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1" r:id="rId2"/>
    <p:sldId id="262" r:id="rId3"/>
    <p:sldId id="260" r:id="rId4"/>
    <p:sldId id="258" r:id="rId5"/>
    <p:sldId id="259" r:id="rId6"/>
    <p:sldId id="277" r:id="rId7"/>
    <p:sldId id="274" r:id="rId8"/>
    <p:sldId id="275" r:id="rId9"/>
    <p:sldId id="27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581"/>
    <a:srgbClr val="4342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95" autoAdjust="0"/>
    <p:restoredTop sz="94660"/>
  </p:normalViewPr>
  <p:slideViewPr>
    <p:cSldViewPr snapToGrid="0">
      <p:cViewPr varScale="1">
        <p:scale>
          <a:sx n="168" d="100"/>
          <a:sy n="168" d="100"/>
        </p:scale>
        <p:origin x="224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image" Target="../media/image4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image" Target="../media/image4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DB247F-88ED-43E1-94BA-DF2FDCB60D4E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NZ"/>
        </a:p>
      </dgm:t>
    </dgm:pt>
    <dgm:pt modelId="{BAE775A4-449C-4DBD-86FA-E203EB6E5AA1}">
      <dgm:prSet phldrT="[Text]"/>
      <dgm:spPr>
        <a:solidFill>
          <a:srgbClr val="005581"/>
        </a:solidFill>
        <a:ln w="3175">
          <a:solidFill>
            <a:schemeClr val="bg1"/>
          </a:solidFill>
        </a:ln>
        <a:effectLst/>
      </dgm:spPr>
      <dgm:t>
        <a:bodyPr lIns="180000" tIns="180000" rIns="180000" bIns="180000"/>
        <a:lstStyle/>
        <a:p>
          <a:r>
            <a:rPr lang="en-NZ" b="1" i="0" dirty="0">
              <a:effectLst/>
              <a:latin typeface="Helvetica" pitchFamily="2" charset="0"/>
            </a:rPr>
            <a:t>Construct</a:t>
          </a:r>
        </a:p>
      </dgm:t>
    </dgm:pt>
    <dgm:pt modelId="{A7011923-402F-4217-B1E1-F39146EFFC52}" type="parTrans" cxnId="{55238220-55B4-4793-BE4F-FC15A25B3E30}">
      <dgm:prSet/>
      <dgm:spPr/>
      <dgm:t>
        <a:bodyPr/>
        <a:lstStyle/>
        <a:p>
          <a:endParaRPr lang="en-NZ"/>
        </a:p>
      </dgm:t>
    </dgm:pt>
    <dgm:pt modelId="{3C148287-5F27-49A6-842E-7679E1919E21}" type="sibTrans" cxnId="{55238220-55B4-4793-BE4F-FC15A25B3E30}">
      <dgm:prSet/>
      <dgm:spPr>
        <a:blipFill>
          <a:blip xmlns:r="http://schemas.openxmlformats.org/officeDocument/2006/relationships" r:embed="rId1"/>
          <a:srcRect/>
          <a:stretch>
            <a:fillRect l="-7000" r="-7000"/>
          </a:stretch>
        </a:blipFill>
        <a:ln w="3175">
          <a:solidFill>
            <a:schemeClr val="bg1"/>
          </a:solidFill>
        </a:ln>
      </dgm:spPr>
      <dgm:t>
        <a:bodyPr/>
        <a:lstStyle/>
        <a:p>
          <a:endParaRPr lang="en-NZ"/>
        </a:p>
      </dgm:t>
    </dgm:pt>
    <dgm:pt modelId="{B93CFCB1-4F07-4432-BA00-0A4DD4A10A2B}">
      <dgm:prSet phldrT="[Text]"/>
      <dgm:spPr>
        <a:ln w="3175">
          <a:solidFill>
            <a:schemeClr val="bg1"/>
          </a:solidFill>
        </a:ln>
        <a:effectLst/>
      </dgm:spPr>
      <dgm:t>
        <a:bodyPr lIns="180000" tIns="180000" rIns="180000" bIns="180000"/>
        <a:lstStyle/>
        <a:p>
          <a:r>
            <a:rPr lang="en-NZ" b="1" i="0" dirty="0">
              <a:effectLst/>
              <a:latin typeface="Helvetica" pitchFamily="2" charset="0"/>
            </a:rPr>
            <a:t>Cruise</a:t>
          </a:r>
        </a:p>
      </dgm:t>
    </dgm:pt>
    <dgm:pt modelId="{F0923C67-E154-4FB3-BCC2-CC7A70B3FD6C}" type="parTrans" cxnId="{8CCFA9B3-1A26-4BE1-ABD5-3E570081B395}">
      <dgm:prSet/>
      <dgm:spPr/>
      <dgm:t>
        <a:bodyPr/>
        <a:lstStyle/>
        <a:p>
          <a:endParaRPr lang="en-NZ"/>
        </a:p>
      </dgm:t>
    </dgm:pt>
    <dgm:pt modelId="{6CC796F3-0069-441D-9232-EDEB7FDA011C}" type="sibTrans" cxnId="{8CCFA9B3-1A26-4BE1-ABD5-3E570081B395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3175">
          <a:solidFill>
            <a:schemeClr val="bg1"/>
          </a:solidFill>
        </a:ln>
      </dgm:spPr>
      <dgm:t>
        <a:bodyPr/>
        <a:lstStyle/>
        <a:p>
          <a:endParaRPr lang="en-NZ"/>
        </a:p>
      </dgm:t>
    </dgm:pt>
    <dgm:pt modelId="{4FDE55D5-2351-4E47-971E-3E6DD03AE205}">
      <dgm:prSet phldrT="[Text]"/>
      <dgm:spPr>
        <a:solidFill>
          <a:srgbClr val="434244"/>
        </a:solidFill>
        <a:ln w="3175">
          <a:solidFill>
            <a:schemeClr val="bg1"/>
          </a:solidFill>
        </a:ln>
        <a:effectLst/>
      </dgm:spPr>
      <dgm:t>
        <a:bodyPr lIns="180000" tIns="180000" rIns="180000" bIns="180000"/>
        <a:lstStyle/>
        <a:p>
          <a:r>
            <a:rPr lang="en-NZ" b="1" i="0" dirty="0">
              <a:effectLst/>
              <a:latin typeface="Helvetica" pitchFamily="2" charset="0"/>
            </a:rPr>
            <a:t>Clarify</a:t>
          </a:r>
        </a:p>
      </dgm:t>
    </dgm:pt>
    <dgm:pt modelId="{516602CB-80E3-4578-9B67-14DBF1DE0C04}" type="parTrans" cxnId="{EE1B050D-96C3-483A-8DAC-0CEECAB9769D}">
      <dgm:prSet/>
      <dgm:spPr/>
      <dgm:t>
        <a:bodyPr/>
        <a:lstStyle/>
        <a:p>
          <a:endParaRPr lang="en-NZ"/>
        </a:p>
      </dgm:t>
    </dgm:pt>
    <dgm:pt modelId="{A60AECA9-DC64-4F2E-9C15-623EBFF65309}" type="sibTrans" cxnId="{EE1B050D-96C3-483A-8DAC-0CEECAB9769D}">
      <dgm:prSet/>
      <dgm:spPr>
        <a:blipFill>
          <a:blip xmlns:r="http://schemas.openxmlformats.org/officeDocument/2006/relationships" r:embed="rId3"/>
          <a:srcRect/>
          <a:stretch>
            <a:fillRect l="-15000" r="-15000"/>
          </a:stretch>
        </a:blipFill>
        <a:ln w="3175">
          <a:solidFill>
            <a:schemeClr val="bg1"/>
          </a:solidFill>
        </a:ln>
      </dgm:spPr>
      <dgm:t>
        <a:bodyPr/>
        <a:lstStyle/>
        <a:p>
          <a:endParaRPr lang="en-NZ"/>
        </a:p>
      </dgm:t>
    </dgm:pt>
    <dgm:pt modelId="{82594776-A1C0-42A1-B516-6DFE8DDA5E2A}" type="pres">
      <dgm:prSet presAssocID="{ADDB247F-88ED-43E1-94BA-DF2FDCB60D4E}" presName="Name0" presStyleCnt="0">
        <dgm:presLayoutVars>
          <dgm:chMax val="21"/>
          <dgm:chPref val="21"/>
        </dgm:presLayoutVars>
      </dgm:prSet>
      <dgm:spPr/>
    </dgm:pt>
    <dgm:pt modelId="{ECEDD5A0-5570-46D3-B16B-5BCE73857FD7}" type="pres">
      <dgm:prSet presAssocID="{BAE775A4-449C-4DBD-86FA-E203EB6E5AA1}" presName="text1" presStyleCnt="0"/>
      <dgm:spPr/>
    </dgm:pt>
    <dgm:pt modelId="{67B87439-0972-4856-8955-2EA96A9BE689}" type="pres">
      <dgm:prSet presAssocID="{BAE775A4-449C-4DBD-86FA-E203EB6E5AA1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DB3B491D-E9C3-4C91-B930-1199C17FA5DE}" type="pres">
      <dgm:prSet presAssocID="{BAE775A4-449C-4DBD-86FA-E203EB6E5AA1}" presName="textaccent1" presStyleCnt="0"/>
      <dgm:spPr/>
    </dgm:pt>
    <dgm:pt modelId="{6229C2C2-1D7F-4EE9-999D-86DB414EFA0C}" type="pres">
      <dgm:prSet presAssocID="{BAE775A4-449C-4DBD-86FA-E203EB6E5AA1}" presName="accentRepeatNode" presStyleLbl="solidAlignAcc1" presStyleIdx="0" presStyleCnt="6"/>
      <dgm:spPr>
        <a:solidFill>
          <a:schemeClr val="bg1"/>
        </a:solidFill>
        <a:ln w="3175">
          <a:solidFill>
            <a:srgbClr val="005581"/>
          </a:solidFill>
        </a:ln>
      </dgm:spPr>
    </dgm:pt>
    <dgm:pt modelId="{569AD8FF-CA28-4885-8C04-F99BD0F10C6F}" type="pres">
      <dgm:prSet presAssocID="{3C148287-5F27-49A6-842E-7679E1919E21}" presName="image1" presStyleCnt="0"/>
      <dgm:spPr/>
    </dgm:pt>
    <dgm:pt modelId="{98D30AD3-FEA1-49C0-9847-FB10512AAF99}" type="pres">
      <dgm:prSet presAssocID="{3C148287-5F27-49A6-842E-7679E1919E21}" presName="imageRepeatNode" presStyleLbl="alignAcc1" presStyleIdx="0" presStyleCnt="3"/>
      <dgm:spPr/>
    </dgm:pt>
    <dgm:pt modelId="{81149F4F-6353-4D7C-9F7A-2016BB8FFF26}" type="pres">
      <dgm:prSet presAssocID="{3C148287-5F27-49A6-842E-7679E1919E21}" presName="imageaccent1" presStyleCnt="0"/>
      <dgm:spPr/>
    </dgm:pt>
    <dgm:pt modelId="{D8C7D5D9-0731-4E9E-8AF9-9AA5D45C5BFC}" type="pres">
      <dgm:prSet presAssocID="{3C148287-5F27-49A6-842E-7679E1919E21}" presName="accentRepeatNode" presStyleLbl="solidAlignAcc1" presStyleIdx="1" presStyleCnt="6"/>
      <dgm:spPr>
        <a:solidFill>
          <a:schemeClr val="bg1"/>
        </a:solidFill>
        <a:ln w="3175">
          <a:solidFill>
            <a:srgbClr val="005581"/>
          </a:solidFill>
        </a:ln>
      </dgm:spPr>
    </dgm:pt>
    <dgm:pt modelId="{58C9602D-36B0-4227-B5AE-95074D929CE0}" type="pres">
      <dgm:prSet presAssocID="{B93CFCB1-4F07-4432-BA00-0A4DD4A10A2B}" presName="text2" presStyleCnt="0"/>
      <dgm:spPr/>
    </dgm:pt>
    <dgm:pt modelId="{F01B563B-ABD3-423E-AAB8-6EC8C471B578}" type="pres">
      <dgm:prSet presAssocID="{B93CFCB1-4F07-4432-BA00-0A4DD4A10A2B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A4A14DF8-EA02-48F2-BC62-D27DF4357878}" type="pres">
      <dgm:prSet presAssocID="{B93CFCB1-4F07-4432-BA00-0A4DD4A10A2B}" presName="textaccent2" presStyleCnt="0"/>
      <dgm:spPr/>
    </dgm:pt>
    <dgm:pt modelId="{8C7BD699-16A3-49F3-BD11-A79D6535EA47}" type="pres">
      <dgm:prSet presAssocID="{B93CFCB1-4F07-4432-BA00-0A4DD4A10A2B}" presName="accentRepeatNode" presStyleLbl="solidAlignAcc1" presStyleIdx="2" presStyleCnt="6"/>
      <dgm:spPr>
        <a:solidFill>
          <a:schemeClr val="bg1"/>
        </a:solidFill>
        <a:ln w="3175">
          <a:solidFill>
            <a:srgbClr val="005581"/>
          </a:solidFill>
        </a:ln>
      </dgm:spPr>
    </dgm:pt>
    <dgm:pt modelId="{B45EC736-771F-42AA-B2AA-97F7AB0572DA}" type="pres">
      <dgm:prSet presAssocID="{6CC796F3-0069-441D-9232-EDEB7FDA011C}" presName="image2" presStyleCnt="0"/>
      <dgm:spPr/>
    </dgm:pt>
    <dgm:pt modelId="{58D5F725-4AA2-4F0D-8A46-F9D09C4E6E8F}" type="pres">
      <dgm:prSet presAssocID="{6CC796F3-0069-441D-9232-EDEB7FDA011C}" presName="imageRepeatNode" presStyleLbl="alignAcc1" presStyleIdx="1" presStyleCnt="3"/>
      <dgm:spPr/>
    </dgm:pt>
    <dgm:pt modelId="{EE401A2C-2F0B-4DBF-B3DA-112239E81F70}" type="pres">
      <dgm:prSet presAssocID="{6CC796F3-0069-441D-9232-EDEB7FDA011C}" presName="imageaccent2" presStyleCnt="0"/>
      <dgm:spPr/>
    </dgm:pt>
    <dgm:pt modelId="{FA2ABA64-6E98-4B92-868B-3A44DB9F81DC}" type="pres">
      <dgm:prSet presAssocID="{6CC796F3-0069-441D-9232-EDEB7FDA011C}" presName="accentRepeatNode" presStyleLbl="solidAlignAcc1" presStyleIdx="3" presStyleCnt="6"/>
      <dgm:spPr>
        <a:solidFill>
          <a:schemeClr val="bg1"/>
        </a:solidFill>
        <a:ln w="3175">
          <a:solidFill>
            <a:srgbClr val="005581"/>
          </a:solidFill>
        </a:ln>
      </dgm:spPr>
    </dgm:pt>
    <dgm:pt modelId="{FE5F123A-87B1-4318-BD5B-15CFFAF3A1F4}" type="pres">
      <dgm:prSet presAssocID="{4FDE55D5-2351-4E47-971E-3E6DD03AE205}" presName="text3" presStyleCnt="0"/>
      <dgm:spPr/>
    </dgm:pt>
    <dgm:pt modelId="{A3B41722-263C-493B-8D62-3DC471E9C581}" type="pres">
      <dgm:prSet presAssocID="{4FDE55D5-2351-4E47-971E-3E6DD03AE205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24F0B436-6CA3-4FDD-B927-1F480573375A}" type="pres">
      <dgm:prSet presAssocID="{4FDE55D5-2351-4E47-971E-3E6DD03AE205}" presName="textaccent3" presStyleCnt="0"/>
      <dgm:spPr/>
    </dgm:pt>
    <dgm:pt modelId="{276141D7-3C4C-4965-BB37-BB8F619D13AC}" type="pres">
      <dgm:prSet presAssocID="{4FDE55D5-2351-4E47-971E-3E6DD03AE205}" presName="accentRepeatNode" presStyleLbl="solidAlignAcc1" presStyleIdx="4" presStyleCnt="6"/>
      <dgm:spPr>
        <a:solidFill>
          <a:schemeClr val="bg1"/>
        </a:solidFill>
        <a:ln w="3175">
          <a:solidFill>
            <a:srgbClr val="005581"/>
          </a:solidFill>
        </a:ln>
      </dgm:spPr>
    </dgm:pt>
    <dgm:pt modelId="{E68506CE-4444-43F0-8367-BAB2B0DBAEEF}" type="pres">
      <dgm:prSet presAssocID="{A60AECA9-DC64-4F2E-9C15-623EBFF65309}" presName="image3" presStyleCnt="0"/>
      <dgm:spPr/>
    </dgm:pt>
    <dgm:pt modelId="{CED01F5E-D1BE-4D8A-B52F-8BAA734A4591}" type="pres">
      <dgm:prSet presAssocID="{A60AECA9-DC64-4F2E-9C15-623EBFF65309}" presName="imageRepeatNode" presStyleLbl="alignAcc1" presStyleIdx="2" presStyleCnt="3"/>
      <dgm:spPr/>
    </dgm:pt>
    <dgm:pt modelId="{52B411C3-66E3-4A70-98B8-7A374C14B709}" type="pres">
      <dgm:prSet presAssocID="{A60AECA9-DC64-4F2E-9C15-623EBFF65309}" presName="imageaccent3" presStyleCnt="0"/>
      <dgm:spPr/>
    </dgm:pt>
    <dgm:pt modelId="{A03FCE31-D626-416C-BD1F-A0E4DE1DFD30}" type="pres">
      <dgm:prSet presAssocID="{A60AECA9-DC64-4F2E-9C15-623EBFF65309}" presName="accentRepeatNode" presStyleLbl="solidAlignAcc1" presStyleIdx="5" presStyleCnt="6"/>
      <dgm:spPr>
        <a:solidFill>
          <a:schemeClr val="bg1"/>
        </a:solidFill>
        <a:ln w="3175">
          <a:solidFill>
            <a:srgbClr val="005581"/>
          </a:solidFill>
        </a:ln>
      </dgm:spPr>
    </dgm:pt>
  </dgm:ptLst>
  <dgm:cxnLst>
    <dgm:cxn modelId="{EE1B050D-96C3-483A-8DAC-0CEECAB9769D}" srcId="{ADDB247F-88ED-43E1-94BA-DF2FDCB60D4E}" destId="{4FDE55D5-2351-4E47-971E-3E6DD03AE205}" srcOrd="2" destOrd="0" parTransId="{516602CB-80E3-4578-9B67-14DBF1DE0C04}" sibTransId="{A60AECA9-DC64-4F2E-9C15-623EBFF65309}"/>
    <dgm:cxn modelId="{8966731C-2832-4042-BD40-820DAAB5C802}" type="presOf" srcId="{ADDB247F-88ED-43E1-94BA-DF2FDCB60D4E}" destId="{82594776-A1C0-42A1-B516-6DFE8DDA5E2A}" srcOrd="0" destOrd="0" presId="urn:microsoft.com/office/officeart/2008/layout/HexagonCluster"/>
    <dgm:cxn modelId="{55238220-55B4-4793-BE4F-FC15A25B3E30}" srcId="{ADDB247F-88ED-43E1-94BA-DF2FDCB60D4E}" destId="{BAE775A4-449C-4DBD-86FA-E203EB6E5AA1}" srcOrd="0" destOrd="0" parTransId="{A7011923-402F-4217-B1E1-F39146EFFC52}" sibTransId="{3C148287-5F27-49A6-842E-7679E1919E21}"/>
    <dgm:cxn modelId="{434DCC47-D150-42CB-B546-8C28D0ADFB44}" type="presOf" srcId="{4FDE55D5-2351-4E47-971E-3E6DD03AE205}" destId="{A3B41722-263C-493B-8D62-3DC471E9C581}" srcOrd="0" destOrd="0" presId="urn:microsoft.com/office/officeart/2008/layout/HexagonCluster"/>
    <dgm:cxn modelId="{5365B55C-DEC8-4B60-A248-2A3F1C74865B}" type="presOf" srcId="{BAE775A4-449C-4DBD-86FA-E203EB6E5AA1}" destId="{67B87439-0972-4856-8955-2EA96A9BE689}" srcOrd="0" destOrd="0" presId="urn:microsoft.com/office/officeart/2008/layout/HexagonCluster"/>
    <dgm:cxn modelId="{3338DF62-19D9-45AC-AB7B-B8A642C82785}" type="presOf" srcId="{6CC796F3-0069-441D-9232-EDEB7FDA011C}" destId="{58D5F725-4AA2-4F0D-8A46-F9D09C4E6E8F}" srcOrd="0" destOrd="0" presId="urn:microsoft.com/office/officeart/2008/layout/HexagonCluster"/>
    <dgm:cxn modelId="{546DC085-BF8F-4CF9-935C-6DFB30DC2552}" type="presOf" srcId="{A60AECA9-DC64-4F2E-9C15-623EBFF65309}" destId="{CED01F5E-D1BE-4D8A-B52F-8BAA734A4591}" srcOrd="0" destOrd="0" presId="urn:microsoft.com/office/officeart/2008/layout/HexagonCluster"/>
    <dgm:cxn modelId="{BBBB95A4-4721-4C4B-A7CA-708783F8C754}" type="presOf" srcId="{B93CFCB1-4F07-4432-BA00-0A4DD4A10A2B}" destId="{F01B563B-ABD3-423E-AAB8-6EC8C471B578}" srcOrd="0" destOrd="0" presId="urn:microsoft.com/office/officeart/2008/layout/HexagonCluster"/>
    <dgm:cxn modelId="{22522BB3-ECB8-4D95-9811-DACC15C00B5A}" type="presOf" srcId="{3C148287-5F27-49A6-842E-7679E1919E21}" destId="{98D30AD3-FEA1-49C0-9847-FB10512AAF99}" srcOrd="0" destOrd="0" presId="urn:microsoft.com/office/officeart/2008/layout/HexagonCluster"/>
    <dgm:cxn modelId="{8CCFA9B3-1A26-4BE1-ABD5-3E570081B395}" srcId="{ADDB247F-88ED-43E1-94BA-DF2FDCB60D4E}" destId="{B93CFCB1-4F07-4432-BA00-0A4DD4A10A2B}" srcOrd="1" destOrd="0" parTransId="{F0923C67-E154-4FB3-BCC2-CC7A70B3FD6C}" sibTransId="{6CC796F3-0069-441D-9232-EDEB7FDA011C}"/>
    <dgm:cxn modelId="{B95DC6BB-1732-4046-9EFB-971DC2364855}" type="presParOf" srcId="{82594776-A1C0-42A1-B516-6DFE8DDA5E2A}" destId="{ECEDD5A0-5570-46D3-B16B-5BCE73857FD7}" srcOrd="0" destOrd="0" presId="urn:microsoft.com/office/officeart/2008/layout/HexagonCluster"/>
    <dgm:cxn modelId="{3EE1AD0F-9ABA-487E-A5BE-0D320A882326}" type="presParOf" srcId="{ECEDD5A0-5570-46D3-B16B-5BCE73857FD7}" destId="{67B87439-0972-4856-8955-2EA96A9BE689}" srcOrd="0" destOrd="0" presId="urn:microsoft.com/office/officeart/2008/layout/HexagonCluster"/>
    <dgm:cxn modelId="{85E3FDAB-5768-4CD6-884B-BD4C1FE09727}" type="presParOf" srcId="{82594776-A1C0-42A1-B516-6DFE8DDA5E2A}" destId="{DB3B491D-E9C3-4C91-B930-1199C17FA5DE}" srcOrd="1" destOrd="0" presId="urn:microsoft.com/office/officeart/2008/layout/HexagonCluster"/>
    <dgm:cxn modelId="{C600F7D9-82A7-4F25-A0E0-CA77E658D68A}" type="presParOf" srcId="{DB3B491D-E9C3-4C91-B930-1199C17FA5DE}" destId="{6229C2C2-1D7F-4EE9-999D-86DB414EFA0C}" srcOrd="0" destOrd="0" presId="urn:microsoft.com/office/officeart/2008/layout/HexagonCluster"/>
    <dgm:cxn modelId="{9C31ACFA-91D9-4EC4-A122-F72AF48A0E40}" type="presParOf" srcId="{82594776-A1C0-42A1-B516-6DFE8DDA5E2A}" destId="{569AD8FF-CA28-4885-8C04-F99BD0F10C6F}" srcOrd="2" destOrd="0" presId="urn:microsoft.com/office/officeart/2008/layout/HexagonCluster"/>
    <dgm:cxn modelId="{AF12CA52-3FD3-4314-B4DC-6516AEE15E88}" type="presParOf" srcId="{569AD8FF-CA28-4885-8C04-F99BD0F10C6F}" destId="{98D30AD3-FEA1-49C0-9847-FB10512AAF99}" srcOrd="0" destOrd="0" presId="urn:microsoft.com/office/officeart/2008/layout/HexagonCluster"/>
    <dgm:cxn modelId="{8AE9A97C-93C1-48D1-9267-9D35B34290EB}" type="presParOf" srcId="{82594776-A1C0-42A1-B516-6DFE8DDA5E2A}" destId="{81149F4F-6353-4D7C-9F7A-2016BB8FFF26}" srcOrd="3" destOrd="0" presId="urn:microsoft.com/office/officeart/2008/layout/HexagonCluster"/>
    <dgm:cxn modelId="{5A249B6D-552A-4039-B8D0-63500FE1CFF6}" type="presParOf" srcId="{81149F4F-6353-4D7C-9F7A-2016BB8FFF26}" destId="{D8C7D5D9-0731-4E9E-8AF9-9AA5D45C5BFC}" srcOrd="0" destOrd="0" presId="urn:microsoft.com/office/officeart/2008/layout/HexagonCluster"/>
    <dgm:cxn modelId="{75B054A4-FFFF-4737-9AE0-886ED21D05C6}" type="presParOf" srcId="{82594776-A1C0-42A1-B516-6DFE8DDA5E2A}" destId="{58C9602D-36B0-4227-B5AE-95074D929CE0}" srcOrd="4" destOrd="0" presId="urn:microsoft.com/office/officeart/2008/layout/HexagonCluster"/>
    <dgm:cxn modelId="{8932E0D0-85B9-4B70-B62F-62DE06765974}" type="presParOf" srcId="{58C9602D-36B0-4227-B5AE-95074D929CE0}" destId="{F01B563B-ABD3-423E-AAB8-6EC8C471B578}" srcOrd="0" destOrd="0" presId="urn:microsoft.com/office/officeart/2008/layout/HexagonCluster"/>
    <dgm:cxn modelId="{18F60019-787D-47AC-BCF0-F39672DC3BCC}" type="presParOf" srcId="{82594776-A1C0-42A1-B516-6DFE8DDA5E2A}" destId="{A4A14DF8-EA02-48F2-BC62-D27DF4357878}" srcOrd="5" destOrd="0" presId="urn:microsoft.com/office/officeart/2008/layout/HexagonCluster"/>
    <dgm:cxn modelId="{0CDDDB12-258A-459B-A531-24AE33F5ADE4}" type="presParOf" srcId="{A4A14DF8-EA02-48F2-BC62-D27DF4357878}" destId="{8C7BD699-16A3-49F3-BD11-A79D6535EA47}" srcOrd="0" destOrd="0" presId="urn:microsoft.com/office/officeart/2008/layout/HexagonCluster"/>
    <dgm:cxn modelId="{41044725-EC34-4274-97E3-DB61D4CB1301}" type="presParOf" srcId="{82594776-A1C0-42A1-B516-6DFE8DDA5E2A}" destId="{B45EC736-771F-42AA-B2AA-97F7AB0572DA}" srcOrd="6" destOrd="0" presId="urn:microsoft.com/office/officeart/2008/layout/HexagonCluster"/>
    <dgm:cxn modelId="{07ACEDC9-D8F7-4901-BB30-D8EF0C69DBE1}" type="presParOf" srcId="{B45EC736-771F-42AA-B2AA-97F7AB0572DA}" destId="{58D5F725-4AA2-4F0D-8A46-F9D09C4E6E8F}" srcOrd="0" destOrd="0" presId="urn:microsoft.com/office/officeart/2008/layout/HexagonCluster"/>
    <dgm:cxn modelId="{06A215DD-50A1-46FF-8945-FC415A4EC1C0}" type="presParOf" srcId="{82594776-A1C0-42A1-B516-6DFE8DDA5E2A}" destId="{EE401A2C-2F0B-4DBF-B3DA-112239E81F70}" srcOrd="7" destOrd="0" presId="urn:microsoft.com/office/officeart/2008/layout/HexagonCluster"/>
    <dgm:cxn modelId="{DD191BFF-E93C-49FA-B021-E86F2E7F5F92}" type="presParOf" srcId="{EE401A2C-2F0B-4DBF-B3DA-112239E81F70}" destId="{FA2ABA64-6E98-4B92-868B-3A44DB9F81DC}" srcOrd="0" destOrd="0" presId="urn:microsoft.com/office/officeart/2008/layout/HexagonCluster"/>
    <dgm:cxn modelId="{38305A45-5496-40C8-AF07-05DB9F33658E}" type="presParOf" srcId="{82594776-A1C0-42A1-B516-6DFE8DDA5E2A}" destId="{FE5F123A-87B1-4318-BD5B-15CFFAF3A1F4}" srcOrd="8" destOrd="0" presId="urn:microsoft.com/office/officeart/2008/layout/HexagonCluster"/>
    <dgm:cxn modelId="{568CD5BC-3277-4623-8397-8D45C694ABD7}" type="presParOf" srcId="{FE5F123A-87B1-4318-BD5B-15CFFAF3A1F4}" destId="{A3B41722-263C-493B-8D62-3DC471E9C581}" srcOrd="0" destOrd="0" presId="urn:microsoft.com/office/officeart/2008/layout/HexagonCluster"/>
    <dgm:cxn modelId="{BBE50BF5-2676-4CE0-BFD8-0DFBA8415511}" type="presParOf" srcId="{82594776-A1C0-42A1-B516-6DFE8DDA5E2A}" destId="{24F0B436-6CA3-4FDD-B927-1F480573375A}" srcOrd="9" destOrd="0" presId="urn:microsoft.com/office/officeart/2008/layout/HexagonCluster"/>
    <dgm:cxn modelId="{3F92620F-DD10-4877-BA06-0E7DA6D0E029}" type="presParOf" srcId="{24F0B436-6CA3-4FDD-B927-1F480573375A}" destId="{276141D7-3C4C-4965-BB37-BB8F619D13AC}" srcOrd="0" destOrd="0" presId="urn:microsoft.com/office/officeart/2008/layout/HexagonCluster"/>
    <dgm:cxn modelId="{C672C697-7AB5-48EE-BE49-9F4B45B95A5E}" type="presParOf" srcId="{82594776-A1C0-42A1-B516-6DFE8DDA5E2A}" destId="{E68506CE-4444-43F0-8367-BAB2B0DBAEEF}" srcOrd="10" destOrd="0" presId="urn:microsoft.com/office/officeart/2008/layout/HexagonCluster"/>
    <dgm:cxn modelId="{DEBE2F4F-4447-4791-B68C-FEE45DD4BBFE}" type="presParOf" srcId="{E68506CE-4444-43F0-8367-BAB2B0DBAEEF}" destId="{CED01F5E-D1BE-4D8A-B52F-8BAA734A4591}" srcOrd="0" destOrd="0" presId="urn:microsoft.com/office/officeart/2008/layout/HexagonCluster"/>
    <dgm:cxn modelId="{18AB33CA-1203-4D97-AEDD-33825D658AC8}" type="presParOf" srcId="{82594776-A1C0-42A1-B516-6DFE8DDA5E2A}" destId="{52B411C3-66E3-4A70-98B8-7A374C14B709}" srcOrd="11" destOrd="0" presId="urn:microsoft.com/office/officeart/2008/layout/HexagonCluster"/>
    <dgm:cxn modelId="{72892C09-F577-46E3-A93E-5A0F183B9172}" type="presParOf" srcId="{52B411C3-66E3-4A70-98B8-7A374C14B709}" destId="{A03FCE31-D626-416C-BD1F-A0E4DE1DFD30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C1EEEC-4AED-4909-A1B6-484E200CA1CF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91DCCED7-F217-4F7B-A3D6-389F10C08FF7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800" b="1" i="0" dirty="0">
              <a:latin typeface="Helvetica" pitchFamily="2" charset="0"/>
            </a:rPr>
            <a:t>Clarify</a:t>
          </a:r>
        </a:p>
      </dgm:t>
    </dgm:pt>
    <dgm:pt modelId="{245C0E12-4912-454B-AEEF-6AE590DD8320}" type="parTrans" cxnId="{066A9137-A4AF-4FF2-A5FD-3A7137D09F92}">
      <dgm:prSet/>
      <dgm:spPr/>
      <dgm:t>
        <a:bodyPr/>
        <a:lstStyle/>
        <a:p>
          <a:endParaRPr lang="en-NZ"/>
        </a:p>
      </dgm:t>
    </dgm:pt>
    <dgm:pt modelId="{4A672619-3A46-4FE9-9432-00E26B90EF71}" type="sibTrans" cxnId="{066A9137-A4AF-4FF2-A5FD-3A7137D09F92}">
      <dgm:prSet/>
      <dgm:spPr>
        <a:solidFill>
          <a:schemeClr val="bg1"/>
        </a:solidFill>
      </dgm:spPr>
      <dgm:t>
        <a:bodyPr/>
        <a:lstStyle/>
        <a:p>
          <a:endParaRPr lang="en-NZ"/>
        </a:p>
      </dgm:t>
    </dgm:pt>
    <dgm:pt modelId="{157F6F74-9742-4E4D-BBF6-56CB45FB47B0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800" b="1" i="0" dirty="0">
              <a:latin typeface="Helvetica" pitchFamily="2" charset="0"/>
            </a:rPr>
            <a:t>Construct</a:t>
          </a:r>
        </a:p>
      </dgm:t>
    </dgm:pt>
    <dgm:pt modelId="{35B0EC40-1F1D-40AE-BDA0-B3587E7EDE91}" type="parTrans" cxnId="{752FE55E-76A9-4EB8-ACFF-8FA20C8C0887}">
      <dgm:prSet/>
      <dgm:spPr/>
      <dgm:t>
        <a:bodyPr/>
        <a:lstStyle/>
        <a:p>
          <a:endParaRPr lang="en-NZ"/>
        </a:p>
      </dgm:t>
    </dgm:pt>
    <dgm:pt modelId="{8B8C7A1B-35DC-4B9F-934C-F5A49A4665C9}" type="sibTrans" cxnId="{752FE55E-76A9-4EB8-ACFF-8FA20C8C0887}">
      <dgm:prSet/>
      <dgm:spPr>
        <a:solidFill>
          <a:schemeClr val="bg1"/>
        </a:solidFill>
      </dgm:spPr>
      <dgm:t>
        <a:bodyPr/>
        <a:lstStyle/>
        <a:p>
          <a:endParaRPr lang="en-NZ"/>
        </a:p>
      </dgm:t>
    </dgm:pt>
    <dgm:pt modelId="{9FD6A9D2-0054-4B04-9846-F94F0D0E86B2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Church has </a:t>
          </a:r>
          <a:r>
            <a:rPr lang="en-NZ" sz="2000" b="1" dirty="0">
              <a:latin typeface="Helvetica" pitchFamily="2" charset="0"/>
            </a:rPr>
            <a:t>aligned</a:t>
          </a:r>
          <a:r>
            <a:rPr lang="en-NZ" sz="2000" dirty="0">
              <a:latin typeface="Helvetica" pitchFamily="2" charset="0"/>
            </a:rPr>
            <a:t> itself with the new path, </a:t>
          </a:r>
          <a:r>
            <a:rPr lang="en-NZ" sz="2000" b="1" dirty="0">
              <a:latin typeface="Helvetica" pitchFamily="2" charset="0"/>
            </a:rPr>
            <a:t>adopted new </a:t>
          </a:r>
          <a:r>
            <a:rPr lang="en-NZ" sz="2000" dirty="0">
              <a:latin typeface="Helvetica" pitchFamily="2" charset="0"/>
            </a:rPr>
            <a:t>approaches and </a:t>
          </a:r>
          <a:r>
            <a:rPr lang="en-NZ" sz="2000" b="1" dirty="0">
              <a:latin typeface="Helvetica" pitchFamily="2" charset="0"/>
            </a:rPr>
            <a:t>let go</a:t>
          </a:r>
          <a:r>
            <a:rPr lang="en-NZ" sz="2000" dirty="0">
              <a:latin typeface="Helvetica" pitchFamily="2" charset="0"/>
            </a:rPr>
            <a:t> of the old.</a:t>
          </a:r>
        </a:p>
      </dgm:t>
    </dgm:pt>
    <dgm:pt modelId="{4747DD5F-A756-4C23-A567-AB8B1754C418}" type="parTrans" cxnId="{20D113AD-BC6F-4B88-901F-BA953EBA1FB5}">
      <dgm:prSet/>
      <dgm:spPr/>
      <dgm:t>
        <a:bodyPr/>
        <a:lstStyle/>
        <a:p>
          <a:endParaRPr lang="en-NZ"/>
        </a:p>
      </dgm:t>
    </dgm:pt>
    <dgm:pt modelId="{8E7F4BD4-286D-4DC8-9A5A-C60B7347CE77}" type="sibTrans" cxnId="{20D113AD-BC6F-4B88-901F-BA953EBA1FB5}">
      <dgm:prSet/>
      <dgm:spPr/>
      <dgm:t>
        <a:bodyPr/>
        <a:lstStyle/>
        <a:p>
          <a:endParaRPr lang="en-NZ"/>
        </a:p>
      </dgm:t>
    </dgm:pt>
    <dgm:pt modelId="{4DCEE65F-8D09-489F-8A13-64A9E3604CAD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800" b="1" i="0" dirty="0">
              <a:latin typeface="Helvetica" pitchFamily="2" charset="0"/>
            </a:rPr>
            <a:t>Cruise</a:t>
          </a:r>
        </a:p>
      </dgm:t>
    </dgm:pt>
    <dgm:pt modelId="{5002C64B-71F0-4F4D-8AB7-AED7F784E6CE}" type="parTrans" cxnId="{F0B599AC-B73B-4893-A65E-0D207E1587ED}">
      <dgm:prSet/>
      <dgm:spPr/>
      <dgm:t>
        <a:bodyPr/>
        <a:lstStyle/>
        <a:p>
          <a:endParaRPr lang="en-NZ"/>
        </a:p>
      </dgm:t>
    </dgm:pt>
    <dgm:pt modelId="{F239E970-5648-43EB-8CB6-2EBC697B5C9A}" type="sibTrans" cxnId="{F0B599AC-B73B-4893-A65E-0D207E1587ED}">
      <dgm:prSet/>
      <dgm:spPr/>
      <dgm:t>
        <a:bodyPr/>
        <a:lstStyle/>
        <a:p>
          <a:endParaRPr lang="en-NZ"/>
        </a:p>
      </dgm:t>
    </dgm:pt>
    <dgm:pt modelId="{676D00C7-DF49-455B-885C-81101EC6132B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Church </a:t>
          </a:r>
          <a:r>
            <a:rPr lang="en-NZ" sz="2000" b="1" dirty="0">
              <a:latin typeface="Helvetica" pitchFamily="2" charset="0"/>
            </a:rPr>
            <a:t>sustains</a:t>
          </a:r>
          <a:r>
            <a:rPr lang="en-NZ" sz="2000" dirty="0">
              <a:latin typeface="Helvetica" pitchFamily="2" charset="0"/>
            </a:rPr>
            <a:t> </a:t>
          </a:r>
          <a:r>
            <a:rPr lang="en-NZ" sz="2000" b="1" dirty="0">
              <a:latin typeface="Helvetica" pitchFamily="2" charset="0"/>
            </a:rPr>
            <a:t>consistent</a:t>
          </a:r>
          <a:r>
            <a:rPr lang="en-NZ" sz="2000" dirty="0">
              <a:latin typeface="Helvetica" pitchFamily="2" charset="0"/>
            </a:rPr>
            <a:t> direction </a:t>
          </a:r>
          <a:r>
            <a:rPr lang="en-NZ" sz="2000" b="1" dirty="0">
              <a:latin typeface="Helvetica" pitchFamily="2" charset="0"/>
            </a:rPr>
            <a:t>congruent</a:t>
          </a:r>
          <a:r>
            <a:rPr lang="en-NZ" sz="2000" dirty="0">
              <a:latin typeface="Helvetica" pitchFamily="2" charset="0"/>
            </a:rPr>
            <a:t> with the new path and finds ways to </a:t>
          </a:r>
          <a:r>
            <a:rPr lang="en-NZ" sz="2000" b="1" dirty="0">
              <a:latin typeface="Helvetica" pitchFamily="2" charset="0"/>
            </a:rPr>
            <a:t>improve</a:t>
          </a:r>
          <a:r>
            <a:rPr lang="en-NZ" sz="2000" dirty="0">
              <a:latin typeface="Helvetica" pitchFamily="2" charset="0"/>
            </a:rPr>
            <a:t>.</a:t>
          </a:r>
        </a:p>
      </dgm:t>
    </dgm:pt>
    <dgm:pt modelId="{F1798586-765E-4264-AF95-E4821C113648}" type="parTrans" cxnId="{FC5A823E-9D9B-4BE4-A494-EC0178112ACB}">
      <dgm:prSet/>
      <dgm:spPr/>
      <dgm:t>
        <a:bodyPr/>
        <a:lstStyle/>
        <a:p>
          <a:endParaRPr lang="en-NZ"/>
        </a:p>
      </dgm:t>
    </dgm:pt>
    <dgm:pt modelId="{523F0195-D096-46BB-9C21-27300D41CC23}" type="sibTrans" cxnId="{FC5A823E-9D9B-4BE4-A494-EC0178112ACB}">
      <dgm:prSet/>
      <dgm:spPr/>
      <dgm:t>
        <a:bodyPr/>
        <a:lstStyle/>
        <a:p>
          <a:endParaRPr lang="en-NZ"/>
        </a:p>
      </dgm:t>
    </dgm:pt>
    <dgm:pt modelId="{0664219D-E771-4C8C-8995-ED26C6FF3A81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Church is </a:t>
          </a:r>
          <a:r>
            <a:rPr lang="en-NZ" sz="2000" b="1" dirty="0">
              <a:latin typeface="Helvetica" pitchFamily="2" charset="0"/>
            </a:rPr>
            <a:t>united</a:t>
          </a:r>
          <a:r>
            <a:rPr lang="en-NZ" sz="2000" dirty="0">
              <a:latin typeface="Helvetica" pitchFamily="2" charset="0"/>
            </a:rPr>
            <a:t> in </a:t>
          </a:r>
          <a:r>
            <a:rPr lang="en-NZ" sz="2000" b="1" dirty="0">
              <a:latin typeface="Helvetica" pitchFamily="2" charset="0"/>
            </a:rPr>
            <a:t>understanding</a:t>
          </a:r>
          <a:r>
            <a:rPr lang="en-NZ" sz="2000" dirty="0">
              <a:latin typeface="Helvetica" pitchFamily="2" charset="0"/>
            </a:rPr>
            <a:t> God’s unique calling and can </a:t>
          </a:r>
          <a:r>
            <a:rPr lang="en-NZ" sz="2000" b="1" dirty="0">
              <a:latin typeface="Helvetica" pitchFamily="2" charset="0"/>
            </a:rPr>
            <a:t>articulate</a:t>
          </a:r>
          <a:r>
            <a:rPr lang="en-NZ" sz="2000" dirty="0">
              <a:latin typeface="Helvetica" pitchFamily="2" charset="0"/>
            </a:rPr>
            <a:t> it clearly. </a:t>
          </a:r>
        </a:p>
      </dgm:t>
    </dgm:pt>
    <dgm:pt modelId="{7ABD427B-9291-4071-BF64-DA5A6A47CF6E}" type="sibTrans" cxnId="{52A22169-2FA0-4922-BFF0-FB83E93FC6D2}">
      <dgm:prSet/>
      <dgm:spPr/>
      <dgm:t>
        <a:bodyPr/>
        <a:lstStyle/>
        <a:p>
          <a:endParaRPr lang="en-NZ"/>
        </a:p>
      </dgm:t>
    </dgm:pt>
    <dgm:pt modelId="{B3C2F4FF-6C74-4F9B-8064-E70760CCF37C}" type="parTrans" cxnId="{52A22169-2FA0-4922-BFF0-FB83E93FC6D2}">
      <dgm:prSet/>
      <dgm:spPr/>
      <dgm:t>
        <a:bodyPr/>
        <a:lstStyle/>
        <a:p>
          <a:endParaRPr lang="en-NZ"/>
        </a:p>
      </dgm:t>
    </dgm:pt>
    <dgm:pt modelId="{0706F97B-D9F0-4F23-A540-63E13A738C34}" type="pres">
      <dgm:prSet presAssocID="{85C1EEEC-4AED-4909-A1B6-484E200CA1CF}" presName="Name0" presStyleCnt="0">
        <dgm:presLayoutVars>
          <dgm:dir/>
          <dgm:resizeHandles val="exact"/>
        </dgm:presLayoutVars>
      </dgm:prSet>
      <dgm:spPr/>
    </dgm:pt>
    <dgm:pt modelId="{34DCBB92-DEAC-4935-A6F7-EDF1886DDEF3}" type="pres">
      <dgm:prSet presAssocID="{91DCCED7-F217-4F7B-A3D6-389F10C08FF7}" presName="composite" presStyleCnt="0"/>
      <dgm:spPr/>
    </dgm:pt>
    <dgm:pt modelId="{71E0A424-7847-4BDD-BE30-2CAD96D13FA5}" type="pres">
      <dgm:prSet presAssocID="{91DCCED7-F217-4F7B-A3D6-389F10C08FF7}" presName="imagSh" presStyleLbl="bgImgPlace1" presStyleIdx="0" presStyleCnt="3"/>
      <dgm:spPr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  <a:ln w="3175">
          <a:solidFill>
            <a:schemeClr val="bg1"/>
          </a:solidFill>
        </a:ln>
        <a:effectLst>
          <a:softEdge rad="0"/>
        </a:effectLst>
      </dgm:spPr>
    </dgm:pt>
    <dgm:pt modelId="{ADAC3445-5F35-4814-82D5-7226289492BD}" type="pres">
      <dgm:prSet presAssocID="{91DCCED7-F217-4F7B-A3D6-389F10C08FF7}" presName="txNode" presStyleLbl="node1" presStyleIdx="0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FC81BA76-E700-44ED-9E50-C1367CBF6622}" type="pres">
      <dgm:prSet presAssocID="{4A672619-3A46-4FE9-9432-00E26B90EF71}" presName="sibTrans" presStyleLbl="sibTrans2D1" presStyleIdx="0" presStyleCnt="2"/>
      <dgm:spPr>
        <a:prstGeom prst="rightArrow">
          <a:avLst/>
        </a:prstGeom>
      </dgm:spPr>
    </dgm:pt>
    <dgm:pt modelId="{64769270-92E2-4B06-9C6B-A7D1BED9F28C}" type="pres">
      <dgm:prSet presAssocID="{4A672619-3A46-4FE9-9432-00E26B90EF71}" presName="connTx" presStyleLbl="sibTrans2D1" presStyleIdx="0" presStyleCnt="2"/>
      <dgm:spPr/>
    </dgm:pt>
    <dgm:pt modelId="{0D6FF456-7E6B-49EE-B65C-2FC10623D812}" type="pres">
      <dgm:prSet presAssocID="{157F6F74-9742-4E4D-BBF6-56CB45FB47B0}" presName="composite" presStyleCnt="0"/>
      <dgm:spPr/>
    </dgm:pt>
    <dgm:pt modelId="{5C28DA2E-48EF-454E-88FE-F85F9A5711DC}" type="pres">
      <dgm:prSet presAssocID="{157F6F74-9742-4E4D-BBF6-56CB45FB47B0}" presName="imagSh" presStyleLbl="bgImgPlace1" presStyleIdx="1" presStyleCnt="3"/>
      <dgm:spPr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3175">
          <a:solidFill>
            <a:schemeClr val="bg1"/>
          </a:solidFill>
        </a:ln>
      </dgm:spPr>
    </dgm:pt>
    <dgm:pt modelId="{5044C5A1-142F-4BA4-8E5C-D049268AAB47}" type="pres">
      <dgm:prSet presAssocID="{157F6F74-9742-4E4D-BBF6-56CB45FB47B0}" presName="txNode" presStyleLbl="node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E007EB8D-3289-4681-8493-5A4190D832DB}" type="pres">
      <dgm:prSet presAssocID="{8B8C7A1B-35DC-4B9F-934C-F5A49A4665C9}" presName="sibTrans" presStyleLbl="sibTrans2D1" presStyleIdx="1" presStyleCnt="2"/>
      <dgm:spPr>
        <a:prstGeom prst="rightArrow">
          <a:avLst/>
        </a:prstGeom>
      </dgm:spPr>
    </dgm:pt>
    <dgm:pt modelId="{C1BDC4F2-9276-46B3-994D-73C0CD27E243}" type="pres">
      <dgm:prSet presAssocID="{8B8C7A1B-35DC-4B9F-934C-F5A49A4665C9}" presName="connTx" presStyleLbl="sibTrans2D1" presStyleIdx="1" presStyleCnt="2"/>
      <dgm:spPr/>
    </dgm:pt>
    <dgm:pt modelId="{470A72F4-FDBB-4AFC-8B17-57C71B3CED54}" type="pres">
      <dgm:prSet presAssocID="{4DCEE65F-8D09-489F-8A13-64A9E3604CAD}" presName="composite" presStyleCnt="0"/>
      <dgm:spPr/>
    </dgm:pt>
    <dgm:pt modelId="{057EBF0C-8DBA-41F5-AF68-A999F8933FF2}" type="pres">
      <dgm:prSet presAssocID="{4DCEE65F-8D09-489F-8A13-64A9E3604CAD}" presName="imagSh" presStyleLbl="bgImgPlace1" presStyleIdx="2" presStyleCnt="3"/>
      <dgm:spPr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3175">
          <a:solidFill>
            <a:schemeClr val="bg1"/>
          </a:solidFill>
        </a:ln>
      </dgm:spPr>
    </dgm:pt>
    <dgm:pt modelId="{8B4D6548-8D1F-46E9-BAFB-F9F5C281ABA4}" type="pres">
      <dgm:prSet presAssocID="{4DCEE65F-8D09-489F-8A13-64A9E3604CAD}" presName="txNode" presStyleLbl="node1" presStyleIdx="2" presStyleCnt="3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E15CE70C-4F66-4F8E-92BB-7A10B4EBF962}" type="presOf" srcId="{157F6F74-9742-4E4D-BBF6-56CB45FB47B0}" destId="{5044C5A1-142F-4BA4-8E5C-D049268AAB47}" srcOrd="0" destOrd="0" presId="urn:microsoft.com/office/officeart/2005/8/layout/hProcess10"/>
    <dgm:cxn modelId="{975BAC11-A783-4869-A1A2-5C0DE716EED2}" type="presOf" srcId="{4DCEE65F-8D09-489F-8A13-64A9E3604CAD}" destId="{8B4D6548-8D1F-46E9-BAFB-F9F5C281ABA4}" srcOrd="0" destOrd="0" presId="urn:microsoft.com/office/officeart/2005/8/layout/hProcess10"/>
    <dgm:cxn modelId="{59770D13-3561-4A27-95DF-ACC764D014B1}" type="presOf" srcId="{4A672619-3A46-4FE9-9432-00E26B90EF71}" destId="{64769270-92E2-4B06-9C6B-A7D1BED9F28C}" srcOrd="1" destOrd="0" presId="urn:microsoft.com/office/officeart/2005/8/layout/hProcess10"/>
    <dgm:cxn modelId="{4E339020-B819-4D9A-B95D-F55936E3ECB9}" type="presOf" srcId="{91DCCED7-F217-4F7B-A3D6-389F10C08FF7}" destId="{ADAC3445-5F35-4814-82D5-7226289492BD}" srcOrd="0" destOrd="0" presId="urn:microsoft.com/office/officeart/2005/8/layout/hProcess10"/>
    <dgm:cxn modelId="{9FBC8926-07F0-4DEC-9FA0-11EDCB99D596}" type="presOf" srcId="{676D00C7-DF49-455B-885C-81101EC6132B}" destId="{8B4D6548-8D1F-46E9-BAFB-F9F5C281ABA4}" srcOrd="0" destOrd="1" presId="urn:microsoft.com/office/officeart/2005/8/layout/hProcess10"/>
    <dgm:cxn modelId="{066A9137-A4AF-4FF2-A5FD-3A7137D09F92}" srcId="{85C1EEEC-4AED-4909-A1B6-484E200CA1CF}" destId="{91DCCED7-F217-4F7B-A3D6-389F10C08FF7}" srcOrd="0" destOrd="0" parTransId="{245C0E12-4912-454B-AEEF-6AE590DD8320}" sibTransId="{4A672619-3A46-4FE9-9432-00E26B90EF71}"/>
    <dgm:cxn modelId="{FC5A823E-9D9B-4BE4-A494-EC0178112ACB}" srcId="{4DCEE65F-8D09-489F-8A13-64A9E3604CAD}" destId="{676D00C7-DF49-455B-885C-81101EC6132B}" srcOrd="0" destOrd="0" parTransId="{F1798586-765E-4264-AF95-E4821C113648}" sibTransId="{523F0195-D096-46BB-9C21-27300D41CC23}"/>
    <dgm:cxn modelId="{2E03F94F-D067-4A2B-94A6-0AD91B1C749C}" type="presOf" srcId="{8B8C7A1B-35DC-4B9F-934C-F5A49A4665C9}" destId="{E007EB8D-3289-4681-8493-5A4190D832DB}" srcOrd="0" destOrd="0" presId="urn:microsoft.com/office/officeart/2005/8/layout/hProcess10"/>
    <dgm:cxn modelId="{752FE55E-76A9-4EB8-ACFF-8FA20C8C0887}" srcId="{85C1EEEC-4AED-4909-A1B6-484E200CA1CF}" destId="{157F6F74-9742-4E4D-BBF6-56CB45FB47B0}" srcOrd="1" destOrd="0" parTransId="{35B0EC40-1F1D-40AE-BDA0-B3587E7EDE91}" sibTransId="{8B8C7A1B-35DC-4B9F-934C-F5A49A4665C9}"/>
    <dgm:cxn modelId="{52A22169-2FA0-4922-BFF0-FB83E93FC6D2}" srcId="{91DCCED7-F217-4F7B-A3D6-389F10C08FF7}" destId="{0664219D-E771-4C8C-8995-ED26C6FF3A81}" srcOrd="0" destOrd="0" parTransId="{B3C2F4FF-6C74-4F9B-8064-E70760CCF37C}" sibTransId="{7ABD427B-9291-4071-BF64-DA5A6A47CF6E}"/>
    <dgm:cxn modelId="{C6AEB172-B518-4696-BDB6-8775DF1DD1BB}" type="presOf" srcId="{8B8C7A1B-35DC-4B9F-934C-F5A49A4665C9}" destId="{C1BDC4F2-9276-46B3-994D-73C0CD27E243}" srcOrd="1" destOrd="0" presId="urn:microsoft.com/office/officeart/2005/8/layout/hProcess10"/>
    <dgm:cxn modelId="{E5827873-9ECF-48D0-9378-B6FB8F26C55E}" type="presOf" srcId="{4A672619-3A46-4FE9-9432-00E26B90EF71}" destId="{FC81BA76-E700-44ED-9E50-C1367CBF6622}" srcOrd="0" destOrd="0" presId="urn:microsoft.com/office/officeart/2005/8/layout/hProcess10"/>
    <dgm:cxn modelId="{1F5E9486-BE6F-4B23-9A07-1E6F78979C3B}" type="presOf" srcId="{0664219D-E771-4C8C-8995-ED26C6FF3A81}" destId="{ADAC3445-5F35-4814-82D5-7226289492BD}" srcOrd="0" destOrd="1" presId="urn:microsoft.com/office/officeart/2005/8/layout/hProcess10"/>
    <dgm:cxn modelId="{AB8E11AB-795D-4346-AF37-2062B63F4943}" type="presOf" srcId="{85C1EEEC-4AED-4909-A1B6-484E200CA1CF}" destId="{0706F97B-D9F0-4F23-A540-63E13A738C34}" srcOrd="0" destOrd="0" presId="urn:microsoft.com/office/officeart/2005/8/layout/hProcess10"/>
    <dgm:cxn modelId="{F0B599AC-B73B-4893-A65E-0D207E1587ED}" srcId="{85C1EEEC-4AED-4909-A1B6-484E200CA1CF}" destId="{4DCEE65F-8D09-489F-8A13-64A9E3604CAD}" srcOrd="2" destOrd="0" parTransId="{5002C64B-71F0-4F4D-8AB7-AED7F784E6CE}" sibTransId="{F239E970-5648-43EB-8CB6-2EBC697B5C9A}"/>
    <dgm:cxn modelId="{20D113AD-BC6F-4B88-901F-BA953EBA1FB5}" srcId="{157F6F74-9742-4E4D-BBF6-56CB45FB47B0}" destId="{9FD6A9D2-0054-4B04-9846-F94F0D0E86B2}" srcOrd="0" destOrd="0" parTransId="{4747DD5F-A756-4C23-A567-AB8B1754C418}" sibTransId="{8E7F4BD4-286D-4DC8-9A5A-C60B7347CE77}"/>
    <dgm:cxn modelId="{5A5FA2FD-316C-4F17-B25E-F4084EB94309}" type="presOf" srcId="{9FD6A9D2-0054-4B04-9846-F94F0D0E86B2}" destId="{5044C5A1-142F-4BA4-8E5C-D049268AAB47}" srcOrd="0" destOrd="1" presId="urn:microsoft.com/office/officeart/2005/8/layout/hProcess10"/>
    <dgm:cxn modelId="{3917F9CF-FEFD-4EA5-A593-6A41EA27DE06}" type="presParOf" srcId="{0706F97B-D9F0-4F23-A540-63E13A738C34}" destId="{34DCBB92-DEAC-4935-A6F7-EDF1886DDEF3}" srcOrd="0" destOrd="0" presId="urn:microsoft.com/office/officeart/2005/8/layout/hProcess10"/>
    <dgm:cxn modelId="{5A63E84A-3680-4B2A-B2FE-CDCC121314D2}" type="presParOf" srcId="{34DCBB92-DEAC-4935-A6F7-EDF1886DDEF3}" destId="{71E0A424-7847-4BDD-BE30-2CAD96D13FA5}" srcOrd="0" destOrd="0" presId="urn:microsoft.com/office/officeart/2005/8/layout/hProcess10"/>
    <dgm:cxn modelId="{24C6CB3A-E546-4D93-88B0-F97FF2B35080}" type="presParOf" srcId="{34DCBB92-DEAC-4935-A6F7-EDF1886DDEF3}" destId="{ADAC3445-5F35-4814-82D5-7226289492BD}" srcOrd="1" destOrd="0" presId="urn:microsoft.com/office/officeart/2005/8/layout/hProcess10"/>
    <dgm:cxn modelId="{1E78F5D9-8A41-4D94-B6E2-C49A00C96989}" type="presParOf" srcId="{0706F97B-D9F0-4F23-A540-63E13A738C34}" destId="{FC81BA76-E700-44ED-9E50-C1367CBF6622}" srcOrd="1" destOrd="0" presId="urn:microsoft.com/office/officeart/2005/8/layout/hProcess10"/>
    <dgm:cxn modelId="{5229D50C-1D1B-4198-B2BC-4DBABD87E5C3}" type="presParOf" srcId="{FC81BA76-E700-44ED-9E50-C1367CBF6622}" destId="{64769270-92E2-4B06-9C6B-A7D1BED9F28C}" srcOrd="0" destOrd="0" presId="urn:microsoft.com/office/officeart/2005/8/layout/hProcess10"/>
    <dgm:cxn modelId="{9220F104-116C-4DB6-BEC6-838FA6287020}" type="presParOf" srcId="{0706F97B-D9F0-4F23-A540-63E13A738C34}" destId="{0D6FF456-7E6B-49EE-B65C-2FC10623D812}" srcOrd="2" destOrd="0" presId="urn:microsoft.com/office/officeart/2005/8/layout/hProcess10"/>
    <dgm:cxn modelId="{3E258C2F-1C3A-44BE-AC9C-B608D0857A38}" type="presParOf" srcId="{0D6FF456-7E6B-49EE-B65C-2FC10623D812}" destId="{5C28DA2E-48EF-454E-88FE-F85F9A5711DC}" srcOrd="0" destOrd="0" presId="urn:microsoft.com/office/officeart/2005/8/layout/hProcess10"/>
    <dgm:cxn modelId="{2657BF2A-1897-413D-A845-39BB42AA0DD6}" type="presParOf" srcId="{0D6FF456-7E6B-49EE-B65C-2FC10623D812}" destId="{5044C5A1-142F-4BA4-8E5C-D049268AAB47}" srcOrd="1" destOrd="0" presId="urn:microsoft.com/office/officeart/2005/8/layout/hProcess10"/>
    <dgm:cxn modelId="{8FBA170B-511D-40B9-916D-17840D8510E8}" type="presParOf" srcId="{0706F97B-D9F0-4F23-A540-63E13A738C34}" destId="{E007EB8D-3289-4681-8493-5A4190D832DB}" srcOrd="3" destOrd="0" presId="urn:microsoft.com/office/officeart/2005/8/layout/hProcess10"/>
    <dgm:cxn modelId="{A646850A-9234-47B9-867E-5187A921FFF4}" type="presParOf" srcId="{E007EB8D-3289-4681-8493-5A4190D832DB}" destId="{C1BDC4F2-9276-46B3-994D-73C0CD27E243}" srcOrd="0" destOrd="0" presId="urn:microsoft.com/office/officeart/2005/8/layout/hProcess10"/>
    <dgm:cxn modelId="{E0D7F880-7739-4344-AC4B-B76B90F8243F}" type="presParOf" srcId="{0706F97B-D9F0-4F23-A540-63E13A738C34}" destId="{470A72F4-FDBB-4AFC-8B17-57C71B3CED54}" srcOrd="4" destOrd="0" presId="urn:microsoft.com/office/officeart/2005/8/layout/hProcess10"/>
    <dgm:cxn modelId="{51EB6B51-CB0C-45AE-A531-19903A212B47}" type="presParOf" srcId="{470A72F4-FDBB-4AFC-8B17-57C71B3CED54}" destId="{057EBF0C-8DBA-41F5-AF68-A999F8933FF2}" srcOrd="0" destOrd="0" presId="urn:microsoft.com/office/officeart/2005/8/layout/hProcess10"/>
    <dgm:cxn modelId="{2D922692-FAB5-4044-A60F-4AA6D61771DD}" type="presParOf" srcId="{470A72F4-FDBB-4AFC-8B17-57C71B3CED54}" destId="{8B4D6548-8D1F-46E9-BAFB-F9F5C281ABA4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C1EEEC-4AED-4909-A1B6-484E200CA1CF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NZ"/>
        </a:p>
      </dgm:t>
    </dgm:pt>
    <dgm:pt modelId="{91DCCED7-F217-4F7B-A3D6-389F10C08FF7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800" b="1" i="0" dirty="0">
              <a:latin typeface="Helvetica" pitchFamily="2" charset="0"/>
            </a:rPr>
            <a:t>Clarify</a:t>
          </a:r>
        </a:p>
      </dgm:t>
    </dgm:pt>
    <dgm:pt modelId="{245C0E12-4912-454B-AEEF-6AE590DD8320}" type="parTrans" cxnId="{066A9137-A4AF-4FF2-A5FD-3A7137D09F92}">
      <dgm:prSet/>
      <dgm:spPr/>
      <dgm:t>
        <a:bodyPr/>
        <a:lstStyle/>
        <a:p>
          <a:endParaRPr lang="en-NZ"/>
        </a:p>
      </dgm:t>
    </dgm:pt>
    <dgm:pt modelId="{4A672619-3A46-4FE9-9432-00E26B90EF71}" type="sibTrans" cxnId="{066A9137-A4AF-4FF2-A5FD-3A7137D09F92}">
      <dgm:prSet/>
      <dgm:spPr>
        <a:solidFill>
          <a:schemeClr val="bg1"/>
        </a:solidFill>
      </dgm:spPr>
      <dgm:t>
        <a:bodyPr/>
        <a:lstStyle/>
        <a:p>
          <a:endParaRPr lang="en-NZ"/>
        </a:p>
      </dgm:t>
    </dgm:pt>
    <dgm:pt modelId="{0664219D-E771-4C8C-8995-ED26C6FF3A81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pray</a:t>
          </a:r>
        </a:p>
      </dgm:t>
    </dgm:pt>
    <dgm:pt modelId="{B3C2F4FF-6C74-4F9B-8064-E70760CCF37C}" type="parTrans" cxnId="{52A22169-2FA0-4922-BFF0-FB83E93FC6D2}">
      <dgm:prSet/>
      <dgm:spPr/>
      <dgm:t>
        <a:bodyPr/>
        <a:lstStyle/>
        <a:p>
          <a:endParaRPr lang="en-NZ"/>
        </a:p>
      </dgm:t>
    </dgm:pt>
    <dgm:pt modelId="{7ABD427B-9291-4071-BF64-DA5A6A47CF6E}" type="sibTrans" cxnId="{52A22169-2FA0-4922-BFF0-FB83E93FC6D2}">
      <dgm:prSet/>
      <dgm:spPr/>
      <dgm:t>
        <a:bodyPr/>
        <a:lstStyle/>
        <a:p>
          <a:endParaRPr lang="en-NZ"/>
        </a:p>
      </dgm:t>
    </dgm:pt>
    <dgm:pt modelId="{2A10BE0A-F24B-4E26-916A-84FBA17B86FF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discover</a:t>
          </a:r>
        </a:p>
      </dgm:t>
    </dgm:pt>
    <dgm:pt modelId="{52C3E746-4A47-4897-8ED6-266BCD9E0391}" type="parTrans" cxnId="{6CDF36B9-0148-4B78-8FB7-3FC224A10C82}">
      <dgm:prSet/>
      <dgm:spPr/>
      <dgm:t>
        <a:bodyPr/>
        <a:lstStyle/>
        <a:p>
          <a:endParaRPr lang="en-NZ"/>
        </a:p>
      </dgm:t>
    </dgm:pt>
    <dgm:pt modelId="{31E08BCB-7743-4F8B-943C-6FC1C62486D5}" type="sibTrans" cxnId="{6CDF36B9-0148-4B78-8FB7-3FC224A10C82}">
      <dgm:prSet/>
      <dgm:spPr/>
      <dgm:t>
        <a:bodyPr/>
        <a:lstStyle/>
        <a:p>
          <a:endParaRPr lang="en-NZ"/>
        </a:p>
      </dgm:t>
    </dgm:pt>
    <dgm:pt modelId="{157F6F74-9742-4E4D-BBF6-56CB45FB47B0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800" b="1" i="0" dirty="0">
              <a:latin typeface="Helvetica" pitchFamily="2" charset="0"/>
            </a:rPr>
            <a:t>Construct</a:t>
          </a:r>
        </a:p>
      </dgm:t>
    </dgm:pt>
    <dgm:pt modelId="{35B0EC40-1F1D-40AE-BDA0-B3587E7EDE91}" type="parTrans" cxnId="{752FE55E-76A9-4EB8-ACFF-8FA20C8C0887}">
      <dgm:prSet/>
      <dgm:spPr/>
      <dgm:t>
        <a:bodyPr/>
        <a:lstStyle/>
        <a:p>
          <a:endParaRPr lang="en-NZ"/>
        </a:p>
      </dgm:t>
    </dgm:pt>
    <dgm:pt modelId="{8B8C7A1B-35DC-4B9F-934C-F5A49A4665C9}" type="sibTrans" cxnId="{752FE55E-76A9-4EB8-ACFF-8FA20C8C0887}">
      <dgm:prSet/>
      <dgm:spPr>
        <a:solidFill>
          <a:schemeClr val="bg1"/>
        </a:solidFill>
      </dgm:spPr>
      <dgm:t>
        <a:bodyPr/>
        <a:lstStyle/>
        <a:p>
          <a:endParaRPr lang="en-NZ"/>
        </a:p>
      </dgm:t>
    </dgm:pt>
    <dgm:pt modelId="{9FD6A9D2-0054-4B04-9846-F94F0D0E86B2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align</a:t>
          </a:r>
        </a:p>
      </dgm:t>
    </dgm:pt>
    <dgm:pt modelId="{4747DD5F-A756-4C23-A567-AB8B1754C418}" type="parTrans" cxnId="{20D113AD-BC6F-4B88-901F-BA953EBA1FB5}">
      <dgm:prSet/>
      <dgm:spPr/>
      <dgm:t>
        <a:bodyPr/>
        <a:lstStyle/>
        <a:p>
          <a:endParaRPr lang="en-NZ"/>
        </a:p>
      </dgm:t>
    </dgm:pt>
    <dgm:pt modelId="{8E7F4BD4-286D-4DC8-9A5A-C60B7347CE77}" type="sibTrans" cxnId="{20D113AD-BC6F-4B88-901F-BA953EBA1FB5}">
      <dgm:prSet/>
      <dgm:spPr/>
      <dgm:t>
        <a:bodyPr/>
        <a:lstStyle/>
        <a:p>
          <a:endParaRPr lang="en-NZ"/>
        </a:p>
      </dgm:t>
    </dgm:pt>
    <dgm:pt modelId="{8D6F8C8C-06E0-416C-A80F-F61B35EBC362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install</a:t>
          </a:r>
        </a:p>
      </dgm:t>
    </dgm:pt>
    <dgm:pt modelId="{D5D98C25-CF01-41CA-AF77-52C7709BBAA1}" type="parTrans" cxnId="{350CE633-8295-4E83-A46D-1DA289CF38CD}">
      <dgm:prSet/>
      <dgm:spPr/>
      <dgm:t>
        <a:bodyPr/>
        <a:lstStyle/>
        <a:p>
          <a:endParaRPr lang="en-NZ"/>
        </a:p>
      </dgm:t>
    </dgm:pt>
    <dgm:pt modelId="{9DD3C225-8BC3-4B97-9133-01FFA47EAA3F}" type="sibTrans" cxnId="{350CE633-8295-4E83-A46D-1DA289CF38CD}">
      <dgm:prSet/>
      <dgm:spPr/>
      <dgm:t>
        <a:bodyPr/>
        <a:lstStyle/>
        <a:p>
          <a:endParaRPr lang="en-NZ"/>
        </a:p>
      </dgm:t>
    </dgm:pt>
    <dgm:pt modelId="{4DCEE65F-8D09-489F-8A13-64A9E3604CAD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800" b="1" i="0" dirty="0">
              <a:latin typeface="Helvetica" pitchFamily="2" charset="0"/>
            </a:rPr>
            <a:t>Cruise</a:t>
          </a:r>
        </a:p>
      </dgm:t>
    </dgm:pt>
    <dgm:pt modelId="{5002C64B-71F0-4F4D-8AB7-AED7F784E6CE}" type="parTrans" cxnId="{F0B599AC-B73B-4893-A65E-0D207E1587ED}">
      <dgm:prSet/>
      <dgm:spPr/>
      <dgm:t>
        <a:bodyPr/>
        <a:lstStyle/>
        <a:p>
          <a:endParaRPr lang="en-NZ"/>
        </a:p>
      </dgm:t>
    </dgm:pt>
    <dgm:pt modelId="{F239E970-5648-43EB-8CB6-2EBC697B5C9A}" type="sibTrans" cxnId="{F0B599AC-B73B-4893-A65E-0D207E1587ED}">
      <dgm:prSet/>
      <dgm:spPr/>
      <dgm:t>
        <a:bodyPr/>
        <a:lstStyle/>
        <a:p>
          <a:endParaRPr lang="en-NZ"/>
        </a:p>
      </dgm:t>
    </dgm:pt>
    <dgm:pt modelId="{82920B0F-6299-4564-BDA2-58F32497ED77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let go</a:t>
          </a:r>
        </a:p>
      </dgm:t>
    </dgm:pt>
    <dgm:pt modelId="{08747B62-6E07-401B-8E9E-8DAF556525E8}" type="parTrans" cxnId="{FCE158FE-0798-4A6D-9B45-D841261C4582}">
      <dgm:prSet/>
      <dgm:spPr/>
      <dgm:t>
        <a:bodyPr/>
        <a:lstStyle/>
        <a:p>
          <a:endParaRPr lang="en-NZ"/>
        </a:p>
      </dgm:t>
    </dgm:pt>
    <dgm:pt modelId="{FFC9790E-2363-4B4C-A2E5-A187655D947A}" type="sibTrans" cxnId="{FCE158FE-0798-4A6D-9B45-D841261C4582}">
      <dgm:prSet/>
      <dgm:spPr/>
      <dgm:t>
        <a:bodyPr/>
        <a:lstStyle/>
        <a:p>
          <a:endParaRPr lang="en-NZ"/>
        </a:p>
      </dgm:t>
    </dgm:pt>
    <dgm:pt modelId="{6EDA44D2-1995-4DB6-B044-22EC797EBF59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choose</a:t>
          </a:r>
        </a:p>
      </dgm:t>
    </dgm:pt>
    <dgm:pt modelId="{2F4D6652-9491-4A34-8EA8-299757C28F1B}" type="parTrans" cxnId="{681D8B23-FAB3-4CC9-B500-B0093410A527}">
      <dgm:prSet/>
      <dgm:spPr/>
      <dgm:t>
        <a:bodyPr/>
        <a:lstStyle/>
        <a:p>
          <a:endParaRPr lang="en-NZ"/>
        </a:p>
      </dgm:t>
    </dgm:pt>
    <dgm:pt modelId="{E3F4C005-A3DD-4FF2-B812-2F856A7E9ED4}" type="sibTrans" cxnId="{681D8B23-FAB3-4CC9-B500-B0093410A527}">
      <dgm:prSet/>
      <dgm:spPr/>
      <dgm:t>
        <a:bodyPr/>
        <a:lstStyle/>
        <a:p>
          <a:endParaRPr lang="en-NZ"/>
        </a:p>
      </dgm:t>
    </dgm:pt>
    <dgm:pt modelId="{D43A821C-894C-48A5-BA11-268AE22557B3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endParaRPr lang="en-NZ" sz="2000" dirty="0">
            <a:latin typeface="Helvetica" pitchFamily="2" charset="0"/>
          </a:endParaRPr>
        </a:p>
      </dgm:t>
    </dgm:pt>
    <dgm:pt modelId="{127ED10C-DD46-4831-8781-96BE8FCCE6C0}" type="parTrans" cxnId="{42B899B9-3472-46AE-B637-53068B9042D1}">
      <dgm:prSet/>
      <dgm:spPr/>
      <dgm:t>
        <a:bodyPr/>
        <a:lstStyle/>
        <a:p>
          <a:endParaRPr lang="en-NZ"/>
        </a:p>
      </dgm:t>
    </dgm:pt>
    <dgm:pt modelId="{86295175-2D98-4F29-9EDA-2937BA400D93}" type="sibTrans" cxnId="{42B899B9-3472-46AE-B637-53068B9042D1}">
      <dgm:prSet/>
      <dgm:spPr/>
      <dgm:t>
        <a:bodyPr/>
        <a:lstStyle/>
        <a:p>
          <a:endParaRPr lang="en-NZ"/>
        </a:p>
      </dgm:t>
    </dgm:pt>
    <dgm:pt modelId="{676D00C7-DF49-455B-885C-81101EC6132B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sustain</a:t>
          </a:r>
        </a:p>
      </dgm:t>
    </dgm:pt>
    <dgm:pt modelId="{F1798586-765E-4264-AF95-E4821C113648}" type="parTrans" cxnId="{FC5A823E-9D9B-4BE4-A494-EC0178112ACB}">
      <dgm:prSet/>
      <dgm:spPr/>
      <dgm:t>
        <a:bodyPr/>
        <a:lstStyle/>
        <a:p>
          <a:endParaRPr lang="en-NZ"/>
        </a:p>
      </dgm:t>
    </dgm:pt>
    <dgm:pt modelId="{523F0195-D096-46BB-9C21-27300D41CC23}" type="sibTrans" cxnId="{FC5A823E-9D9B-4BE4-A494-EC0178112ACB}">
      <dgm:prSet/>
      <dgm:spPr/>
      <dgm:t>
        <a:bodyPr/>
        <a:lstStyle/>
        <a:p>
          <a:endParaRPr lang="en-NZ"/>
        </a:p>
      </dgm:t>
    </dgm:pt>
    <dgm:pt modelId="{77B47132-F3D1-4B69-8B18-D972213BBC30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review</a:t>
          </a:r>
        </a:p>
      </dgm:t>
    </dgm:pt>
    <dgm:pt modelId="{506A1202-745C-49D4-8D25-D065FE5F5496}" type="parTrans" cxnId="{431882BD-3BEA-419B-99D6-773CB96D9383}">
      <dgm:prSet/>
      <dgm:spPr/>
      <dgm:t>
        <a:bodyPr/>
        <a:lstStyle/>
        <a:p>
          <a:endParaRPr lang="en-NZ"/>
        </a:p>
      </dgm:t>
    </dgm:pt>
    <dgm:pt modelId="{886DDE58-04C7-48D6-B687-27B352BEC4E2}" type="sibTrans" cxnId="{431882BD-3BEA-419B-99D6-773CB96D9383}">
      <dgm:prSet/>
      <dgm:spPr/>
      <dgm:t>
        <a:bodyPr/>
        <a:lstStyle/>
        <a:p>
          <a:endParaRPr lang="en-NZ"/>
        </a:p>
      </dgm:t>
    </dgm:pt>
    <dgm:pt modelId="{8716A089-DE1B-43A9-8570-0568DF415ABB}">
      <dgm:prSet phldrT="[Text]" custT="1"/>
      <dgm:spPr>
        <a:solidFill>
          <a:srgbClr val="005581"/>
        </a:solidFill>
        <a:ln w="3175">
          <a:solidFill>
            <a:schemeClr val="bg1"/>
          </a:solidFill>
        </a:ln>
      </dgm:spPr>
      <dgm:t>
        <a:bodyPr lIns="180000" tIns="180000" rIns="180000" bIns="180000" anchor="ctr"/>
        <a:lstStyle/>
        <a:p>
          <a:r>
            <a:rPr lang="en-NZ" sz="2000" dirty="0">
              <a:latin typeface="Helvetica" pitchFamily="2" charset="0"/>
            </a:rPr>
            <a:t>measure</a:t>
          </a:r>
        </a:p>
      </dgm:t>
    </dgm:pt>
    <dgm:pt modelId="{EBF5B681-1F28-46F4-B5B4-91D27AE5AC21}" type="parTrans" cxnId="{A4EEDECC-63A8-4B54-AD6C-7D5C52014665}">
      <dgm:prSet/>
      <dgm:spPr/>
      <dgm:t>
        <a:bodyPr/>
        <a:lstStyle/>
        <a:p>
          <a:endParaRPr lang="en-NZ"/>
        </a:p>
      </dgm:t>
    </dgm:pt>
    <dgm:pt modelId="{48B606BD-972E-4FE0-A4C9-5E0CC42B762F}" type="sibTrans" cxnId="{A4EEDECC-63A8-4B54-AD6C-7D5C52014665}">
      <dgm:prSet/>
      <dgm:spPr/>
      <dgm:t>
        <a:bodyPr/>
        <a:lstStyle/>
        <a:p>
          <a:endParaRPr lang="en-NZ"/>
        </a:p>
      </dgm:t>
    </dgm:pt>
    <dgm:pt modelId="{0706F97B-D9F0-4F23-A540-63E13A738C34}" type="pres">
      <dgm:prSet presAssocID="{85C1EEEC-4AED-4909-A1B6-484E200CA1CF}" presName="Name0" presStyleCnt="0">
        <dgm:presLayoutVars>
          <dgm:dir/>
          <dgm:resizeHandles val="exact"/>
        </dgm:presLayoutVars>
      </dgm:prSet>
      <dgm:spPr/>
    </dgm:pt>
    <dgm:pt modelId="{34DCBB92-DEAC-4935-A6F7-EDF1886DDEF3}" type="pres">
      <dgm:prSet presAssocID="{91DCCED7-F217-4F7B-A3D6-389F10C08FF7}" presName="composite" presStyleCnt="0"/>
      <dgm:spPr/>
    </dgm:pt>
    <dgm:pt modelId="{71E0A424-7847-4BDD-BE30-2CAD96D13FA5}" type="pres">
      <dgm:prSet presAssocID="{91DCCED7-F217-4F7B-A3D6-389F10C08FF7}" presName="imagSh" presStyleLbl="bgImgPlace1" presStyleIdx="0" presStyleCnt="3"/>
      <dgm:spPr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  <a:ln w="3175">
          <a:solidFill>
            <a:schemeClr val="bg1"/>
          </a:solidFill>
        </a:ln>
      </dgm:spPr>
    </dgm:pt>
    <dgm:pt modelId="{ADAC3445-5F35-4814-82D5-7226289492BD}" type="pres">
      <dgm:prSet presAssocID="{91DCCED7-F217-4F7B-A3D6-389F10C08FF7}" presName="txNode" presStyleLbl="node1" presStyleIdx="0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FC81BA76-E700-44ED-9E50-C1367CBF6622}" type="pres">
      <dgm:prSet presAssocID="{4A672619-3A46-4FE9-9432-00E26B90EF71}" presName="sibTrans" presStyleLbl="sibTrans2D1" presStyleIdx="0" presStyleCnt="2"/>
      <dgm:spPr>
        <a:prstGeom prst="rightArrow">
          <a:avLst/>
        </a:prstGeom>
      </dgm:spPr>
    </dgm:pt>
    <dgm:pt modelId="{64769270-92E2-4B06-9C6B-A7D1BED9F28C}" type="pres">
      <dgm:prSet presAssocID="{4A672619-3A46-4FE9-9432-00E26B90EF71}" presName="connTx" presStyleLbl="sibTrans2D1" presStyleIdx="0" presStyleCnt="2"/>
      <dgm:spPr/>
    </dgm:pt>
    <dgm:pt modelId="{0D6FF456-7E6B-49EE-B65C-2FC10623D812}" type="pres">
      <dgm:prSet presAssocID="{157F6F74-9742-4E4D-BBF6-56CB45FB47B0}" presName="composite" presStyleCnt="0"/>
      <dgm:spPr/>
    </dgm:pt>
    <dgm:pt modelId="{5C28DA2E-48EF-454E-88FE-F85F9A5711DC}" type="pres">
      <dgm:prSet presAssocID="{157F6F74-9742-4E4D-BBF6-56CB45FB47B0}" presName="imagSh" presStyleLbl="bgImgPlace1" presStyleIdx="1" presStyleCnt="3"/>
      <dgm:spPr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39000" r="-39000"/>
          </a:stretch>
        </a:blipFill>
        <a:ln w="3175">
          <a:solidFill>
            <a:schemeClr val="bg1"/>
          </a:solidFill>
        </a:ln>
      </dgm:spPr>
    </dgm:pt>
    <dgm:pt modelId="{5044C5A1-142F-4BA4-8E5C-D049268AAB47}" type="pres">
      <dgm:prSet presAssocID="{157F6F74-9742-4E4D-BBF6-56CB45FB47B0}" presName="txNode" presStyleLbl="node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E007EB8D-3289-4681-8493-5A4190D832DB}" type="pres">
      <dgm:prSet presAssocID="{8B8C7A1B-35DC-4B9F-934C-F5A49A4665C9}" presName="sibTrans" presStyleLbl="sibTrans2D1" presStyleIdx="1" presStyleCnt="2"/>
      <dgm:spPr>
        <a:prstGeom prst="rightArrow">
          <a:avLst/>
        </a:prstGeom>
      </dgm:spPr>
    </dgm:pt>
    <dgm:pt modelId="{C1BDC4F2-9276-46B3-994D-73C0CD27E243}" type="pres">
      <dgm:prSet presAssocID="{8B8C7A1B-35DC-4B9F-934C-F5A49A4665C9}" presName="connTx" presStyleLbl="sibTrans2D1" presStyleIdx="1" presStyleCnt="2"/>
      <dgm:spPr/>
    </dgm:pt>
    <dgm:pt modelId="{470A72F4-FDBB-4AFC-8B17-57C71B3CED54}" type="pres">
      <dgm:prSet presAssocID="{4DCEE65F-8D09-489F-8A13-64A9E3604CAD}" presName="composite" presStyleCnt="0"/>
      <dgm:spPr/>
    </dgm:pt>
    <dgm:pt modelId="{057EBF0C-8DBA-41F5-AF68-A999F8933FF2}" type="pres">
      <dgm:prSet presAssocID="{4DCEE65F-8D09-489F-8A13-64A9E3604CAD}" presName="imagSh" presStyleLbl="bgImgPlace1" presStyleIdx="2" presStyleCnt="3"/>
      <dgm:spPr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3175">
          <a:solidFill>
            <a:schemeClr val="bg1"/>
          </a:solidFill>
        </a:ln>
      </dgm:spPr>
    </dgm:pt>
    <dgm:pt modelId="{8B4D6548-8D1F-46E9-BAFB-F9F5C281ABA4}" type="pres">
      <dgm:prSet presAssocID="{4DCEE65F-8D09-489F-8A13-64A9E3604CAD}" presName="txNode" presStyleLbl="node1" presStyleIdx="2" presStyleCnt="3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33EE8509-F646-4B9F-BA7D-D1B0B443C4BD}" type="presOf" srcId="{8716A089-DE1B-43A9-8570-0568DF415ABB}" destId="{8B4D6548-8D1F-46E9-BAFB-F9F5C281ABA4}" srcOrd="0" destOrd="2" presId="urn:microsoft.com/office/officeart/2005/8/layout/hProcess10"/>
    <dgm:cxn modelId="{E15CE70C-4F66-4F8E-92BB-7A10B4EBF962}" type="presOf" srcId="{157F6F74-9742-4E4D-BBF6-56CB45FB47B0}" destId="{5044C5A1-142F-4BA4-8E5C-D049268AAB47}" srcOrd="0" destOrd="0" presId="urn:microsoft.com/office/officeart/2005/8/layout/hProcess10"/>
    <dgm:cxn modelId="{975BAC11-A783-4869-A1A2-5C0DE716EED2}" type="presOf" srcId="{4DCEE65F-8D09-489F-8A13-64A9E3604CAD}" destId="{8B4D6548-8D1F-46E9-BAFB-F9F5C281ABA4}" srcOrd="0" destOrd="0" presId="urn:microsoft.com/office/officeart/2005/8/layout/hProcess10"/>
    <dgm:cxn modelId="{59770D13-3561-4A27-95DF-ACC764D014B1}" type="presOf" srcId="{4A672619-3A46-4FE9-9432-00E26B90EF71}" destId="{64769270-92E2-4B06-9C6B-A7D1BED9F28C}" srcOrd="1" destOrd="0" presId="urn:microsoft.com/office/officeart/2005/8/layout/hProcess10"/>
    <dgm:cxn modelId="{4E339020-B819-4D9A-B95D-F55936E3ECB9}" type="presOf" srcId="{91DCCED7-F217-4F7B-A3D6-389F10C08FF7}" destId="{ADAC3445-5F35-4814-82D5-7226289492BD}" srcOrd="0" destOrd="0" presId="urn:microsoft.com/office/officeart/2005/8/layout/hProcess10"/>
    <dgm:cxn modelId="{681D8B23-FAB3-4CC9-B500-B0093410A527}" srcId="{91DCCED7-F217-4F7B-A3D6-389F10C08FF7}" destId="{6EDA44D2-1995-4DB6-B044-22EC797EBF59}" srcOrd="2" destOrd="0" parTransId="{2F4D6652-9491-4A34-8EA8-299757C28F1B}" sibTransId="{E3F4C005-A3DD-4FF2-B812-2F856A7E9ED4}"/>
    <dgm:cxn modelId="{9FBC8926-07F0-4DEC-9FA0-11EDCB99D596}" type="presOf" srcId="{676D00C7-DF49-455B-885C-81101EC6132B}" destId="{8B4D6548-8D1F-46E9-BAFB-F9F5C281ABA4}" srcOrd="0" destOrd="1" presId="urn:microsoft.com/office/officeart/2005/8/layout/hProcess10"/>
    <dgm:cxn modelId="{350CE633-8295-4E83-A46D-1DA289CF38CD}" srcId="{157F6F74-9742-4E4D-BBF6-56CB45FB47B0}" destId="{8D6F8C8C-06E0-416C-A80F-F61B35EBC362}" srcOrd="1" destOrd="0" parTransId="{D5D98C25-CF01-41CA-AF77-52C7709BBAA1}" sibTransId="{9DD3C225-8BC3-4B97-9133-01FFA47EAA3F}"/>
    <dgm:cxn modelId="{066A9137-A4AF-4FF2-A5FD-3A7137D09F92}" srcId="{85C1EEEC-4AED-4909-A1B6-484E200CA1CF}" destId="{91DCCED7-F217-4F7B-A3D6-389F10C08FF7}" srcOrd="0" destOrd="0" parTransId="{245C0E12-4912-454B-AEEF-6AE590DD8320}" sibTransId="{4A672619-3A46-4FE9-9432-00E26B90EF71}"/>
    <dgm:cxn modelId="{FC5A823E-9D9B-4BE4-A494-EC0178112ACB}" srcId="{4DCEE65F-8D09-489F-8A13-64A9E3604CAD}" destId="{676D00C7-DF49-455B-885C-81101EC6132B}" srcOrd="0" destOrd="0" parTransId="{F1798586-765E-4264-AF95-E4821C113648}" sibTransId="{523F0195-D096-46BB-9C21-27300D41CC23}"/>
    <dgm:cxn modelId="{2E03F94F-D067-4A2B-94A6-0AD91B1C749C}" type="presOf" srcId="{8B8C7A1B-35DC-4B9F-934C-F5A49A4665C9}" destId="{E007EB8D-3289-4681-8493-5A4190D832DB}" srcOrd="0" destOrd="0" presId="urn:microsoft.com/office/officeart/2005/8/layout/hProcess10"/>
    <dgm:cxn modelId="{CABDD557-42C4-4677-8C04-4F7F80DEE62B}" type="presOf" srcId="{2A10BE0A-F24B-4E26-916A-84FBA17B86FF}" destId="{ADAC3445-5F35-4814-82D5-7226289492BD}" srcOrd="0" destOrd="2" presId="urn:microsoft.com/office/officeart/2005/8/layout/hProcess10"/>
    <dgm:cxn modelId="{752FE55E-76A9-4EB8-ACFF-8FA20C8C0887}" srcId="{85C1EEEC-4AED-4909-A1B6-484E200CA1CF}" destId="{157F6F74-9742-4E4D-BBF6-56CB45FB47B0}" srcOrd="1" destOrd="0" parTransId="{35B0EC40-1F1D-40AE-BDA0-B3587E7EDE91}" sibTransId="{8B8C7A1B-35DC-4B9F-934C-F5A49A4665C9}"/>
    <dgm:cxn modelId="{52A22169-2FA0-4922-BFF0-FB83E93FC6D2}" srcId="{91DCCED7-F217-4F7B-A3D6-389F10C08FF7}" destId="{0664219D-E771-4C8C-8995-ED26C6FF3A81}" srcOrd="0" destOrd="0" parTransId="{B3C2F4FF-6C74-4F9B-8064-E70760CCF37C}" sibTransId="{7ABD427B-9291-4071-BF64-DA5A6A47CF6E}"/>
    <dgm:cxn modelId="{C6AEB172-B518-4696-BDB6-8775DF1DD1BB}" type="presOf" srcId="{8B8C7A1B-35DC-4B9F-934C-F5A49A4665C9}" destId="{C1BDC4F2-9276-46B3-994D-73C0CD27E243}" srcOrd="1" destOrd="0" presId="urn:microsoft.com/office/officeart/2005/8/layout/hProcess10"/>
    <dgm:cxn modelId="{E5827873-9ECF-48D0-9378-B6FB8F26C55E}" type="presOf" srcId="{4A672619-3A46-4FE9-9432-00E26B90EF71}" destId="{FC81BA76-E700-44ED-9E50-C1367CBF6622}" srcOrd="0" destOrd="0" presId="urn:microsoft.com/office/officeart/2005/8/layout/hProcess10"/>
    <dgm:cxn modelId="{0D5D8182-8F90-42B7-B9AD-8B08E3BF7B23}" type="presOf" srcId="{82920B0F-6299-4564-BDA2-58F32497ED77}" destId="{5044C5A1-142F-4BA4-8E5C-D049268AAB47}" srcOrd="0" destOrd="3" presId="urn:microsoft.com/office/officeart/2005/8/layout/hProcess10"/>
    <dgm:cxn modelId="{FF9B2686-98DD-45DA-AD98-846FC4FB2664}" type="presOf" srcId="{8D6F8C8C-06E0-416C-A80F-F61B35EBC362}" destId="{5044C5A1-142F-4BA4-8E5C-D049268AAB47}" srcOrd="0" destOrd="2" presId="urn:microsoft.com/office/officeart/2005/8/layout/hProcess10"/>
    <dgm:cxn modelId="{1F5E9486-BE6F-4B23-9A07-1E6F78979C3B}" type="presOf" srcId="{0664219D-E771-4C8C-8995-ED26C6FF3A81}" destId="{ADAC3445-5F35-4814-82D5-7226289492BD}" srcOrd="0" destOrd="1" presId="urn:microsoft.com/office/officeart/2005/8/layout/hProcess10"/>
    <dgm:cxn modelId="{AB8E11AB-795D-4346-AF37-2062B63F4943}" type="presOf" srcId="{85C1EEEC-4AED-4909-A1B6-484E200CA1CF}" destId="{0706F97B-D9F0-4F23-A540-63E13A738C34}" srcOrd="0" destOrd="0" presId="urn:microsoft.com/office/officeart/2005/8/layout/hProcess10"/>
    <dgm:cxn modelId="{F0B599AC-B73B-4893-A65E-0D207E1587ED}" srcId="{85C1EEEC-4AED-4909-A1B6-484E200CA1CF}" destId="{4DCEE65F-8D09-489F-8A13-64A9E3604CAD}" srcOrd="2" destOrd="0" parTransId="{5002C64B-71F0-4F4D-8AB7-AED7F784E6CE}" sibTransId="{F239E970-5648-43EB-8CB6-2EBC697B5C9A}"/>
    <dgm:cxn modelId="{20D113AD-BC6F-4B88-901F-BA953EBA1FB5}" srcId="{157F6F74-9742-4E4D-BBF6-56CB45FB47B0}" destId="{9FD6A9D2-0054-4B04-9846-F94F0D0E86B2}" srcOrd="0" destOrd="0" parTransId="{4747DD5F-A756-4C23-A567-AB8B1754C418}" sibTransId="{8E7F4BD4-286D-4DC8-9A5A-C60B7347CE77}"/>
    <dgm:cxn modelId="{6CDF36B9-0148-4B78-8FB7-3FC224A10C82}" srcId="{91DCCED7-F217-4F7B-A3D6-389F10C08FF7}" destId="{2A10BE0A-F24B-4E26-916A-84FBA17B86FF}" srcOrd="1" destOrd="0" parTransId="{52C3E746-4A47-4897-8ED6-266BCD9E0391}" sibTransId="{31E08BCB-7743-4F8B-943C-6FC1C62486D5}"/>
    <dgm:cxn modelId="{42B899B9-3472-46AE-B637-53068B9042D1}" srcId="{4DCEE65F-8D09-489F-8A13-64A9E3604CAD}" destId="{D43A821C-894C-48A5-BA11-268AE22557B3}" srcOrd="3" destOrd="0" parTransId="{127ED10C-DD46-4831-8781-96BE8FCCE6C0}" sibTransId="{86295175-2D98-4F29-9EDA-2937BA400D93}"/>
    <dgm:cxn modelId="{431882BD-3BEA-419B-99D6-773CB96D9383}" srcId="{4DCEE65F-8D09-489F-8A13-64A9E3604CAD}" destId="{77B47132-F3D1-4B69-8B18-D972213BBC30}" srcOrd="2" destOrd="0" parTransId="{506A1202-745C-49D4-8D25-D065FE5F5496}" sibTransId="{886DDE58-04C7-48D6-B687-27B352BEC4E2}"/>
    <dgm:cxn modelId="{C156CEBD-E87D-4901-B693-9C2AA1B4D3C3}" type="presOf" srcId="{6EDA44D2-1995-4DB6-B044-22EC797EBF59}" destId="{ADAC3445-5F35-4814-82D5-7226289492BD}" srcOrd="0" destOrd="3" presId="urn:microsoft.com/office/officeart/2005/8/layout/hProcess10"/>
    <dgm:cxn modelId="{84E3ABC8-5453-4DA9-BCA9-DEC97C2CB33C}" type="presOf" srcId="{D43A821C-894C-48A5-BA11-268AE22557B3}" destId="{8B4D6548-8D1F-46E9-BAFB-F9F5C281ABA4}" srcOrd="0" destOrd="4" presId="urn:microsoft.com/office/officeart/2005/8/layout/hProcess10"/>
    <dgm:cxn modelId="{A4EEDECC-63A8-4B54-AD6C-7D5C52014665}" srcId="{4DCEE65F-8D09-489F-8A13-64A9E3604CAD}" destId="{8716A089-DE1B-43A9-8570-0568DF415ABB}" srcOrd="1" destOrd="0" parTransId="{EBF5B681-1F28-46F4-B5B4-91D27AE5AC21}" sibTransId="{48B606BD-972E-4FE0-A4C9-5E0CC42B762F}"/>
    <dgm:cxn modelId="{4ABD8AE7-6C08-4EFC-80CF-DA2F7C804D4D}" type="presOf" srcId="{77B47132-F3D1-4B69-8B18-D972213BBC30}" destId="{8B4D6548-8D1F-46E9-BAFB-F9F5C281ABA4}" srcOrd="0" destOrd="3" presId="urn:microsoft.com/office/officeart/2005/8/layout/hProcess10"/>
    <dgm:cxn modelId="{5A5FA2FD-316C-4F17-B25E-F4084EB94309}" type="presOf" srcId="{9FD6A9D2-0054-4B04-9846-F94F0D0E86B2}" destId="{5044C5A1-142F-4BA4-8E5C-D049268AAB47}" srcOrd="0" destOrd="1" presId="urn:microsoft.com/office/officeart/2005/8/layout/hProcess10"/>
    <dgm:cxn modelId="{FCE158FE-0798-4A6D-9B45-D841261C4582}" srcId="{157F6F74-9742-4E4D-BBF6-56CB45FB47B0}" destId="{82920B0F-6299-4564-BDA2-58F32497ED77}" srcOrd="2" destOrd="0" parTransId="{08747B62-6E07-401B-8E9E-8DAF556525E8}" sibTransId="{FFC9790E-2363-4B4C-A2E5-A187655D947A}"/>
    <dgm:cxn modelId="{3917F9CF-FEFD-4EA5-A593-6A41EA27DE06}" type="presParOf" srcId="{0706F97B-D9F0-4F23-A540-63E13A738C34}" destId="{34DCBB92-DEAC-4935-A6F7-EDF1886DDEF3}" srcOrd="0" destOrd="0" presId="urn:microsoft.com/office/officeart/2005/8/layout/hProcess10"/>
    <dgm:cxn modelId="{5A63E84A-3680-4B2A-B2FE-CDCC121314D2}" type="presParOf" srcId="{34DCBB92-DEAC-4935-A6F7-EDF1886DDEF3}" destId="{71E0A424-7847-4BDD-BE30-2CAD96D13FA5}" srcOrd="0" destOrd="0" presId="urn:microsoft.com/office/officeart/2005/8/layout/hProcess10"/>
    <dgm:cxn modelId="{24C6CB3A-E546-4D93-88B0-F97FF2B35080}" type="presParOf" srcId="{34DCBB92-DEAC-4935-A6F7-EDF1886DDEF3}" destId="{ADAC3445-5F35-4814-82D5-7226289492BD}" srcOrd="1" destOrd="0" presId="urn:microsoft.com/office/officeart/2005/8/layout/hProcess10"/>
    <dgm:cxn modelId="{1E78F5D9-8A41-4D94-B6E2-C49A00C96989}" type="presParOf" srcId="{0706F97B-D9F0-4F23-A540-63E13A738C34}" destId="{FC81BA76-E700-44ED-9E50-C1367CBF6622}" srcOrd="1" destOrd="0" presId="urn:microsoft.com/office/officeart/2005/8/layout/hProcess10"/>
    <dgm:cxn modelId="{5229D50C-1D1B-4198-B2BC-4DBABD87E5C3}" type="presParOf" srcId="{FC81BA76-E700-44ED-9E50-C1367CBF6622}" destId="{64769270-92E2-4B06-9C6B-A7D1BED9F28C}" srcOrd="0" destOrd="0" presId="urn:microsoft.com/office/officeart/2005/8/layout/hProcess10"/>
    <dgm:cxn modelId="{9220F104-116C-4DB6-BEC6-838FA6287020}" type="presParOf" srcId="{0706F97B-D9F0-4F23-A540-63E13A738C34}" destId="{0D6FF456-7E6B-49EE-B65C-2FC10623D812}" srcOrd="2" destOrd="0" presId="urn:microsoft.com/office/officeart/2005/8/layout/hProcess10"/>
    <dgm:cxn modelId="{3E258C2F-1C3A-44BE-AC9C-B608D0857A38}" type="presParOf" srcId="{0D6FF456-7E6B-49EE-B65C-2FC10623D812}" destId="{5C28DA2E-48EF-454E-88FE-F85F9A5711DC}" srcOrd="0" destOrd="0" presId="urn:microsoft.com/office/officeart/2005/8/layout/hProcess10"/>
    <dgm:cxn modelId="{2657BF2A-1897-413D-A845-39BB42AA0DD6}" type="presParOf" srcId="{0D6FF456-7E6B-49EE-B65C-2FC10623D812}" destId="{5044C5A1-142F-4BA4-8E5C-D049268AAB47}" srcOrd="1" destOrd="0" presId="urn:microsoft.com/office/officeart/2005/8/layout/hProcess10"/>
    <dgm:cxn modelId="{8FBA170B-511D-40B9-916D-17840D8510E8}" type="presParOf" srcId="{0706F97B-D9F0-4F23-A540-63E13A738C34}" destId="{E007EB8D-3289-4681-8493-5A4190D832DB}" srcOrd="3" destOrd="0" presId="urn:microsoft.com/office/officeart/2005/8/layout/hProcess10"/>
    <dgm:cxn modelId="{A646850A-9234-47B9-867E-5187A921FFF4}" type="presParOf" srcId="{E007EB8D-3289-4681-8493-5A4190D832DB}" destId="{C1BDC4F2-9276-46B3-994D-73C0CD27E243}" srcOrd="0" destOrd="0" presId="urn:microsoft.com/office/officeart/2005/8/layout/hProcess10"/>
    <dgm:cxn modelId="{E0D7F880-7739-4344-AC4B-B76B90F8243F}" type="presParOf" srcId="{0706F97B-D9F0-4F23-A540-63E13A738C34}" destId="{470A72F4-FDBB-4AFC-8B17-57C71B3CED54}" srcOrd="4" destOrd="0" presId="urn:microsoft.com/office/officeart/2005/8/layout/hProcess10"/>
    <dgm:cxn modelId="{51EB6B51-CB0C-45AE-A531-19903A212B47}" type="presParOf" srcId="{470A72F4-FDBB-4AFC-8B17-57C71B3CED54}" destId="{057EBF0C-8DBA-41F5-AF68-A999F8933FF2}" srcOrd="0" destOrd="0" presId="urn:microsoft.com/office/officeart/2005/8/layout/hProcess10"/>
    <dgm:cxn modelId="{2D922692-FAB5-4044-A60F-4AA6D61771DD}" type="presParOf" srcId="{470A72F4-FDBB-4AFC-8B17-57C71B3CED54}" destId="{8B4D6548-8D1F-46E9-BAFB-F9F5C281ABA4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B87439-0972-4856-8955-2EA96A9BE689}">
      <dsp:nvSpPr>
        <dsp:cNvPr id="0" name=""/>
        <dsp:cNvSpPr/>
      </dsp:nvSpPr>
      <dsp:spPr>
        <a:xfrm>
          <a:off x="2365959" y="4200994"/>
          <a:ext cx="2767837" cy="2386358"/>
        </a:xfrm>
        <a:prstGeom prst="hexagon">
          <a:avLst>
            <a:gd name="adj" fmla="val 25000"/>
            <a:gd name="vf" fmla="val 115470"/>
          </a:avLst>
        </a:prstGeom>
        <a:solidFill>
          <a:srgbClr val="005581"/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500" b="1" i="0" kern="1200" dirty="0">
              <a:effectLst/>
              <a:latin typeface="Helvetica" pitchFamily="2" charset="0"/>
            </a:rPr>
            <a:t>Construct</a:t>
          </a:r>
        </a:p>
      </dsp:txBody>
      <dsp:txXfrm>
        <a:off x="2795475" y="4571312"/>
        <a:ext cx="1908805" cy="1645722"/>
      </dsp:txXfrm>
    </dsp:sp>
    <dsp:sp modelId="{6229C2C2-1D7F-4EE9-999D-86DB414EFA0C}">
      <dsp:nvSpPr>
        <dsp:cNvPr id="0" name=""/>
        <dsp:cNvSpPr/>
      </dsp:nvSpPr>
      <dsp:spPr>
        <a:xfrm>
          <a:off x="2437864" y="5254522"/>
          <a:ext cx="324063" cy="279301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3175" cap="flat" cmpd="sng" algn="ctr">
          <a:solidFill>
            <a:srgbClr val="00558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D30AD3-FEA1-49C0-9847-FB10512AAF99}">
      <dsp:nvSpPr>
        <dsp:cNvPr id="0" name=""/>
        <dsp:cNvSpPr/>
      </dsp:nvSpPr>
      <dsp:spPr>
        <a:xfrm>
          <a:off x="0" y="2919232"/>
          <a:ext cx="2767837" cy="2386358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/>
          <a:srcRect/>
          <a:stretch>
            <a:fillRect l="-7000" r="-7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C7D5D9-0731-4E9E-8AF9-9AA5D45C5BFC}">
      <dsp:nvSpPr>
        <dsp:cNvPr id="0" name=""/>
        <dsp:cNvSpPr/>
      </dsp:nvSpPr>
      <dsp:spPr>
        <a:xfrm>
          <a:off x="1884296" y="4990352"/>
          <a:ext cx="324063" cy="279301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3175" cap="flat" cmpd="sng" algn="ctr">
          <a:solidFill>
            <a:srgbClr val="00558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1B563B-ABD3-423E-AAB8-6EC8C471B578}">
      <dsp:nvSpPr>
        <dsp:cNvPr id="0" name=""/>
        <dsp:cNvSpPr/>
      </dsp:nvSpPr>
      <dsp:spPr>
        <a:xfrm>
          <a:off x="4724038" y="2890861"/>
          <a:ext cx="2767837" cy="2386358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shade val="50000"/>
            <a:hueOff val="0"/>
            <a:satOff val="0"/>
            <a:lumOff val="23975"/>
            <a:alphaOff val="0"/>
          </a:schemeClr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500" b="1" i="0" kern="1200" dirty="0">
              <a:effectLst/>
              <a:latin typeface="Helvetica" pitchFamily="2" charset="0"/>
            </a:rPr>
            <a:t>Cruise</a:t>
          </a:r>
        </a:p>
      </dsp:txBody>
      <dsp:txXfrm>
        <a:off x="5153554" y="3261179"/>
        <a:ext cx="1908805" cy="1645722"/>
      </dsp:txXfrm>
    </dsp:sp>
    <dsp:sp modelId="{8C7BD699-16A3-49F3-BD11-A79D6535EA47}">
      <dsp:nvSpPr>
        <dsp:cNvPr id="0" name=""/>
        <dsp:cNvSpPr/>
      </dsp:nvSpPr>
      <dsp:spPr>
        <a:xfrm>
          <a:off x="6616215" y="4959459"/>
          <a:ext cx="324063" cy="279301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3175" cap="flat" cmpd="sng" algn="ctr">
          <a:solidFill>
            <a:srgbClr val="00558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D5F725-4AA2-4F0D-8A46-F9D09C4E6E8F}">
      <dsp:nvSpPr>
        <dsp:cNvPr id="0" name=""/>
        <dsp:cNvSpPr/>
      </dsp:nvSpPr>
      <dsp:spPr>
        <a:xfrm>
          <a:off x="7082118" y="4200994"/>
          <a:ext cx="2767837" cy="2386358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2ABA64-6E98-4B92-868B-3A44DB9F81DC}">
      <dsp:nvSpPr>
        <dsp:cNvPr id="0" name=""/>
        <dsp:cNvSpPr/>
      </dsp:nvSpPr>
      <dsp:spPr>
        <a:xfrm>
          <a:off x="7154023" y="5254522"/>
          <a:ext cx="324063" cy="279301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3175" cap="flat" cmpd="sng" algn="ctr">
          <a:solidFill>
            <a:srgbClr val="00558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B41722-263C-493B-8D62-3DC471E9C581}">
      <dsp:nvSpPr>
        <dsp:cNvPr id="0" name=""/>
        <dsp:cNvSpPr/>
      </dsp:nvSpPr>
      <dsp:spPr>
        <a:xfrm>
          <a:off x="2365959" y="1586402"/>
          <a:ext cx="2767837" cy="2386358"/>
        </a:xfrm>
        <a:prstGeom prst="hexagon">
          <a:avLst>
            <a:gd name="adj" fmla="val 25000"/>
            <a:gd name="vf" fmla="val 115470"/>
          </a:avLst>
        </a:prstGeom>
        <a:solidFill>
          <a:srgbClr val="434244"/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500" b="1" i="0" kern="1200" dirty="0">
              <a:effectLst/>
              <a:latin typeface="Helvetica" pitchFamily="2" charset="0"/>
            </a:rPr>
            <a:t>Clarify</a:t>
          </a:r>
        </a:p>
      </dsp:txBody>
      <dsp:txXfrm>
        <a:off x="2795475" y="1956720"/>
        <a:ext cx="1908805" cy="1645722"/>
      </dsp:txXfrm>
    </dsp:sp>
    <dsp:sp modelId="{276141D7-3C4C-4965-BB37-BB8F619D13AC}">
      <dsp:nvSpPr>
        <dsp:cNvPr id="0" name=""/>
        <dsp:cNvSpPr/>
      </dsp:nvSpPr>
      <dsp:spPr>
        <a:xfrm>
          <a:off x="4242376" y="1638101"/>
          <a:ext cx="324063" cy="279301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3175" cap="flat" cmpd="sng" algn="ctr">
          <a:solidFill>
            <a:srgbClr val="00558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D01F5E-D1BE-4D8A-B52F-8BAA734A4591}">
      <dsp:nvSpPr>
        <dsp:cNvPr id="0" name=""/>
        <dsp:cNvSpPr/>
      </dsp:nvSpPr>
      <dsp:spPr>
        <a:xfrm>
          <a:off x="4724038" y="282574"/>
          <a:ext cx="2767837" cy="2386358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/>
          <a:srcRect/>
          <a:stretch>
            <a:fillRect l="-15000" r="-15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3FCE31-D626-416C-BD1F-A0E4DE1DFD30}">
      <dsp:nvSpPr>
        <dsp:cNvPr id="0" name=""/>
        <dsp:cNvSpPr/>
      </dsp:nvSpPr>
      <dsp:spPr>
        <a:xfrm>
          <a:off x="4805793" y="1330428"/>
          <a:ext cx="324063" cy="279301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3175" cap="flat" cmpd="sng" algn="ctr">
          <a:solidFill>
            <a:srgbClr val="00558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E0A424-7847-4BDD-BE30-2CAD96D13FA5}">
      <dsp:nvSpPr>
        <dsp:cNvPr id="0" name=""/>
        <dsp:cNvSpPr/>
      </dsp:nvSpPr>
      <dsp:spPr>
        <a:xfrm>
          <a:off x="5821" y="1139738"/>
          <a:ext cx="2742514" cy="2742514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AC3445-5F35-4814-82D5-7226289492BD}">
      <dsp:nvSpPr>
        <dsp:cNvPr id="0" name=""/>
        <dsp:cNvSpPr/>
      </dsp:nvSpPr>
      <dsp:spPr>
        <a:xfrm>
          <a:off x="452277" y="2785247"/>
          <a:ext cx="2742514" cy="2742514"/>
        </a:xfrm>
        <a:prstGeom prst="rect">
          <a:avLst/>
        </a:prstGeom>
        <a:solidFill>
          <a:srgbClr val="005581"/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b="1" i="0" kern="1200" dirty="0">
              <a:latin typeface="Helvetica" pitchFamily="2" charset="0"/>
            </a:rPr>
            <a:t>Clarify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Church is </a:t>
          </a:r>
          <a:r>
            <a:rPr lang="en-NZ" sz="2000" b="1" kern="1200" dirty="0">
              <a:latin typeface="Helvetica" pitchFamily="2" charset="0"/>
            </a:rPr>
            <a:t>united</a:t>
          </a:r>
          <a:r>
            <a:rPr lang="en-NZ" sz="2000" kern="1200" dirty="0">
              <a:latin typeface="Helvetica" pitchFamily="2" charset="0"/>
            </a:rPr>
            <a:t> in </a:t>
          </a:r>
          <a:r>
            <a:rPr lang="en-NZ" sz="2000" b="1" kern="1200" dirty="0">
              <a:latin typeface="Helvetica" pitchFamily="2" charset="0"/>
            </a:rPr>
            <a:t>understanding</a:t>
          </a:r>
          <a:r>
            <a:rPr lang="en-NZ" sz="2000" kern="1200" dirty="0">
              <a:latin typeface="Helvetica" pitchFamily="2" charset="0"/>
            </a:rPr>
            <a:t> God’s unique calling and can </a:t>
          </a:r>
          <a:r>
            <a:rPr lang="en-NZ" sz="2000" b="1" kern="1200" dirty="0">
              <a:latin typeface="Helvetica" pitchFamily="2" charset="0"/>
            </a:rPr>
            <a:t>articulate</a:t>
          </a:r>
          <a:r>
            <a:rPr lang="en-NZ" sz="2000" kern="1200" dirty="0">
              <a:latin typeface="Helvetica" pitchFamily="2" charset="0"/>
            </a:rPr>
            <a:t> it clearly. </a:t>
          </a:r>
        </a:p>
      </dsp:txBody>
      <dsp:txXfrm>
        <a:off x="452277" y="2785247"/>
        <a:ext cx="2742514" cy="2742514"/>
      </dsp:txXfrm>
    </dsp:sp>
    <dsp:sp modelId="{FC81BA76-E700-44ED-9E50-C1367CBF6622}">
      <dsp:nvSpPr>
        <dsp:cNvPr id="0" name=""/>
        <dsp:cNvSpPr/>
      </dsp:nvSpPr>
      <dsp:spPr>
        <a:xfrm>
          <a:off x="3276604" y="2181501"/>
          <a:ext cx="528268" cy="658987"/>
        </a:xfrm>
        <a:prstGeom prst="rightArrow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800" kern="1200"/>
        </a:p>
      </dsp:txBody>
      <dsp:txXfrm>
        <a:off x="3276604" y="2313298"/>
        <a:ext cx="369788" cy="395393"/>
      </dsp:txXfrm>
    </dsp:sp>
    <dsp:sp modelId="{5C28DA2E-48EF-454E-88FE-F85F9A5711DC}">
      <dsp:nvSpPr>
        <dsp:cNvPr id="0" name=""/>
        <dsp:cNvSpPr/>
      </dsp:nvSpPr>
      <dsp:spPr>
        <a:xfrm>
          <a:off x="4257675" y="1139738"/>
          <a:ext cx="2742514" cy="274251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44C5A1-142F-4BA4-8E5C-D049268AAB47}">
      <dsp:nvSpPr>
        <dsp:cNvPr id="0" name=""/>
        <dsp:cNvSpPr/>
      </dsp:nvSpPr>
      <dsp:spPr>
        <a:xfrm>
          <a:off x="4704130" y="2785247"/>
          <a:ext cx="2742514" cy="2742514"/>
        </a:xfrm>
        <a:prstGeom prst="rect">
          <a:avLst/>
        </a:prstGeom>
        <a:solidFill>
          <a:srgbClr val="005581"/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b="1" i="0" kern="1200" dirty="0">
              <a:latin typeface="Helvetica" pitchFamily="2" charset="0"/>
            </a:rPr>
            <a:t>Construct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Church has </a:t>
          </a:r>
          <a:r>
            <a:rPr lang="en-NZ" sz="2000" b="1" kern="1200" dirty="0">
              <a:latin typeface="Helvetica" pitchFamily="2" charset="0"/>
            </a:rPr>
            <a:t>aligned</a:t>
          </a:r>
          <a:r>
            <a:rPr lang="en-NZ" sz="2000" kern="1200" dirty="0">
              <a:latin typeface="Helvetica" pitchFamily="2" charset="0"/>
            </a:rPr>
            <a:t> itself with the new path, </a:t>
          </a:r>
          <a:r>
            <a:rPr lang="en-NZ" sz="2000" b="1" kern="1200" dirty="0">
              <a:latin typeface="Helvetica" pitchFamily="2" charset="0"/>
            </a:rPr>
            <a:t>adopted new </a:t>
          </a:r>
          <a:r>
            <a:rPr lang="en-NZ" sz="2000" kern="1200" dirty="0">
              <a:latin typeface="Helvetica" pitchFamily="2" charset="0"/>
            </a:rPr>
            <a:t>approaches and </a:t>
          </a:r>
          <a:r>
            <a:rPr lang="en-NZ" sz="2000" b="1" kern="1200" dirty="0">
              <a:latin typeface="Helvetica" pitchFamily="2" charset="0"/>
            </a:rPr>
            <a:t>let go</a:t>
          </a:r>
          <a:r>
            <a:rPr lang="en-NZ" sz="2000" kern="1200" dirty="0">
              <a:latin typeface="Helvetica" pitchFamily="2" charset="0"/>
            </a:rPr>
            <a:t> of the old.</a:t>
          </a:r>
        </a:p>
      </dsp:txBody>
      <dsp:txXfrm>
        <a:off x="4704130" y="2785247"/>
        <a:ext cx="2742514" cy="2742514"/>
      </dsp:txXfrm>
    </dsp:sp>
    <dsp:sp modelId="{E007EB8D-3289-4681-8493-5A4190D832DB}">
      <dsp:nvSpPr>
        <dsp:cNvPr id="0" name=""/>
        <dsp:cNvSpPr/>
      </dsp:nvSpPr>
      <dsp:spPr>
        <a:xfrm>
          <a:off x="7528458" y="2181501"/>
          <a:ext cx="528268" cy="658987"/>
        </a:xfrm>
        <a:prstGeom prst="rightArrow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800" kern="1200"/>
        </a:p>
      </dsp:txBody>
      <dsp:txXfrm>
        <a:off x="7528458" y="2313298"/>
        <a:ext cx="369788" cy="395393"/>
      </dsp:txXfrm>
    </dsp:sp>
    <dsp:sp modelId="{057EBF0C-8DBA-41F5-AF68-A999F8933FF2}">
      <dsp:nvSpPr>
        <dsp:cNvPr id="0" name=""/>
        <dsp:cNvSpPr/>
      </dsp:nvSpPr>
      <dsp:spPr>
        <a:xfrm>
          <a:off x="8509528" y="1139738"/>
          <a:ext cx="2742514" cy="27425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4D6548-8D1F-46E9-BAFB-F9F5C281ABA4}">
      <dsp:nvSpPr>
        <dsp:cNvPr id="0" name=""/>
        <dsp:cNvSpPr/>
      </dsp:nvSpPr>
      <dsp:spPr>
        <a:xfrm>
          <a:off x="8955984" y="2785247"/>
          <a:ext cx="2742514" cy="2742514"/>
        </a:xfrm>
        <a:prstGeom prst="rect">
          <a:avLst/>
        </a:prstGeom>
        <a:solidFill>
          <a:srgbClr val="005581"/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b="1" i="0" kern="1200" dirty="0">
              <a:latin typeface="Helvetica" pitchFamily="2" charset="0"/>
            </a:rPr>
            <a:t>Cruise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Church </a:t>
          </a:r>
          <a:r>
            <a:rPr lang="en-NZ" sz="2000" b="1" kern="1200" dirty="0">
              <a:latin typeface="Helvetica" pitchFamily="2" charset="0"/>
            </a:rPr>
            <a:t>sustains</a:t>
          </a:r>
          <a:r>
            <a:rPr lang="en-NZ" sz="2000" kern="1200" dirty="0">
              <a:latin typeface="Helvetica" pitchFamily="2" charset="0"/>
            </a:rPr>
            <a:t> </a:t>
          </a:r>
          <a:r>
            <a:rPr lang="en-NZ" sz="2000" b="1" kern="1200" dirty="0">
              <a:latin typeface="Helvetica" pitchFamily="2" charset="0"/>
            </a:rPr>
            <a:t>consistent</a:t>
          </a:r>
          <a:r>
            <a:rPr lang="en-NZ" sz="2000" kern="1200" dirty="0">
              <a:latin typeface="Helvetica" pitchFamily="2" charset="0"/>
            </a:rPr>
            <a:t> direction </a:t>
          </a:r>
          <a:r>
            <a:rPr lang="en-NZ" sz="2000" b="1" kern="1200" dirty="0">
              <a:latin typeface="Helvetica" pitchFamily="2" charset="0"/>
            </a:rPr>
            <a:t>congruent</a:t>
          </a:r>
          <a:r>
            <a:rPr lang="en-NZ" sz="2000" kern="1200" dirty="0">
              <a:latin typeface="Helvetica" pitchFamily="2" charset="0"/>
            </a:rPr>
            <a:t> with the new path and finds ways to </a:t>
          </a:r>
          <a:r>
            <a:rPr lang="en-NZ" sz="2000" b="1" kern="1200" dirty="0">
              <a:latin typeface="Helvetica" pitchFamily="2" charset="0"/>
            </a:rPr>
            <a:t>improve</a:t>
          </a:r>
          <a:r>
            <a:rPr lang="en-NZ" sz="2000" kern="1200" dirty="0">
              <a:latin typeface="Helvetica" pitchFamily="2" charset="0"/>
            </a:rPr>
            <a:t>.</a:t>
          </a:r>
        </a:p>
      </dsp:txBody>
      <dsp:txXfrm>
        <a:off x="8955984" y="2785247"/>
        <a:ext cx="2742514" cy="27425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E0A424-7847-4BDD-BE30-2CAD96D13FA5}">
      <dsp:nvSpPr>
        <dsp:cNvPr id="0" name=""/>
        <dsp:cNvSpPr/>
      </dsp:nvSpPr>
      <dsp:spPr>
        <a:xfrm>
          <a:off x="5798" y="1098779"/>
          <a:ext cx="2731801" cy="2731801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AC3445-5F35-4814-82D5-7226289492BD}">
      <dsp:nvSpPr>
        <dsp:cNvPr id="0" name=""/>
        <dsp:cNvSpPr/>
      </dsp:nvSpPr>
      <dsp:spPr>
        <a:xfrm>
          <a:off x="450510" y="2737859"/>
          <a:ext cx="2731801" cy="2731801"/>
        </a:xfrm>
        <a:prstGeom prst="rect">
          <a:avLst/>
        </a:prstGeom>
        <a:solidFill>
          <a:srgbClr val="005581"/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b="1" i="0" kern="1200" dirty="0">
              <a:latin typeface="Helvetica" pitchFamily="2" charset="0"/>
            </a:rPr>
            <a:t>Clarify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pray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discover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choose</a:t>
          </a:r>
        </a:p>
      </dsp:txBody>
      <dsp:txXfrm>
        <a:off x="450510" y="2737859"/>
        <a:ext cx="2731801" cy="2731801"/>
      </dsp:txXfrm>
    </dsp:sp>
    <dsp:sp modelId="{FC81BA76-E700-44ED-9E50-C1367CBF6622}">
      <dsp:nvSpPr>
        <dsp:cNvPr id="0" name=""/>
        <dsp:cNvSpPr/>
      </dsp:nvSpPr>
      <dsp:spPr>
        <a:xfrm>
          <a:off x="3263804" y="2136472"/>
          <a:ext cx="526205" cy="656413"/>
        </a:xfrm>
        <a:prstGeom prst="rightArrow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800" kern="1200"/>
        </a:p>
      </dsp:txBody>
      <dsp:txXfrm>
        <a:off x="3263804" y="2267755"/>
        <a:ext cx="368344" cy="393847"/>
      </dsp:txXfrm>
    </dsp:sp>
    <dsp:sp modelId="{5C28DA2E-48EF-454E-88FE-F85F9A5711DC}">
      <dsp:nvSpPr>
        <dsp:cNvPr id="0" name=""/>
        <dsp:cNvSpPr/>
      </dsp:nvSpPr>
      <dsp:spPr>
        <a:xfrm>
          <a:off x="4241043" y="1098779"/>
          <a:ext cx="2731801" cy="2731801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39000" r="-39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44C5A1-142F-4BA4-8E5C-D049268AAB47}">
      <dsp:nvSpPr>
        <dsp:cNvPr id="0" name=""/>
        <dsp:cNvSpPr/>
      </dsp:nvSpPr>
      <dsp:spPr>
        <a:xfrm>
          <a:off x="4685754" y="2737859"/>
          <a:ext cx="2731801" cy="2731801"/>
        </a:xfrm>
        <a:prstGeom prst="rect">
          <a:avLst/>
        </a:prstGeom>
        <a:solidFill>
          <a:srgbClr val="005581"/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b="1" i="0" kern="1200" dirty="0">
              <a:latin typeface="Helvetica" pitchFamily="2" charset="0"/>
            </a:rPr>
            <a:t>Construct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align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install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let go</a:t>
          </a:r>
        </a:p>
      </dsp:txBody>
      <dsp:txXfrm>
        <a:off x="4685754" y="2737859"/>
        <a:ext cx="2731801" cy="2731801"/>
      </dsp:txXfrm>
    </dsp:sp>
    <dsp:sp modelId="{E007EB8D-3289-4681-8493-5A4190D832DB}">
      <dsp:nvSpPr>
        <dsp:cNvPr id="0" name=""/>
        <dsp:cNvSpPr/>
      </dsp:nvSpPr>
      <dsp:spPr>
        <a:xfrm>
          <a:off x="7499049" y="2136472"/>
          <a:ext cx="526205" cy="656413"/>
        </a:xfrm>
        <a:prstGeom prst="rightArrow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800" kern="1200"/>
        </a:p>
      </dsp:txBody>
      <dsp:txXfrm>
        <a:off x="7499049" y="2267755"/>
        <a:ext cx="368344" cy="393847"/>
      </dsp:txXfrm>
    </dsp:sp>
    <dsp:sp modelId="{057EBF0C-8DBA-41F5-AF68-A999F8933FF2}">
      <dsp:nvSpPr>
        <dsp:cNvPr id="0" name=""/>
        <dsp:cNvSpPr/>
      </dsp:nvSpPr>
      <dsp:spPr>
        <a:xfrm>
          <a:off x="8476287" y="1098779"/>
          <a:ext cx="2731801" cy="2731801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4D6548-8D1F-46E9-BAFB-F9F5C281ABA4}">
      <dsp:nvSpPr>
        <dsp:cNvPr id="0" name=""/>
        <dsp:cNvSpPr/>
      </dsp:nvSpPr>
      <dsp:spPr>
        <a:xfrm>
          <a:off x="8920999" y="2737859"/>
          <a:ext cx="2731801" cy="2731801"/>
        </a:xfrm>
        <a:prstGeom prst="rect">
          <a:avLst/>
        </a:prstGeom>
        <a:solidFill>
          <a:srgbClr val="005581"/>
        </a:solidFill>
        <a:ln w="3175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0000" tIns="180000" rIns="180000" bIns="1800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b="1" i="0" kern="1200" dirty="0">
              <a:latin typeface="Helvetica" pitchFamily="2" charset="0"/>
            </a:rPr>
            <a:t>Cruise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sustain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measure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NZ" sz="2000" kern="1200" dirty="0">
              <a:latin typeface="Helvetica" pitchFamily="2" charset="0"/>
            </a:rPr>
            <a:t>review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NZ" sz="2000" kern="1200" dirty="0">
            <a:latin typeface="Helvetica" pitchFamily="2" charset="0"/>
          </a:endParaRPr>
        </a:p>
      </dsp:txBody>
      <dsp:txXfrm>
        <a:off x="8920999" y="2737859"/>
        <a:ext cx="2731801" cy="27318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A9CB20-4D04-4D37-8356-F10EC1E58C44}" type="datetimeFigureOut">
              <a:rPr lang="en-NZ" smtClean="0"/>
              <a:t>1/07/19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F2FADB-39FF-4FF5-990B-3D1AD518A58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354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1/07/19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25776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1/07/19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72905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1/07/19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85271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1/07/19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62766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1/07/19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20235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1/07/19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46969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1/07/19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35952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1/07/19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23487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1/07/19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7562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1/07/19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8991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66204-5E02-4D2A-8660-B04F58069A96}" type="datetimeFigureOut">
              <a:rPr lang="en-NZ" smtClean="0"/>
              <a:t>1/07/19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31334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66204-5E02-4D2A-8660-B04F58069A96}" type="datetimeFigureOut">
              <a:rPr lang="en-NZ" smtClean="0"/>
              <a:t>1/07/19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9EE3C-3C1E-4CCB-B765-6037A7AD1A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32929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C832E8-3DE3-A049-AFF4-3A7C8F1E45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850" y="1060450"/>
            <a:ext cx="4178300" cy="473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651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9849AAC-C33F-284C-B0BF-B057B8E6B9E1}"/>
              </a:ext>
            </a:extLst>
          </p:cNvPr>
          <p:cNvSpPr txBox="1"/>
          <p:nvPr/>
        </p:nvSpPr>
        <p:spPr>
          <a:xfrm>
            <a:off x="201930" y="6118860"/>
            <a:ext cx="5547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Helvetica" pitchFamily="2" charset="0"/>
              </a:rPr>
              <a:t>*Galatians 5:22-23; 1 John 4:20; John 13:35</a:t>
            </a:r>
          </a:p>
          <a:p>
            <a:r>
              <a:rPr lang="en-US" sz="1600" dirty="0">
                <a:solidFill>
                  <a:schemeClr val="bg1"/>
                </a:solidFill>
                <a:latin typeface="Helvetica" pitchFamily="2" charset="0"/>
              </a:rPr>
              <a:t>** John 15:8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C620BC-95BA-1941-9B9A-268EE130E9DB}"/>
              </a:ext>
            </a:extLst>
          </p:cNvPr>
          <p:cNvSpPr txBox="1"/>
          <p:nvPr/>
        </p:nvSpPr>
        <p:spPr>
          <a:xfrm>
            <a:off x="1969770" y="1837044"/>
            <a:ext cx="8252460" cy="3183912"/>
          </a:xfrm>
          <a:prstGeom prst="rect">
            <a:avLst/>
          </a:prstGeom>
          <a:solidFill>
            <a:srgbClr val="005581">
              <a:alpha val="73725"/>
            </a:srgbClr>
          </a:solidFill>
          <a:ln w="3175">
            <a:solidFill>
              <a:schemeClr val="bg1"/>
            </a:solidFill>
          </a:ln>
        </p:spPr>
        <p:txBody>
          <a:bodyPr wrap="square" lIns="180000" tIns="144000" rIns="180000" bIns="144000" rtlCol="0" anchor="ctr" anchorCtr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NZ" sz="3600" b="1" dirty="0">
                <a:solidFill>
                  <a:schemeClr val="bg1"/>
                </a:solidFill>
                <a:latin typeface="Helvetica" pitchFamily="2" charset="0"/>
              </a:rPr>
              <a:t>Every person while becoming more like* Jesus, makes* disciples.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NZ" sz="3600" b="1" dirty="0">
              <a:solidFill>
                <a:schemeClr val="bg1"/>
              </a:solidFill>
              <a:latin typeface="Helvetica" pitchFamily="2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NZ" sz="6000" b="1" dirty="0">
                <a:solidFill>
                  <a:schemeClr val="bg1"/>
                </a:solidFill>
                <a:latin typeface="Helvetica" pitchFamily="2" charset="0"/>
              </a:rPr>
              <a:t>VISION</a:t>
            </a:r>
            <a:endParaRPr lang="en-US" sz="6000" b="1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325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A12DBC-677E-6F46-8B0F-DD5601790638}"/>
              </a:ext>
            </a:extLst>
          </p:cNvPr>
          <p:cNvSpPr txBox="1"/>
          <p:nvPr/>
        </p:nvSpPr>
        <p:spPr>
          <a:xfrm>
            <a:off x="1969770" y="1898599"/>
            <a:ext cx="8252460" cy="3060802"/>
          </a:xfrm>
          <a:prstGeom prst="rect">
            <a:avLst/>
          </a:prstGeom>
          <a:solidFill>
            <a:srgbClr val="005581">
              <a:alpha val="73725"/>
            </a:srgbClr>
          </a:solidFill>
          <a:ln w="3175">
            <a:solidFill>
              <a:schemeClr val="bg1"/>
            </a:solidFill>
          </a:ln>
        </p:spPr>
        <p:txBody>
          <a:bodyPr wrap="square" lIns="180000" tIns="144000" rIns="180000" bIns="144000" rtlCol="0" anchor="ctr" anchorCtr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Helvetica" pitchFamily="2" charset="0"/>
              </a:rPr>
              <a:t>Many churches struggle to articulate their Discipleship Pathway. We can guide them as they discover their unique Pathway so they fulfil God’s purpose. </a:t>
            </a:r>
          </a:p>
        </p:txBody>
      </p:sp>
    </p:spTree>
    <p:extLst>
      <p:ext uri="{BB962C8B-B14F-4D97-AF65-F5344CB8AC3E}">
        <p14:creationId xmlns:p14="http://schemas.microsoft.com/office/powerpoint/2010/main" val="2203072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895553901"/>
              </p:ext>
            </p:extLst>
          </p:nvPr>
        </p:nvGraphicFramePr>
        <p:xfrm>
          <a:off x="312420" y="0"/>
          <a:ext cx="9849956" cy="6869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9776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575261575"/>
              </p:ext>
            </p:extLst>
          </p:nvPr>
        </p:nvGraphicFramePr>
        <p:xfrm>
          <a:off x="198120" y="99061"/>
          <a:ext cx="11704320" cy="6667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9424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90963682"/>
              </p:ext>
            </p:extLst>
          </p:nvPr>
        </p:nvGraphicFramePr>
        <p:xfrm>
          <a:off x="266700" y="289560"/>
          <a:ext cx="11658599" cy="6568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33899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73F2DE3-CEA5-2749-B096-E260B9CCEA08}"/>
              </a:ext>
            </a:extLst>
          </p:cNvPr>
          <p:cNvSpPr txBox="1"/>
          <p:nvPr/>
        </p:nvSpPr>
        <p:spPr>
          <a:xfrm>
            <a:off x="3723491" y="1406156"/>
            <a:ext cx="6944509" cy="4045687"/>
          </a:xfrm>
          <a:prstGeom prst="rect">
            <a:avLst/>
          </a:prstGeom>
          <a:noFill/>
          <a:ln w="3175">
            <a:noFill/>
          </a:ln>
        </p:spPr>
        <p:txBody>
          <a:bodyPr wrap="square" lIns="180000" tIns="144000" rIns="180000" bIns="144000" rtlCol="0" anchor="t" anchorCtr="0">
            <a:spAutoFit/>
          </a:bodyPr>
          <a:lstStyle/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Has your church discovered and been united around where God is working in your church and community?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What has God called your church to do in your community?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What is your church’s pathway (strategy) to fulfil God’s purpose?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ACCE28-B22E-8A41-AB64-1DD8B1F92ACC}"/>
              </a:ext>
            </a:extLst>
          </p:cNvPr>
          <p:cNvSpPr txBox="1"/>
          <p:nvPr/>
        </p:nvSpPr>
        <p:spPr>
          <a:xfrm>
            <a:off x="0" y="0"/>
            <a:ext cx="8252460" cy="844810"/>
          </a:xfrm>
          <a:prstGeom prst="rect">
            <a:avLst/>
          </a:prstGeom>
          <a:solidFill>
            <a:srgbClr val="005581"/>
          </a:solidFill>
          <a:ln w="3175">
            <a:solidFill>
              <a:schemeClr val="bg1"/>
            </a:solidFill>
          </a:ln>
        </p:spPr>
        <p:txBody>
          <a:bodyPr wrap="square" lIns="180000" tIns="144000" rIns="180000" bIns="144000" rtlCol="0" anchor="ctr" anchorCtr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Helvetica" pitchFamily="2" charset="0"/>
              </a:rPr>
              <a:t>CLARIFY: Pray, Discover, Choose</a:t>
            </a:r>
          </a:p>
        </p:txBody>
      </p:sp>
    </p:spTree>
    <p:extLst>
      <p:ext uri="{BB962C8B-B14F-4D97-AF65-F5344CB8AC3E}">
        <p14:creationId xmlns:p14="http://schemas.microsoft.com/office/powerpoint/2010/main" val="3461016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B69BF00-9C74-314C-8AFC-D62EF3996E10}"/>
              </a:ext>
            </a:extLst>
          </p:cNvPr>
          <p:cNvSpPr txBox="1"/>
          <p:nvPr/>
        </p:nvSpPr>
        <p:spPr>
          <a:xfrm>
            <a:off x="3745230" y="1406156"/>
            <a:ext cx="6944509" cy="4045687"/>
          </a:xfrm>
          <a:prstGeom prst="rect">
            <a:avLst/>
          </a:prstGeom>
          <a:noFill/>
          <a:ln w="3175">
            <a:noFill/>
          </a:ln>
        </p:spPr>
        <p:txBody>
          <a:bodyPr wrap="square" lIns="180000" tIns="144000" rIns="180000" bIns="144000" rtlCol="0" anchor="t" anchorCtr="0">
            <a:spAutoFit/>
          </a:bodyPr>
          <a:lstStyle/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What needs to change in the running of your church to align with your new pathway (strategy)?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What operational changes have you already implemented?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What have you had to let go to be more focused on the new pathway (strategy)?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E21694-A7EF-DC4B-A30D-15430401C335}"/>
              </a:ext>
            </a:extLst>
          </p:cNvPr>
          <p:cNvSpPr txBox="1"/>
          <p:nvPr/>
        </p:nvSpPr>
        <p:spPr>
          <a:xfrm>
            <a:off x="0" y="0"/>
            <a:ext cx="7978140" cy="844810"/>
          </a:xfrm>
          <a:prstGeom prst="rect">
            <a:avLst/>
          </a:prstGeom>
          <a:solidFill>
            <a:srgbClr val="005581"/>
          </a:solidFill>
          <a:ln w="3175">
            <a:solidFill>
              <a:schemeClr val="bg1"/>
            </a:solidFill>
          </a:ln>
        </p:spPr>
        <p:txBody>
          <a:bodyPr wrap="square" lIns="180000" tIns="144000" rIns="180000" bIns="144000" rtlCol="0" anchor="ctr" anchorCtr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Helvetica" pitchFamily="2" charset="0"/>
              </a:rPr>
              <a:t>CONSTRUCT: Align, Install, Let Go</a:t>
            </a:r>
          </a:p>
        </p:txBody>
      </p:sp>
    </p:spTree>
    <p:extLst>
      <p:ext uri="{BB962C8B-B14F-4D97-AF65-F5344CB8AC3E}">
        <p14:creationId xmlns:p14="http://schemas.microsoft.com/office/powerpoint/2010/main" val="1029166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59BCA13-4841-2645-8F1D-BB11C270239E}"/>
              </a:ext>
            </a:extLst>
          </p:cNvPr>
          <p:cNvSpPr txBox="1"/>
          <p:nvPr/>
        </p:nvSpPr>
        <p:spPr>
          <a:xfrm>
            <a:off x="3733800" y="1406156"/>
            <a:ext cx="7955280" cy="4045687"/>
          </a:xfrm>
          <a:prstGeom prst="rect">
            <a:avLst/>
          </a:prstGeom>
          <a:noFill/>
          <a:ln w="3175">
            <a:noFill/>
          </a:ln>
        </p:spPr>
        <p:txBody>
          <a:bodyPr wrap="square" lIns="180000" tIns="144000" rIns="180000" bIns="144000" rtlCol="0" anchor="t" anchorCtr="0">
            <a:spAutoFit/>
          </a:bodyPr>
          <a:lstStyle/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What support systems have you developed to ensure sustainable progress?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What measures do you use to track the progress of your pathway (strategy)?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b="1" dirty="0">
                <a:solidFill>
                  <a:schemeClr val="bg1"/>
                </a:solidFill>
                <a:latin typeface="Helvetica" pitchFamily="2" charset="0"/>
              </a:rPr>
              <a:t>How could you make your review/evaluation of your overall strategy more effective and thorough?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09D4FC-09E5-F444-88D9-B3DD074E413C}"/>
              </a:ext>
            </a:extLst>
          </p:cNvPr>
          <p:cNvSpPr txBox="1"/>
          <p:nvPr/>
        </p:nvSpPr>
        <p:spPr>
          <a:xfrm>
            <a:off x="0" y="0"/>
            <a:ext cx="8023860" cy="844810"/>
          </a:xfrm>
          <a:prstGeom prst="rect">
            <a:avLst/>
          </a:prstGeom>
          <a:solidFill>
            <a:srgbClr val="005581"/>
          </a:solidFill>
          <a:ln w="3175">
            <a:solidFill>
              <a:schemeClr val="bg1"/>
            </a:solidFill>
          </a:ln>
        </p:spPr>
        <p:txBody>
          <a:bodyPr wrap="square" lIns="180000" tIns="144000" rIns="180000" bIns="144000" rtlCol="0" anchor="ctr" anchorCtr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  <a:latin typeface="Helvetica" pitchFamily="2" charset="0"/>
              </a:rPr>
              <a:t>CRUISE: Sustain, Measure, Review</a:t>
            </a:r>
          </a:p>
        </p:txBody>
      </p:sp>
    </p:spTree>
    <p:extLst>
      <p:ext uri="{BB962C8B-B14F-4D97-AF65-F5344CB8AC3E}">
        <p14:creationId xmlns:p14="http://schemas.microsoft.com/office/powerpoint/2010/main" val="2445125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3274</TotalTime>
  <Words>272</Words>
  <Application>Microsoft Macintosh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 Kulakov</dc:creator>
  <cp:lastModifiedBy>Dinda Productions</cp:lastModifiedBy>
  <cp:revision>60</cp:revision>
  <dcterms:created xsi:type="dcterms:W3CDTF">2019-04-13T00:04:04Z</dcterms:created>
  <dcterms:modified xsi:type="dcterms:W3CDTF">2019-07-01T02:28:11Z</dcterms:modified>
</cp:coreProperties>
</file>