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0" r:id="rId3"/>
  </p:sldMasterIdLst>
  <p:sldIdLst>
    <p:sldId id="257" r:id="rId4"/>
    <p:sldId id="258" r:id="rId5"/>
    <p:sldId id="266" r:id="rId6"/>
    <p:sldId id="267" r:id="rId7"/>
    <p:sldId id="265" r:id="rId8"/>
    <p:sldId id="268" r:id="rId9"/>
    <p:sldId id="269" r:id="rId10"/>
    <p:sldId id="270" r:id="rId11"/>
    <p:sldId id="271" r:id="rId12"/>
    <p:sldId id="272" r:id="rId13"/>
    <p:sldId id="273" r:id="rId14"/>
    <p:sldId id="274" r:id="rId15"/>
    <p:sldId id="288" r:id="rId16"/>
    <p:sldId id="275" r:id="rId17"/>
    <p:sldId id="276" r:id="rId18"/>
    <p:sldId id="277" r:id="rId19"/>
    <p:sldId id="278" r:id="rId20"/>
    <p:sldId id="279" r:id="rId21"/>
    <p:sldId id="284" r:id="rId22"/>
    <p:sldId id="285" r:id="rId23"/>
    <p:sldId id="280" r:id="rId24"/>
    <p:sldId id="286" r:id="rId25"/>
    <p:sldId id="281" r:id="rId26"/>
    <p:sldId id="287" r:id="rId27"/>
    <p:sldId id="282" r:id="rId28"/>
    <p:sldId id="25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66" y="228"/>
      </p:cViewPr>
      <p:guideLst/>
    </p:cSldViewPr>
  </p:slideViewPr>
  <p:notesTextViewPr>
    <p:cViewPr>
      <p:scale>
        <a:sx n="1" d="1"/>
        <a:sy n="1" d="1"/>
      </p:scale>
      <p:origin x="0" y="0"/>
    </p:cViewPr>
  </p:notesTextViewPr>
  <p:sorterViewPr>
    <p:cViewPr>
      <p:scale>
        <a:sx n="100" d="100"/>
        <a:sy n="100" d="100"/>
      </p:scale>
      <p:origin x="0" y="-186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17/11/2018</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658105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17/11/2018</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585695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17/11/2018</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1023012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99063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73368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675658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72569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alpha val="60000"/>
                </a:prstClr>
              </a:solidFill>
            </a:endParaRPr>
          </a:p>
        </p:txBody>
      </p:sp>
      <p:sp>
        <p:nvSpPr>
          <p:cNvPr id="9" name="Slide Number Placeholder 8"/>
          <p:cNvSpPr>
            <a:spLocks noGrp="1"/>
          </p:cNvSpPr>
          <p:nvPr>
            <p:ph type="sldNum" sz="quarter" idx="12"/>
          </p:nvPr>
        </p:nvSpPr>
        <p:spPr/>
        <p:txBody>
          <a:body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9990954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5" name="Footer Placeholder 3"/>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4"/>
          <p:cNvSpPr>
            <a:spLocks noGrp="1"/>
          </p:cNvSpPr>
          <p:nvPr>
            <p:ph type="sldNum" sz="quarter" idx="12"/>
          </p:nvPr>
        </p:nvSpPr>
        <p:spPr/>
        <p:txBody>
          <a:body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618242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5" name="Footer Placeholder 2"/>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3"/>
          <p:cNvSpPr>
            <a:spLocks noGrp="1"/>
          </p:cNvSpPr>
          <p:nvPr>
            <p:ph type="sldNum" sz="quarter" idx="12"/>
          </p:nvPr>
        </p:nvSpPr>
        <p:spPr/>
        <p:txBody>
          <a:body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0947873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5"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6"/>
          <p:cNvSpPr>
            <a:spLocks noGrp="1"/>
          </p:cNvSpPr>
          <p:nvPr>
            <p:ph type="sldNum" sz="quarter" idx="12"/>
          </p:nvPr>
        </p:nvSpPr>
        <p:spPr/>
        <p:txBody>
          <a:body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509179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17/11/2018</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8586517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4824412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alpha val="60000"/>
                </a:prstClr>
              </a:solidFill>
            </a:endParaRPr>
          </a:p>
        </p:txBody>
      </p:sp>
      <p:sp>
        <p:nvSpPr>
          <p:cNvPr id="7" name="Slide Number Placeholder 6"/>
          <p:cNvSpPr>
            <a:spLocks noGrp="1"/>
          </p:cNvSpPr>
          <p:nvPr>
            <p:ph type="sldNum" sz="quarter" idx="12"/>
          </p:nvPr>
        </p:nvSpPr>
        <p:spPr/>
        <p:txBody>
          <a:body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4409652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7667244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373545">
                    <a:lumMod val="40000"/>
                    <a:lumOff val="60000"/>
                  </a:srgbClr>
                </a:solidFill>
              </a:rPr>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373545">
                    <a:lumMod val="40000"/>
                    <a:lumOff val="60000"/>
                  </a:srgbClr>
                </a:solidFill>
              </a:rPr>
              <a:t>”</a:t>
            </a:r>
          </a:p>
        </p:txBody>
      </p:sp>
    </p:spTree>
    <p:extLst>
      <p:ext uri="{BB962C8B-B14F-4D97-AF65-F5344CB8AC3E}">
        <p14:creationId xmlns:p14="http://schemas.microsoft.com/office/powerpoint/2010/main" val="23518326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4028382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9646668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4"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484151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9514478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929870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1E45C7-33F8-F040-91FC-DFC54BBE2AC3}" type="datetimeFigureOut">
              <a:rPr lang="en-US" smtClean="0">
                <a:solidFill>
                  <a:prstClr val="black">
                    <a:tint val="75000"/>
                  </a:prstClr>
                </a:solidFill>
              </a:rPr>
              <a:pPr/>
              <a:t>11/17/2018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C0C3A2F-D78F-744D-8120-E181BBA2D4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9777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96C46D-14D8-4F44-80CA-F65ACFA051D4}" type="datetimeFigureOut">
              <a:rPr lang="en-NZ" smtClean="0">
                <a:solidFill>
                  <a:prstClr val="black">
                    <a:tint val="75000"/>
                  </a:prstClr>
                </a:solidFill>
              </a:rPr>
              <a:pPr/>
              <a:t>17/11/2018</a:t>
            </a:fld>
            <a:endParaRPr lang="en-NZ">
              <a:solidFill>
                <a:prstClr val="black">
                  <a:tint val="75000"/>
                </a:prstClr>
              </a:solidFill>
            </a:endParaRPr>
          </a:p>
        </p:txBody>
      </p:sp>
      <p:sp>
        <p:nvSpPr>
          <p:cNvPr id="5" name="Footer Placeholder 4"/>
          <p:cNvSpPr>
            <a:spLocks noGrp="1"/>
          </p:cNvSpPr>
          <p:nvPr>
            <p:ph type="ftr" sz="quarter" idx="11"/>
          </p:nvPr>
        </p:nvSpPr>
        <p:spPr/>
        <p:txBody>
          <a:bodyPr/>
          <a:lstStyle/>
          <a:p>
            <a:endParaRPr lang="en-NZ">
              <a:solidFill>
                <a:prstClr val="black">
                  <a:tint val="75000"/>
                </a:prstClr>
              </a:solidFill>
            </a:endParaRPr>
          </a:p>
        </p:txBody>
      </p:sp>
      <p:sp>
        <p:nvSpPr>
          <p:cNvPr id="6" name="Slide Number Placeholder 5"/>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3223982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p>
            <a:fld id="{5E1E45C7-33F8-F040-91FC-DFC54BBE2AC3}" type="datetimeFigureOut">
              <a:rPr lang="en-US" smtClean="0">
                <a:solidFill>
                  <a:prstClr val="black">
                    <a:tint val="75000"/>
                  </a:prstClr>
                </a:solidFill>
              </a:rPr>
              <a:pPr/>
              <a:t>11/17/2018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C0C3A2F-D78F-744D-8120-E181BBA2D4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13357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AU"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smtClean="0"/>
              <a:t>Click to edit Master text styles</a:t>
            </a:r>
          </a:p>
        </p:txBody>
      </p:sp>
      <p:sp>
        <p:nvSpPr>
          <p:cNvPr id="4" name="Date Placeholder 3"/>
          <p:cNvSpPr>
            <a:spLocks noGrp="1"/>
          </p:cNvSpPr>
          <p:nvPr>
            <p:ph type="dt" sz="half" idx="10"/>
          </p:nvPr>
        </p:nvSpPr>
        <p:spPr/>
        <p:txBody>
          <a:bodyPr/>
          <a:lstStyle/>
          <a:p>
            <a:fld id="{5E1E45C7-33F8-F040-91FC-DFC54BBE2AC3}" type="datetimeFigureOut">
              <a:rPr lang="en-US" smtClean="0">
                <a:solidFill>
                  <a:prstClr val="black">
                    <a:tint val="75000"/>
                  </a:prstClr>
                </a:solidFill>
              </a:rPr>
              <a:pPr/>
              <a:t>11/17/2018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C0C3A2F-D78F-744D-8120-E181BBA2D4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62382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Date Placeholder 4"/>
          <p:cNvSpPr>
            <a:spLocks noGrp="1"/>
          </p:cNvSpPr>
          <p:nvPr>
            <p:ph type="dt" sz="half" idx="10"/>
          </p:nvPr>
        </p:nvSpPr>
        <p:spPr/>
        <p:txBody>
          <a:bodyPr/>
          <a:lstStyle/>
          <a:p>
            <a:fld id="{5E1E45C7-33F8-F040-91FC-DFC54BBE2AC3}" type="datetimeFigureOut">
              <a:rPr lang="en-US" smtClean="0">
                <a:solidFill>
                  <a:prstClr val="black">
                    <a:tint val="75000"/>
                  </a:prstClr>
                </a:solidFill>
              </a:rPr>
              <a:pPr/>
              <a:t>11/17/2018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C0C3A2F-D78F-744D-8120-E181BBA2D4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08948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7" name="Date Placeholder 6"/>
          <p:cNvSpPr>
            <a:spLocks noGrp="1"/>
          </p:cNvSpPr>
          <p:nvPr>
            <p:ph type="dt" sz="half" idx="10"/>
          </p:nvPr>
        </p:nvSpPr>
        <p:spPr/>
        <p:txBody>
          <a:bodyPr/>
          <a:lstStyle/>
          <a:p>
            <a:fld id="{5E1E45C7-33F8-F040-91FC-DFC54BBE2AC3}" type="datetimeFigureOut">
              <a:rPr lang="en-US" smtClean="0">
                <a:solidFill>
                  <a:prstClr val="black">
                    <a:tint val="75000"/>
                  </a:prstClr>
                </a:solidFill>
              </a:rPr>
              <a:pPr/>
              <a:t>11/17/2018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C0C3A2F-D78F-744D-8120-E181BBA2D4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61604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Date Placeholder 2"/>
          <p:cNvSpPr>
            <a:spLocks noGrp="1"/>
          </p:cNvSpPr>
          <p:nvPr>
            <p:ph type="dt" sz="half" idx="10"/>
          </p:nvPr>
        </p:nvSpPr>
        <p:spPr/>
        <p:txBody>
          <a:bodyPr/>
          <a:lstStyle/>
          <a:p>
            <a:fld id="{5E1E45C7-33F8-F040-91FC-DFC54BBE2AC3}" type="datetimeFigureOut">
              <a:rPr lang="en-US" smtClean="0">
                <a:solidFill>
                  <a:prstClr val="black">
                    <a:tint val="75000"/>
                  </a:prstClr>
                </a:solidFill>
              </a:rPr>
              <a:pPr/>
              <a:t>11/17/2018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C0C3A2F-D78F-744D-8120-E181BBA2D4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87397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1E45C7-33F8-F040-91FC-DFC54BBE2AC3}" type="datetimeFigureOut">
              <a:rPr lang="en-US" smtClean="0">
                <a:solidFill>
                  <a:prstClr val="black">
                    <a:tint val="75000"/>
                  </a:prstClr>
                </a:solidFill>
              </a:rPr>
              <a:pPr/>
              <a:t>11/17/2018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C0C3A2F-D78F-744D-8120-E181BBA2D4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813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AU"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4"/>
          <p:cNvSpPr>
            <a:spLocks noGrp="1"/>
          </p:cNvSpPr>
          <p:nvPr>
            <p:ph type="dt" sz="half" idx="10"/>
          </p:nvPr>
        </p:nvSpPr>
        <p:spPr/>
        <p:txBody>
          <a:bodyPr/>
          <a:lstStyle/>
          <a:p>
            <a:fld id="{5E1E45C7-33F8-F040-91FC-DFC54BBE2AC3}" type="datetimeFigureOut">
              <a:rPr lang="en-US" smtClean="0">
                <a:solidFill>
                  <a:prstClr val="black">
                    <a:tint val="75000"/>
                  </a:prstClr>
                </a:solidFill>
              </a:rPr>
              <a:pPr/>
              <a:t>11/17/2018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C0C3A2F-D78F-744D-8120-E181BBA2D4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62111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AU"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4"/>
          <p:cNvSpPr>
            <a:spLocks noGrp="1"/>
          </p:cNvSpPr>
          <p:nvPr>
            <p:ph type="dt" sz="half" idx="10"/>
          </p:nvPr>
        </p:nvSpPr>
        <p:spPr/>
        <p:txBody>
          <a:bodyPr/>
          <a:lstStyle/>
          <a:p>
            <a:fld id="{5E1E45C7-33F8-F040-91FC-DFC54BBE2AC3}" type="datetimeFigureOut">
              <a:rPr lang="en-US" smtClean="0">
                <a:solidFill>
                  <a:prstClr val="black">
                    <a:tint val="75000"/>
                  </a:prstClr>
                </a:solidFill>
              </a:rPr>
              <a:pPr/>
              <a:t>11/17/2018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C0C3A2F-D78F-744D-8120-E181BBA2D4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53933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p>
            <a:fld id="{5E1E45C7-33F8-F040-91FC-DFC54BBE2AC3}" type="datetimeFigureOut">
              <a:rPr lang="en-US" smtClean="0">
                <a:solidFill>
                  <a:prstClr val="black">
                    <a:tint val="75000"/>
                  </a:prstClr>
                </a:solidFill>
              </a:rPr>
              <a:pPr/>
              <a:t>11/17/2018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C0C3A2F-D78F-744D-8120-E181BBA2D4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09304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AU"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p>
            <a:fld id="{5E1E45C7-33F8-F040-91FC-DFC54BBE2AC3}" type="datetimeFigureOut">
              <a:rPr lang="en-US" smtClean="0">
                <a:solidFill>
                  <a:prstClr val="black">
                    <a:tint val="75000"/>
                  </a:prstClr>
                </a:solidFill>
              </a:rPr>
              <a:pPr/>
              <a:t>11/17/2018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C0C3A2F-D78F-744D-8120-E181BBA2D4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3140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2496C46D-14D8-4F44-80CA-F65ACFA051D4}" type="datetimeFigureOut">
              <a:rPr lang="en-NZ" smtClean="0">
                <a:solidFill>
                  <a:prstClr val="black">
                    <a:tint val="75000"/>
                  </a:prstClr>
                </a:solidFill>
              </a:rPr>
              <a:pPr/>
              <a:t>17/11/2018</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2244840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2496C46D-14D8-4F44-80CA-F65ACFA051D4}" type="datetimeFigureOut">
              <a:rPr lang="en-NZ" smtClean="0">
                <a:solidFill>
                  <a:prstClr val="black">
                    <a:tint val="75000"/>
                  </a:prstClr>
                </a:solidFill>
              </a:rPr>
              <a:pPr/>
              <a:t>17/11/2018</a:t>
            </a:fld>
            <a:endParaRPr lang="en-NZ">
              <a:solidFill>
                <a:prstClr val="black">
                  <a:tint val="75000"/>
                </a:prstClr>
              </a:solidFill>
            </a:endParaRPr>
          </a:p>
        </p:txBody>
      </p:sp>
      <p:sp>
        <p:nvSpPr>
          <p:cNvPr id="8" name="Footer Placeholder 7"/>
          <p:cNvSpPr>
            <a:spLocks noGrp="1"/>
          </p:cNvSpPr>
          <p:nvPr>
            <p:ph type="ftr" sz="quarter" idx="11"/>
          </p:nvPr>
        </p:nvSpPr>
        <p:spPr/>
        <p:txBody>
          <a:bodyPr/>
          <a:lstStyle/>
          <a:p>
            <a:endParaRPr lang="en-NZ">
              <a:solidFill>
                <a:prstClr val="black">
                  <a:tint val="75000"/>
                </a:prstClr>
              </a:solidFill>
            </a:endParaRPr>
          </a:p>
        </p:txBody>
      </p:sp>
      <p:sp>
        <p:nvSpPr>
          <p:cNvPr id="9" name="Slide Number Placeholder 8"/>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604944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2496C46D-14D8-4F44-80CA-F65ACFA051D4}" type="datetimeFigureOut">
              <a:rPr lang="en-NZ" smtClean="0">
                <a:solidFill>
                  <a:prstClr val="black">
                    <a:tint val="75000"/>
                  </a:prstClr>
                </a:solidFill>
              </a:rPr>
              <a:pPr/>
              <a:t>17/11/2018</a:t>
            </a:fld>
            <a:endParaRPr lang="en-NZ">
              <a:solidFill>
                <a:prstClr val="black">
                  <a:tint val="75000"/>
                </a:prstClr>
              </a:solidFill>
            </a:endParaRPr>
          </a:p>
        </p:txBody>
      </p:sp>
      <p:sp>
        <p:nvSpPr>
          <p:cNvPr id="4" name="Footer Placeholder 3"/>
          <p:cNvSpPr>
            <a:spLocks noGrp="1"/>
          </p:cNvSpPr>
          <p:nvPr>
            <p:ph type="ftr" sz="quarter" idx="11"/>
          </p:nvPr>
        </p:nvSpPr>
        <p:spPr/>
        <p:txBody>
          <a:bodyPr/>
          <a:lstStyle/>
          <a:p>
            <a:endParaRPr lang="en-NZ">
              <a:solidFill>
                <a:prstClr val="black">
                  <a:tint val="75000"/>
                </a:prstClr>
              </a:solidFill>
            </a:endParaRPr>
          </a:p>
        </p:txBody>
      </p:sp>
      <p:sp>
        <p:nvSpPr>
          <p:cNvPr id="5" name="Slide Number Placeholder 4"/>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052809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96C46D-14D8-4F44-80CA-F65ACFA051D4}" type="datetimeFigureOut">
              <a:rPr lang="en-NZ" smtClean="0">
                <a:solidFill>
                  <a:prstClr val="black">
                    <a:tint val="75000"/>
                  </a:prstClr>
                </a:solidFill>
              </a:rPr>
              <a:pPr/>
              <a:t>17/11/2018</a:t>
            </a:fld>
            <a:endParaRPr lang="en-NZ">
              <a:solidFill>
                <a:prstClr val="black">
                  <a:tint val="75000"/>
                </a:prstClr>
              </a:solidFill>
            </a:endParaRPr>
          </a:p>
        </p:txBody>
      </p:sp>
      <p:sp>
        <p:nvSpPr>
          <p:cNvPr id="3" name="Footer Placeholder 2"/>
          <p:cNvSpPr>
            <a:spLocks noGrp="1"/>
          </p:cNvSpPr>
          <p:nvPr>
            <p:ph type="ftr" sz="quarter" idx="11"/>
          </p:nvPr>
        </p:nvSpPr>
        <p:spPr/>
        <p:txBody>
          <a:bodyPr/>
          <a:lstStyle/>
          <a:p>
            <a:endParaRPr lang="en-NZ">
              <a:solidFill>
                <a:prstClr val="black">
                  <a:tint val="75000"/>
                </a:prstClr>
              </a:solidFill>
            </a:endParaRPr>
          </a:p>
        </p:txBody>
      </p:sp>
      <p:sp>
        <p:nvSpPr>
          <p:cNvPr id="4" name="Slide Number Placeholder 3"/>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256604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96C46D-14D8-4F44-80CA-F65ACFA051D4}" type="datetimeFigureOut">
              <a:rPr lang="en-NZ" smtClean="0">
                <a:solidFill>
                  <a:prstClr val="black">
                    <a:tint val="75000"/>
                  </a:prstClr>
                </a:solidFill>
              </a:rPr>
              <a:pPr/>
              <a:t>17/11/2018</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192957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96C46D-14D8-4F44-80CA-F65ACFA051D4}" type="datetimeFigureOut">
              <a:rPr lang="en-NZ" smtClean="0">
                <a:solidFill>
                  <a:prstClr val="black">
                    <a:tint val="75000"/>
                  </a:prstClr>
                </a:solidFill>
              </a:rPr>
              <a:pPr/>
              <a:t>17/11/2018</a:t>
            </a:fld>
            <a:endParaRPr lang="en-NZ">
              <a:solidFill>
                <a:prstClr val="black">
                  <a:tint val="75000"/>
                </a:prstClr>
              </a:solidFill>
            </a:endParaRPr>
          </a:p>
        </p:txBody>
      </p:sp>
      <p:sp>
        <p:nvSpPr>
          <p:cNvPr id="6" name="Footer Placeholder 5"/>
          <p:cNvSpPr>
            <a:spLocks noGrp="1"/>
          </p:cNvSpPr>
          <p:nvPr>
            <p:ph type="ftr" sz="quarter" idx="11"/>
          </p:nvPr>
        </p:nvSpPr>
        <p:spPr/>
        <p:txBody>
          <a:bodyPr/>
          <a:lstStyle/>
          <a:p>
            <a:endParaRPr lang="en-NZ">
              <a:solidFill>
                <a:prstClr val="black">
                  <a:tint val="75000"/>
                </a:prstClr>
              </a:solidFill>
            </a:endParaRPr>
          </a:p>
        </p:txBody>
      </p:sp>
      <p:sp>
        <p:nvSpPr>
          <p:cNvPr id="7" name="Slide Number Placeholder 6"/>
          <p:cNvSpPr>
            <a:spLocks noGrp="1"/>
          </p:cNvSpPr>
          <p:nvPr>
            <p:ph type="sldNum" sz="quarter" idx="12"/>
          </p:nvPr>
        </p:nvSpPr>
        <p:spPr/>
        <p:txBody>
          <a:body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3312818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5.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96C46D-14D8-4F44-80CA-F65ACFA051D4}" type="datetimeFigureOut">
              <a:rPr lang="en-NZ" smtClean="0">
                <a:solidFill>
                  <a:prstClr val="black">
                    <a:tint val="75000"/>
                  </a:prstClr>
                </a:solidFill>
              </a:rPr>
              <a:pPr/>
              <a:t>17/11/2018</a:t>
            </a:fld>
            <a:endParaRPr lang="en-NZ">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E93DF3-1262-48FF-A7F4-6FA8EC73710F}" type="slidenum">
              <a:rPr lang="en-NZ" smtClean="0">
                <a:solidFill>
                  <a:prstClr val="black">
                    <a:tint val="75000"/>
                  </a:prstClr>
                </a:solidFill>
              </a:rPr>
              <a:pPr/>
              <a:t>‹#›</a:t>
            </a:fld>
            <a:endParaRPr lang="en-NZ">
              <a:solidFill>
                <a:prstClr val="black">
                  <a:tint val="75000"/>
                </a:prstClr>
              </a:solidFill>
            </a:endParaRPr>
          </a:p>
        </p:txBody>
      </p:sp>
    </p:spTree>
    <p:extLst>
      <p:ext uri="{BB962C8B-B14F-4D97-AF65-F5344CB8AC3E}">
        <p14:creationId xmlns:p14="http://schemas.microsoft.com/office/powerpoint/2010/main" val="13166175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F776026-53CD-45A7-B3AE-12C42218990A}" type="datetimeFigureOut">
              <a:rPr lang="en-US" smtClean="0">
                <a:solidFill>
                  <a:prstClr val="white">
                    <a:tint val="75000"/>
                    <a:alpha val="60000"/>
                  </a:prstClr>
                </a:solidFill>
              </a:rPr>
              <a:pPr/>
              <a:t>11/17/2018</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C0A1524-B897-4062-8315-8DDE5AC3D6F0}"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153129756"/>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5E1E45C7-33F8-F040-91FC-DFC54BBE2AC3}" type="datetimeFigureOut">
              <a:rPr lang="en-US" smtClean="0">
                <a:solidFill>
                  <a:prstClr val="black">
                    <a:tint val="75000"/>
                  </a:prstClr>
                </a:solidFill>
              </a:rPr>
              <a:pPr defTabSz="457200"/>
              <a:t>11/17/2018</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DC0C3A2F-D78F-744D-8120-E181BBA2D4C0}"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53764081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ZoneTexte 1"/>
          <p:cNvSpPr txBox="1"/>
          <p:nvPr/>
        </p:nvSpPr>
        <p:spPr>
          <a:xfrm>
            <a:off x="0" y="5200473"/>
            <a:ext cx="12192000" cy="1323439"/>
          </a:xfrm>
          <a:prstGeom prst="rect">
            <a:avLst/>
          </a:prstGeom>
          <a:noFill/>
        </p:spPr>
        <p:txBody>
          <a:bodyPr wrap="square" rtlCol="0">
            <a:spAutoFit/>
          </a:bodyPr>
          <a:lstStyle/>
          <a:p>
            <a:pPr algn="ctr"/>
            <a:r>
              <a:rPr lang="fr-FR" sz="4000" b="1" dirty="0" smtClean="0">
                <a:solidFill>
                  <a:schemeClr val="accent1">
                    <a:lumMod val="20000"/>
                    <a:lumOff val="80000"/>
                  </a:schemeClr>
                </a:solidFill>
              </a:rPr>
              <a:t>DES DISCIPLES QUI GRANDISSENT</a:t>
            </a:r>
            <a:endParaRPr lang="fr-FR" sz="4000" b="1" dirty="0">
              <a:solidFill>
                <a:schemeClr val="accent1">
                  <a:lumMod val="20000"/>
                  <a:lumOff val="80000"/>
                </a:schemeClr>
              </a:solidFill>
            </a:endParaRPr>
          </a:p>
          <a:p>
            <a:pPr algn="ctr"/>
            <a:r>
              <a:rPr lang="fr-FR" sz="4000" dirty="0" smtClean="0">
                <a:solidFill>
                  <a:schemeClr val="accent1">
                    <a:lumMod val="20000"/>
                    <a:lumOff val="80000"/>
                  </a:schemeClr>
                </a:solidFill>
              </a:rPr>
              <a:t>Connaître, s’Engager, Vivre et Partager Jésus</a:t>
            </a:r>
            <a:endParaRPr lang="fr-FR" sz="4000" dirty="0">
              <a:solidFill>
                <a:schemeClr val="accent1">
                  <a:lumMod val="20000"/>
                  <a:lumOff val="80000"/>
                </a:schemeClr>
              </a:solidFill>
            </a:endParaRPr>
          </a:p>
        </p:txBody>
      </p:sp>
    </p:spTree>
    <p:extLst>
      <p:ext uri="{BB962C8B-B14F-4D97-AF65-F5344CB8AC3E}">
        <p14:creationId xmlns:p14="http://schemas.microsoft.com/office/powerpoint/2010/main" val="13397925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La Grande Commission</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 name="Content Placeholder 12"/>
          <p:cNvSpPr>
            <a:spLocks noGrp="1"/>
          </p:cNvSpPr>
          <p:nvPr>
            <p:ph type="body" sz="half" idx="2"/>
          </p:nvPr>
        </p:nvSpPr>
        <p:spPr/>
        <p:txBody>
          <a:bodyPr>
            <a:normAutofit/>
          </a:bodyPr>
          <a:lstStyle/>
          <a:p>
            <a:pPr algn="ctr"/>
            <a:r>
              <a:rPr lang="en-NZ" sz="4800" b="1" dirty="0" err="1" smtClean="0">
                <a:ln w="0"/>
                <a:effectLst>
                  <a:outerShdw blurRad="38100" dist="19050" dir="2700000" algn="tl" rotWithShape="0">
                    <a:schemeClr val="dk1">
                      <a:alpha val="40000"/>
                    </a:schemeClr>
                  </a:outerShdw>
                </a:effectLst>
              </a:rPr>
              <a:t>L’église</a:t>
            </a:r>
            <a:r>
              <a:rPr lang="en-NZ" sz="4800" b="1" dirty="0" smtClean="0">
                <a:ln w="0"/>
                <a:effectLst>
                  <a:outerShdw blurRad="38100" dist="19050" dir="2700000" algn="tl" rotWithShape="0">
                    <a:schemeClr val="dk1">
                      <a:alpha val="40000"/>
                    </a:schemeClr>
                  </a:outerShdw>
                </a:effectLst>
              </a:rPr>
              <a:t>, et tout </a:t>
            </a:r>
            <a:r>
              <a:rPr lang="en-NZ" sz="4800" b="1" dirty="0" err="1" smtClean="0">
                <a:ln w="0"/>
                <a:effectLst>
                  <a:outerShdw blurRad="38100" dist="19050" dir="2700000" algn="tl" rotWithShape="0">
                    <a:schemeClr val="dk1">
                      <a:alpha val="40000"/>
                    </a:schemeClr>
                  </a:outerShdw>
                </a:effectLst>
              </a:rPr>
              <a:t>ce</a:t>
            </a:r>
            <a:r>
              <a:rPr lang="en-NZ" sz="4800" b="1" dirty="0" smtClean="0">
                <a:ln w="0"/>
                <a:effectLst>
                  <a:outerShdw blurRad="38100" dist="19050" dir="2700000" algn="tl" rotWithShape="0">
                    <a:schemeClr val="dk1">
                      <a:alpha val="40000"/>
                    </a:schemeClr>
                  </a:outerShdw>
                </a:effectLst>
              </a:rPr>
              <a:t> qui </a:t>
            </a:r>
            <a:r>
              <a:rPr lang="en-NZ" sz="4800" b="1" dirty="0" err="1" smtClean="0">
                <a:ln w="0"/>
                <a:effectLst>
                  <a:outerShdw blurRad="38100" dist="19050" dir="2700000" algn="tl" rotWithShape="0">
                    <a:schemeClr val="dk1">
                      <a:alpha val="40000"/>
                    </a:schemeClr>
                  </a:outerShdw>
                </a:effectLst>
              </a:rPr>
              <a:t>s’y</a:t>
            </a:r>
            <a:r>
              <a:rPr lang="en-NZ" sz="4800" b="1" dirty="0" smtClean="0">
                <a:ln w="0"/>
                <a:effectLst>
                  <a:outerShdw blurRad="38100" dist="19050" dir="2700000" algn="tl" rotWithShape="0">
                    <a:schemeClr val="dk1">
                      <a:alpha val="40000"/>
                    </a:schemeClr>
                  </a:outerShdw>
                </a:effectLst>
              </a:rPr>
              <a:t> </a:t>
            </a:r>
            <a:r>
              <a:rPr lang="en-NZ" sz="4800" b="1" dirty="0" err="1" smtClean="0">
                <a:ln w="0"/>
                <a:effectLst>
                  <a:outerShdw blurRad="38100" dist="19050" dir="2700000" algn="tl" rotWithShape="0">
                    <a:schemeClr val="dk1">
                      <a:alpha val="40000"/>
                    </a:schemeClr>
                  </a:outerShdw>
                </a:effectLst>
              </a:rPr>
              <a:t>passe</a:t>
            </a:r>
            <a:r>
              <a:rPr lang="en-NZ" sz="4800" b="1" dirty="0" smtClean="0">
                <a:ln w="0"/>
                <a:effectLst>
                  <a:outerShdw blurRad="38100" dist="19050" dir="2700000" algn="tl" rotWithShape="0">
                    <a:schemeClr val="dk1">
                      <a:alpha val="40000"/>
                    </a:schemeClr>
                  </a:outerShdw>
                </a:effectLst>
              </a:rPr>
              <a:t>, </a:t>
            </a:r>
            <a:r>
              <a:rPr lang="en-NZ" sz="4800" b="1" dirty="0" err="1" smtClean="0">
                <a:ln w="0"/>
                <a:effectLst>
                  <a:outerShdw blurRad="38100" dist="19050" dir="2700000" algn="tl" rotWithShape="0">
                    <a:schemeClr val="dk1">
                      <a:alpha val="40000"/>
                    </a:schemeClr>
                  </a:outerShdw>
                </a:effectLst>
              </a:rPr>
              <a:t>contribue</a:t>
            </a:r>
            <a:r>
              <a:rPr lang="en-NZ" sz="4800" b="1" dirty="0" smtClean="0">
                <a:ln w="0"/>
                <a:effectLst>
                  <a:outerShdw blurRad="38100" dist="19050" dir="2700000" algn="tl" rotWithShape="0">
                    <a:schemeClr val="dk1">
                      <a:alpha val="40000"/>
                    </a:schemeClr>
                  </a:outerShdw>
                </a:effectLst>
              </a:rPr>
              <a:t> à faire des disciples.</a:t>
            </a:r>
            <a:endParaRPr lang="en-NZ" sz="4800" b="1"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7189418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“‘Il </a:t>
            </a:r>
            <a:r>
              <a:rPr lang="en-US" sz="4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leur</a:t>
            </a:r>
            <a:r>
              <a:rPr 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dit</a:t>
            </a:r>
            <a:r>
              <a:rPr 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Suivez-moi</a:t>
            </a:r>
            <a:r>
              <a:rPr 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et je </a:t>
            </a:r>
            <a:r>
              <a:rPr lang="en-US" sz="4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vous</a:t>
            </a:r>
            <a:r>
              <a:rPr 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ferai</a:t>
            </a:r>
            <a:r>
              <a:rPr 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pêcherus</a:t>
            </a:r>
            <a:r>
              <a:rPr 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d’hommes</a:t>
            </a:r>
            <a:r>
              <a:rPr 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US" sz="44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Content Placeholder 3"/>
          <p:cNvSpPr>
            <a:spLocks noGrp="1"/>
          </p:cNvSpPr>
          <p:nvPr>
            <p:ph type="subTitle" idx="1"/>
          </p:nvPr>
        </p:nvSpPr>
        <p:spPr/>
        <p:txBody>
          <a:bodyPr>
            <a:normAutofit/>
          </a:bodyPr>
          <a:lstStyle/>
          <a:p>
            <a:pPr algn="ctr"/>
            <a:r>
              <a:rPr lang="en-US" sz="32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Matthieu</a:t>
            </a: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rPr>
              <a:t>4:19 TNIV</a:t>
            </a:r>
          </a:p>
        </p:txBody>
      </p:sp>
    </p:spTree>
    <p:extLst>
      <p:ext uri="{BB962C8B-B14F-4D97-AF65-F5344CB8AC3E}">
        <p14:creationId xmlns:p14="http://schemas.microsoft.com/office/powerpoint/2010/main" val="38839972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La Grande Commission</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 name="Content Placeholder 12"/>
          <p:cNvSpPr>
            <a:spLocks noGrp="1"/>
          </p:cNvSpPr>
          <p:nvPr>
            <p:ph type="body" sz="half" idx="2"/>
          </p:nvPr>
        </p:nvSpPr>
        <p:spPr/>
        <p:txBody>
          <a:bodyPr>
            <a:normAutofit fontScale="77500" lnSpcReduction="20000"/>
          </a:bodyPr>
          <a:lstStyle/>
          <a:p>
            <a:pPr algn="ctr"/>
            <a:r>
              <a:rPr lang="en-NZ" sz="4800" b="1" dirty="0" smtClean="0">
                <a:ln w="0"/>
                <a:effectLst>
                  <a:outerShdw blurRad="38100" dist="19050" dir="2700000" algn="tl" rotWithShape="0">
                    <a:schemeClr val="dk1">
                      <a:alpha val="40000"/>
                    </a:schemeClr>
                  </a:outerShdw>
                </a:effectLst>
              </a:rPr>
              <a:t>Les premiers mots que les disciples </a:t>
            </a:r>
            <a:r>
              <a:rPr lang="en-NZ" sz="4800" b="1" dirty="0" err="1" smtClean="0">
                <a:ln w="0"/>
                <a:effectLst>
                  <a:outerShdw blurRad="38100" dist="19050" dir="2700000" algn="tl" rotWithShape="0">
                    <a:schemeClr val="dk1">
                      <a:alpha val="40000"/>
                    </a:schemeClr>
                  </a:outerShdw>
                </a:effectLst>
              </a:rPr>
              <a:t>entendirent</a:t>
            </a:r>
            <a:r>
              <a:rPr lang="en-NZ" sz="4800" b="1" dirty="0" smtClean="0">
                <a:ln w="0"/>
                <a:effectLst>
                  <a:outerShdw blurRad="38100" dist="19050" dir="2700000" algn="tl" rotWithShape="0">
                    <a:schemeClr val="dk1">
                      <a:alpha val="40000"/>
                    </a:schemeClr>
                  </a:outerShdw>
                </a:effectLst>
              </a:rPr>
              <a:t> </a:t>
            </a:r>
            <a:r>
              <a:rPr lang="en-NZ" sz="4800" b="1" dirty="0" err="1" smtClean="0">
                <a:ln w="0"/>
                <a:effectLst>
                  <a:outerShdw blurRad="38100" dist="19050" dir="2700000" algn="tl" rotWithShape="0">
                    <a:schemeClr val="dk1">
                      <a:alpha val="40000"/>
                    </a:schemeClr>
                  </a:outerShdw>
                </a:effectLst>
              </a:rPr>
              <a:t>lorsqu’ils</a:t>
            </a:r>
            <a:r>
              <a:rPr lang="en-NZ" sz="4800" b="1" dirty="0" smtClean="0">
                <a:ln w="0"/>
                <a:effectLst>
                  <a:outerShdw blurRad="38100" dist="19050" dir="2700000" algn="tl" rotWithShape="0">
                    <a:schemeClr val="dk1">
                      <a:alpha val="40000"/>
                    </a:schemeClr>
                  </a:outerShdw>
                </a:effectLst>
              </a:rPr>
              <a:t> </a:t>
            </a:r>
            <a:r>
              <a:rPr lang="en-NZ" sz="4800" b="1" dirty="0" err="1" smtClean="0">
                <a:ln w="0"/>
                <a:effectLst>
                  <a:outerShdw blurRad="38100" dist="19050" dir="2700000" algn="tl" rotWithShape="0">
                    <a:schemeClr val="dk1">
                      <a:alpha val="40000"/>
                    </a:schemeClr>
                  </a:outerShdw>
                </a:effectLst>
              </a:rPr>
              <a:t>ont</a:t>
            </a:r>
            <a:r>
              <a:rPr lang="en-NZ" sz="4800" b="1" dirty="0" smtClean="0">
                <a:ln w="0"/>
                <a:effectLst>
                  <a:outerShdw blurRad="38100" dist="19050" dir="2700000" algn="tl" rotWithShape="0">
                    <a:schemeClr val="dk1">
                      <a:alpha val="40000"/>
                    </a:schemeClr>
                  </a:outerShdw>
                </a:effectLst>
              </a:rPr>
              <a:t> </a:t>
            </a:r>
            <a:r>
              <a:rPr lang="en-NZ" sz="4800" b="1" dirty="0" err="1" smtClean="0">
                <a:ln w="0"/>
                <a:effectLst>
                  <a:outerShdw blurRad="38100" dist="19050" dir="2700000" algn="tl" rotWithShape="0">
                    <a:schemeClr val="dk1">
                      <a:alpha val="40000"/>
                    </a:schemeClr>
                  </a:outerShdw>
                </a:effectLst>
              </a:rPr>
              <a:t>été</a:t>
            </a:r>
            <a:r>
              <a:rPr lang="en-NZ" sz="4800" b="1" dirty="0" smtClean="0">
                <a:ln w="0"/>
                <a:effectLst>
                  <a:outerShdw blurRad="38100" dist="19050" dir="2700000" algn="tl" rotWithShape="0">
                    <a:schemeClr val="dk1">
                      <a:alpha val="40000"/>
                    </a:schemeClr>
                  </a:outerShdw>
                </a:effectLst>
              </a:rPr>
              <a:t> </a:t>
            </a:r>
            <a:r>
              <a:rPr lang="en-NZ" sz="4800" b="1" dirty="0" err="1" smtClean="0">
                <a:ln w="0"/>
                <a:effectLst>
                  <a:outerShdw blurRad="38100" dist="19050" dir="2700000" algn="tl" rotWithShape="0">
                    <a:schemeClr val="dk1">
                      <a:alpha val="40000"/>
                    </a:schemeClr>
                  </a:outerShdw>
                </a:effectLst>
              </a:rPr>
              <a:t>appelés</a:t>
            </a:r>
            <a:r>
              <a:rPr lang="en-NZ" sz="4800" b="1" dirty="0" smtClean="0">
                <a:ln w="0"/>
                <a:effectLst>
                  <a:outerShdw blurRad="38100" dist="19050" dir="2700000" algn="tl" rotWithShape="0">
                    <a:schemeClr val="dk1">
                      <a:alpha val="40000"/>
                    </a:schemeClr>
                  </a:outerShdw>
                </a:effectLst>
              </a:rPr>
              <a:t> </a:t>
            </a:r>
            <a:r>
              <a:rPr lang="en-NZ" sz="4800" b="1" dirty="0" err="1" smtClean="0">
                <a:ln w="0"/>
                <a:effectLst>
                  <a:outerShdw blurRad="38100" dist="19050" dir="2700000" algn="tl" rotWithShape="0">
                    <a:schemeClr val="dk1">
                      <a:alpha val="40000"/>
                    </a:schemeClr>
                  </a:outerShdw>
                </a:effectLst>
              </a:rPr>
              <a:t>furent</a:t>
            </a:r>
            <a:r>
              <a:rPr lang="en-NZ" sz="4800" b="1" dirty="0" smtClean="0">
                <a:ln w="0"/>
                <a:effectLst>
                  <a:outerShdw blurRad="38100" dist="19050" dir="2700000" algn="tl" rotWithShape="0">
                    <a:schemeClr val="dk1">
                      <a:alpha val="40000"/>
                    </a:schemeClr>
                  </a:outerShdw>
                </a:effectLst>
              </a:rPr>
              <a:t> les </a:t>
            </a:r>
            <a:r>
              <a:rPr lang="en-NZ" sz="4800" b="1" dirty="0" err="1" smtClean="0">
                <a:ln w="0"/>
                <a:effectLst>
                  <a:outerShdw blurRad="38100" dist="19050" dir="2700000" algn="tl" rotWithShape="0">
                    <a:schemeClr val="dk1">
                      <a:alpha val="40000"/>
                    </a:schemeClr>
                  </a:outerShdw>
                </a:effectLst>
              </a:rPr>
              <a:t>mêmes</a:t>
            </a:r>
            <a:r>
              <a:rPr lang="en-NZ" sz="4800" b="1" dirty="0" smtClean="0">
                <a:ln w="0"/>
                <a:effectLst>
                  <a:outerShdw blurRad="38100" dist="19050" dir="2700000" algn="tl" rotWithShape="0">
                    <a:schemeClr val="dk1">
                      <a:alpha val="40000"/>
                    </a:schemeClr>
                  </a:outerShdw>
                </a:effectLst>
              </a:rPr>
              <a:t> </a:t>
            </a:r>
            <a:r>
              <a:rPr lang="en-NZ" sz="4800" b="1" dirty="0" err="1" smtClean="0">
                <a:ln w="0"/>
                <a:effectLst>
                  <a:outerShdw blurRad="38100" dist="19050" dir="2700000" algn="tl" rotWithShape="0">
                    <a:schemeClr val="dk1">
                      <a:alpha val="40000"/>
                    </a:schemeClr>
                  </a:outerShdw>
                </a:effectLst>
              </a:rPr>
              <a:t>lorsqu’ils</a:t>
            </a:r>
            <a:r>
              <a:rPr lang="en-NZ" sz="4800" b="1" dirty="0" smtClean="0">
                <a:ln w="0"/>
                <a:effectLst>
                  <a:outerShdw blurRad="38100" dist="19050" dir="2700000" algn="tl" rotWithShape="0">
                    <a:schemeClr val="dk1">
                      <a:alpha val="40000"/>
                    </a:schemeClr>
                  </a:outerShdw>
                </a:effectLst>
              </a:rPr>
              <a:t> </a:t>
            </a:r>
            <a:r>
              <a:rPr lang="en-NZ" sz="4800" b="1" dirty="0" err="1" smtClean="0">
                <a:ln w="0"/>
                <a:effectLst>
                  <a:outerShdw blurRad="38100" dist="19050" dir="2700000" algn="tl" rotWithShape="0">
                    <a:schemeClr val="dk1">
                      <a:alpha val="40000"/>
                    </a:schemeClr>
                  </a:outerShdw>
                </a:effectLst>
              </a:rPr>
              <a:t>reçurent</a:t>
            </a:r>
            <a:r>
              <a:rPr lang="en-NZ" sz="4800" b="1" dirty="0" smtClean="0">
                <a:ln w="0"/>
                <a:effectLst>
                  <a:outerShdw blurRad="38100" dist="19050" dir="2700000" algn="tl" rotWithShape="0">
                    <a:schemeClr val="dk1">
                      <a:alpha val="40000"/>
                    </a:schemeClr>
                  </a:outerShdw>
                </a:effectLst>
              </a:rPr>
              <a:t> de Christ le Grand </a:t>
            </a:r>
            <a:r>
              <a:rPr lang="en-NZ" sz="4800" b="1" dirty="0" err="1" smtClean="0">
                <a:ln w="0"/>
                <a:effectLst>
                  <a:outerShdw blurRad="38100" dist="19050" dir="2700000" algn="tl" rotWithShape="0">
                    <a:schemeClr val="dk1">
                      <a:alpha val="40000"/>
                    </a:schemeClr>
                  </a:outerShdw>
                </a:effectLst>
              </a:rPr>
              <a:t>Mandat</a:t>
            </a:r>
            <a:r>
              <a:rPr lang="en-NZ" sz="4800" b="1" dirty="0" smtClean="0">
                <a:ln w="0"/>
                <a:effectLst>
                  <a:outerShdw blurRad="38100" dist="19050" dir="2700000" algn="tl" rotWithShape="0">
                    <a:schemeClr val="dk1">
                      <a:alpha val="40000"/>
                    </a:schemeClr>
                  </a:outerShdw>
                </a:effectLst>
              </a:rPr>
              <a:t> (Grande Commission).</a:t>
            </a:r>
            <a:endParaRPr lang="en-NZ" sz="4800" b="1"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7558861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lstStyle/>
          <a:p>
            <a:endParaRPr lang="en-NZ"/>
          </a:p>
        </p:txBody>
      </p:sp>
    </p:spTree>
    <p:extLst>
      <p:ext uri="{BB962C8B-B14F-4D97-AF65-F5344CB8AC3E}">
        <p14:creationId xmlns:p14="http://schemas.microsoft.com/office/powerpoint/2010/main" val="173997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“11 Et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il</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donné</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les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uns</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comme</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apôtres</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les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autres</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comme</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prophètes</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les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autres</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comme</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évangélistes</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les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autres</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comme</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pasteurs</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et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docteurs</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12 pour le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perfectionnement</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des saints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en</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vue</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de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l’oeuvre</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du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ministère</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et de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l’édification</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du corps de Christ, 13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jusqu’à</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ce</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que nous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soyons</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tous</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parvenus à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l’unité</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de la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foi</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et de la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connaissance</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du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Fils</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de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Dieu</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à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l’état</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d’homme</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fait, à la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mesure</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de la stature </a:t>
            </a:r>
            <a:r>
              <a:rPr lang="en-NZ"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parfaite</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de Christ.”</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Content Placeholder 3"/>
          <p:cNvSpPr>
            <a:spLocks noGrp="1"/>
          </p:cNvSpPr>
          <p:nvPr>
            <p:ph type="subTitle" idx="1"/>
          </p:nvPr>
        </p:nvSpPr>
        <p:spPr/>
        <p:txBody>
          <a:bodyPr>
            <a:normAutofit/>
          </a:bodyPr>
          <a:lstStyle/>
          <a:p>
            <a:r>
              <a:rPr lang="en-US"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Ephesiens</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4:11-13 NLT</a:t>
            </a:r>
            <a:endParaRPr lang="en-US" sz="2800" dirty="0">
              <a:ln w="18415" cmpd="sng">
                <a:solidFill>
                  <a:srgbClr val="FFFFFF"/>
                </a:solidFill>
                <a:prstDash val="solid"/>
              </a:ln>
              <a:solidFill>
                <a:srgbClr val="FFFFFF"/>
              </a:solidFill>
              <a:effectLst>
                <a:glow rad="101600">
                  <a:srgbClr val="800000">
                    <a:alpha val="60000"/>
                  </a:srgbClr>
                </a:glow>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7687811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NZ"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NZ" sz="36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Leur</a:t>
            </a:r>
            <a:r>
              <a:rPr lang="en-NZ"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NZ" sz="36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responsabilité</a:t>
            </a:r>
            <a:r>
              <a:rPr lang="en-NZ"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NZ" sz="36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est</a:t>
            </a:r>
            <a:r>
              <a:rPr lang="en-NZ"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NZ" sz="36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d’équiper</a:t>
            </a:r>
            <a:r>
              <a:rPr lang="en-NZ"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le </a:t>
            </a:r>
            <a:r>
              <a:rPr lang="en-NZ" sz="36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peuple</a:t>
            </a:r>
            <a:r>
              <a:rPr lang="en-NZ"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de </a:t>
            </a:r>
            <a:r>
              <a:rPr lang="en-NZ" sz="36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Dieu</a:t>
            </a:r>
            <a:r>
              <a:rPr lang="en-NZ"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pour son oeuvre et de fonder </a:t>
            </a:r>
            <a:r>
              <a:rPr lang="en-NZ" sz="36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l’église</a:t>
            </a:r>
            <a:r>
              <a:rPr lang="en-NZ"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le corps de Christ.”</a:t>
            </a:r>
            <a:endParaRPr lang="en-NZ" sz="3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Content Placeholder 3"/>
          <p:cNvSpPr>
            <a:spLocks noGrp="1"/>
          </p:cNvSpPr>
          <p:nvPr>
            <p:ph type="subTitle" idx="1"/>
          </p:nvPr>
        </p:nvSpPr>
        <p:spPr/>
        <p:txBody>
          <a:bodyPr>
            <a:normAutofit/>
          </a:bodyPr>
          <a:lstStyle/>
          <a:p>
            <a:r>
              <a:rPr lang="en-US"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Ephesiens</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4:11-13 </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NLT </a:t>
            </a:r>
            <a:endParaRPr lang="en-US" sz="2800" dirty="0">
              <a:ln w="18415" cmpd="sng">
                <a:solidFill>
                  <a:srgbClr val="FFFFFF"/>
                </a:solidFill>
                <a:prstDash val="solid"/>
              </a:ln>
              <a:solidFill>
                <a:srgbClr val="FFFFFF"/>
              </a:solidFill>
              <a:effectLst>
                <a:glow rad="101600">
                  <a:srgbClr val="800000">
                    <a:alpha val="60000"/>
                  </a:srgbClr>
                </a:glow>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40876591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sz="3600" b="1" dirty="0" smtClean="0">
                <a:solidFill>
                  <a:schemeClr val="tx1"/>
                </a:solidFill>
                <a:effectLst>
                  <a:outerShdw blurRad="38100" dist="38100" dir="2700000" algn="tl">
                    <a:srgbClr val="000000">
                      <a:alpha val="43137"/>
                    </a:srgbClr>
                  </a:outerShdw>
                </a:effectLst>
              </a:rPr>
              <a:t>‘</a:t>
            </a:r>
            <a:r>
              <a:rPr lang="en-NZ" sz="3600" b="1" dirty="0" err="1" smtClean="0">
                <a:solidFill>
                  <a:schemeClr val="tx1"/>
                </a:solidFill>
                <a:effectLst>
                  <a:outerShdw blurRad="38100" dist="38100" dir="2700000" algn="tl">
                    <a:srgbClr val="000000">
                      <a:alpha val="43137"/>
                    </a:srgbClr>
                  </a:outerShdw>
                </a:effectLst>
              </a:rPr>
              <a:t>Chaque</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église</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devrait</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être</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une</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école</a:t>
            </a:r>
            <a:r>
              <a:rPr lang="en-NZ" sz="3600" b="1" dirty="0" smtClean="0">
                <a:solidFill>
                  <a:schemeClr val="tx1"/>
                </a:solidFill>
                <a:effectLst>
                  <a:outerShdw blurRad="38100" dist="38100" dir="2700000" algn="tl">
                    <a:srgbClr val="000000">
                      <a:alpha val="43137"/>
                    </a:srgbClr>
                  </a:outerShdw>
                </a:effectLst>
              </a:rPr>
              <a:t> de formation pour les </a:t>
            </a:r>
            <a:r>
              <a:rPr lang="en-NZ" sz="3600" b="1" dirty="0" err="1" smtClean="0">
                <a:solidFill>
                  <a:schemeClr val="tx1"/>
                </a:solidFill>
                <a:effectLst>
                  <a:outerShdw blurRad="38100" dist="38100" dir="2700000" algn="tl">
                    <a:srgbClr val="000000">
                      <a:alpha val="43137"/>
                    </a:srgbClr>
                  </a:outerShdw>
                </a:effectLst>
              </a:rPr>
              <a:t>ouvriers</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chrétiens</a:t>
            </a:r>
            <a:r>
              <a:rPr lang="en-NZ" sz="3600" b="1" dirty="0" smtClean="0">
                <a:solidFill>
                  <a:schemeClr val="tx1"/>
                </a:solidFill>
                <a:effectLst>
                  <a:outerShdw blurRad="38100" dist="38100" dir="2700000" algn="tl">
                    <a:srgbClr val="000000">
                      <a:alpha val="43137"/>
                    </a:srgbClr>
                  </a:outerShdw>
                </a:effectLst>
              </a:rPr>
              <a:t>. On </a:t>
            </a:r>
            <a:r>
              <a:rPr lang="en-NZ" sz="3600" b="1" dirty="0" err="1" smtClean="0">
                <a:solidFill>
                  <a:schemeClr val="tx1"/>
                </a:solidFill>
                <a:effectLst>
                  <a:outerShdw blurRad="38100" dist="38100" dir="2700000" algn="tl">
                    <a:srgbClr val="000000">
                      <a:alpha val="43137"/>
                    </a:srgbClr>
                  </a:outerShdw>
                </a:effectLst>
              </a:rPr>
              <a:t>devrait</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enseigner</a:t>
            </a:r>
            <a:r>
              <a:rPr lang="en-NZ" sz="3600" b="1" dirty="0" smtClean="0">
                <a:solidFill>
                  <a:schemeClr val="tx1"/>
                </a:solidFill>
                <a:effectLst>
                  <a:outerShdw blurRad="38100" dist="38100" dir="2700000" algn="tl">
                    <a:srgbClr val="000000">
                      <a:alpha val="43137"/>
                    </a:srgbClr>
                  </a:outerShdw>
                </a:effectLst>
              </a:rPr>
              <a:t> aux </a:t>
            </a:r>
            <a:r>
              <a:rPr lang="en-NZ" sz="3600" b="1" dirty="0" err="1" smtClean="0">
                <a:solidFill>
                  <a:schemeClr val="tx1"/>
                </a:solidFill>
                <a:effectLst>
                  <a:outerShdw blurRad="38100" dist="38100" dir="2700000" algn="tl">
                    <a:srgbClr val="000000">
                      <a:alpha val="43137"/>
                    </a:srgbClr>
                  </a:outerShdw>
                </a:effectLst>
              </a:rPr>
              <a:t>membres</a:t>
            </a:r>
            <a:r>
              <a:rPr lang="en-NZ" sz="3600" b="1" dirty="0" smtClean="0">
                <a:solidFill>
                  <a:schemeClr val="tx1"/>
                </a:solidFill>
                <a:effectLst>
                  <a:outerShdw blurRad="38100" dist="38100" dir="2700000" algn="tl">
                    <a:srgbClr val="000000">
                      <a:alpha val="43137"/>
                    </a:srgbClr>
                  </a:outerShdw>
                </a:effectLst>
              </a:rPr>
              <a:t> </a:t>
            </a:r>
            <a:r>
              <a:rPr lang="en-NZ" sz="3600" b="1" dirty="0">
                <a:solidFill>
                  <a:schemeClr val="tx1"/>
                </a:solidFill>
                <a:effectLst>
                  <a:outerShdw blurRad="38100" dist="38100" dir="2700000" algn="tl">
                    <a:srgbClr val="000000">
                      <a:alpha val="43137"/>
                    </a:srgbClr>
                  </a:outerShdw>
                </a:effectLst>
              </a:rPr>
              <a:t>… </a:t>
            </a:r>
            <a:r>
              <a:rPr lang="en-NZ" sz="3600" b="1" dirty="0" smtClean="0">
                <a:solidFill>
                  <a:schemeClr val="tx1"/>
                </a:solidFill>
                <a:effectLst>
                  <a:outerShdw blurRad="38100" dist="38100" dir="2700000" algn="tl">
                    <a:srgbClr val="000000">
                      <a:alpha val="43137"/>
                    </a:srgbClr>
                  </a:outerShdw>
                </a:effectLst>
              </a:rPr>
              <a:t>comment </a:t>
            </a:r>
            <a:r>
              <a:rPr lang="en-NZ" sz="3600" b="1" dirty="0" err="1" smtClean="0">
                <a:solidFill>
                  <a:schemeClr val="tx1"/>
                </a:solidFill>
                <a:effectLst>
                  <a:outerShdw blurRad="38100" dist="38100" dir="2700000" algn="tl">
                    <a:srgbClr val="000000">
                      <a:alpha val="43137"/>
                    </a:srgbClr>
                  </a:outerShdw>
                </a:effectLst>
              </a:rPr>
              <a:t>travailler</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en</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faveur</a:t>
            </a:r>
            <a:r>
              <a:rPr lang="en-NZ" sz="3600" b="1" dirty="0" smtClean="0">
                <a:solidFill>
                  <a:schemeClr val="tx1"/>
                </a:solidFill>
                <a:effectLst>
                  <a:outerShdw blurRad="38100" dist="38100" dir="2700000" algn="tl">
                    <a:srgbClr val="000000">
                      <a:alpha val="43137"/>
                    </a:srgbClr>
                  </a:outerShdw>
                </a:effectLst>
              </a:rPr>
              <a:t> des </a:t>
            </a:r>
            <a:r>
              <a:rPr lang="en-NZ" sz="3600" b="1" dirty="0" err="1" smtClean="0">
                <a:solidFill>
                  <a:schemeClr val="tx1"/>
                </a:solidFill>
                <a:effectLst>
                  <a:outerShdw blurRad="38100" dist="38100" dir="2700000" algn="tl">
                    <a:srgbClr val="000000">
                      <a:alpha val="43137"/>
                    </a:srgbClr>
                  </a:outerShdw>
                </a:effectLst>
              </a:rPr>
              <a:t>inconvertis</a:t>
            </a:r>
            <a:r>
              <a:rPr lang="en-NZ" sz="3600" b="1" dirty="0" smtClean="0">
                <a:solidFill>
                  <a:schemeClr val="tx1"/>
                </a:solidFill>
                <a:effectLst>
                  <a:outerShdw blurRad="38100" dist="38100" dir="2700000" algn="tl">
                    <a:srgbClr val="000000">
                      <a:alpha val="43137"/>
                    </a:srgbClr>
                  </a:outerShdw>
                </a:effectLst>
              </a:rPr>
              <a:t> .’</a:t>
            </a:r>
            <a:endParaRPr lang="en-NZ" sz="3600" b="1" dirty="0">
              <a:solidFill>
                <a:schemeClr val="tx1"/>
              </a:solidFill>
              <a:effectLst>
                <a:outerShdw blurRad="38100" dist="38100" dir="2700000" algn="tl">
                  <a:srgbClr val="000000">
                    <a:alpha val="43137"/>
                  </a:srgbClr>
                </a:outerShdw>
              </a:effectLst>
            </a:endParaRPr>
          </a:p>
        </p:txBody>
      </p:sp>
      <p:sp>
        <p:nvSpPr>
          <p:cNvPr id="13" name="Content Placeholder 12"/>
          <p:cNvSpPr>
            <a:spLocks noGrp="1"/>
          </p:cNvSpPr>
          <p:nvPr>
            <p:ph type="subTitle" idx="1"/>
          </p:nvPr>
        </p:nvSpPr>
        <p:spPr/>
        <p:txBody>
          <a:bodyPr>
            <a:noAutofit/>
          </a:bodyPr>
          <a:lstStyle/>
          <a:p>
            <a:r>
              <a:rPr lang="en-NZ" sz="2800" b="1" dirty="0">
                <a:solidFill>
                  <a:schemeClr val="tx1"/>
                </a:solidFill>
                <a:effectLst>
                  <a:outerShdw blurRad="38100" dist="38100" dir="2700000" algn="tl">
                    <a:srgbClr val="000000">
                      <a:alpha val="43137"/>
                    </a:srgbClr>
                  </a:outerShdw>
                </a:effectLst>
              </a:rPr>
              <a:t>EGW, MH p. 149</a:t>
            </a:r>
            <a:endParaRPr lang="en-US" sz="2800" b="1" dirty="0">
              <a:ln w="18415" cmpd="sng">
                <a:solidFill>
                  <a:srgbClr val="FFFFFF"/>
                </a:solidFill>
                <a:prstDash val="solid"/>
              </a:ln>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607632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sz="3600" b="1" dirty="0">
                <a:solidFill>
                  <a:schemeClr val="tx1"/>
                </a:solidFill>
                <a:effectLst>
                  <a:outerShdw blurRad="38100" dist="38100" dir="2700000" algn="tl">
                    <a:srgbClr val="000000">
                      <a:alpha val="43137"/>
                    </a:srgbClr>
                  </a:outerShdw>
                </a:effectLst>
              </a:rPr>
              <a:t>‘Christ </a:t>
            </a:r>
            <a:r>
              <a:rPr lang="en-NZ" sz="3600" b="1" dirty="0" err="1" smtClean="0">
                <a:solidFill>
                  <a:schemeClr val="tx1"/>
                </a:solidFill>
                <a:effectLst>
                  <a:outerShdw blurRad="38100" dist="38100" dir="2700000" algn="tl">
                    <a:srgbClr val="000000">
                      <a:alpha val="43137"/>
                    </a:srgbClr>
                  </a:outerShdw>
                </a:effectLst>
              </a:rPr>
              <a:t>souhaite</a:t>
            </a:r>
            <a:r>
              <a:rPr lang="en-NZ" sz="3600" b="1" dirty="0" smtClean="0">
                <a:solidFill>
                  <a:schemeClr val="tx1"/>
                </a:solidFill>
                <a:effectLst>
                  <a:outerShdw blurRad="38100" dist="38100" dir="2700000" algn="tl">
                    <a:srgbClr val="000000">
                      <a:alpha val="43137"/>
                    </a:srgbClr>
                  </a:outerShdw>
                </a:effectLst>
              </a:rPr>
              <a:t> que </a:t>
            </a:r>
            <a:r>
              <a:rPr lang="en-NZ" sz="3600" b="1" dirty="0" err="1" smtClean="0">
                <a:solidFill>
                  <a:schemeClr val="tx1"/>
                </a:solidFill>
                <a:effectLst>
                  <a:outerShdw blurRad="38100" dist="38100" dir="2700000" algn="tl">
                    <a:srgbClr val="000000">
                      <a:alpha val="43137"/>
                    </a:srgbClr>
                  </a:outerShdw>
                </a:effectLst>
              </a:rPr>
              <a:t>Ses</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ministres</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soient</a:t>
            </a:r>
            <a:r>
              <a:rPr lang="en-NZ" sz="3600" b="1" dirty="0" smtClean="0">
                <a:solidFill>
                  <a:schemeClr val="tx1"/>
                </a:solidFill>
                <a:effectLst>
                  <a:outerShdw blurRad="38100" dist="38100" dir="2700000" algn="tl">
                    <a:srgbClr val="000000">
                      <a:alpha val="43137"/>
                    </a:srgbClr>
                  </a:outerShdw>
                </a:effectLst>
              </a:rPr>
              <a:t> des </a:t>
            </a:r>
            <a:r>
              <a:rPr lang="en-NZ" sz="3600" b="1" dirty="0" err="1" smtClean="0">
                <a:solidFill>
                  <a:schemeClr val="tx1"/>
                </a:solidFill>
                <a:effectLst>
                  <a:outerShdw blurRad="38100" dist="38100" dir="2700000" algn="tl">
                    <a:srgbClr val="000000">
                      <a:alpha val="43137"/>
                    </a:srgbClr>
                  </a:outerShdw>
                </a:effectLst>
              </a:rPr>
              <a:t>éducateurs</a:t>
            </a:r>
            <a:r>
              <a:rPr lang="en-NZ" sz="3600" b="1" dirty="0" smtClean="0">
                <a:solidFill>
                  <a:schemeClr val="tx1"/>
                </a:solidFill>
                <a:effectLst>
                  <a:outerShdw blurRad="38100" dist="38100" dir="2700000" algn="tl">
                    <a:srgbClr val="000000">
                      <a:alpha val="43137"/>
                    </a:srgbClr>
                  </a:outerShdw>
                </a:effectLst>
              </a:rPr>
              <a:t> de </a:t>
            </a:r>
            <a:r>
              <a:rPr lang="en-NZ" sz="3600" b="1" dirty="0" err="1" smtClean="0">
                <a:solidFill>
                  <a:schemeClr val="tx1"/>
                </a:solidFill>
                <a:effectLst>
                  <a:outerShdw blurRad="38100" dist="38100" dir="2700000" algn="tl">
                    <a:srgbClr val="000000">
                      <a:alpha val="43137"/>
                    </a:srgbClr>
                  </a:outerShdw>
                </a:effectLst>
              </a:rPr>
              <a:t>l’église</a:t>
            </a:r>
            <a:r>
              <a:rPr lang="en-NZ" sz="3600" b="1" dirty="0" smtClean="0">
                <a:solidFill>
                  <a:schemeClr val="tx1"/>
                </a:solidFill>
                <a:effectLst>
                  <a:outerShdw blurRad="38100" dist="38100" dir="2700000" algn="tl">
                    <a:srgbClr val="000000">
                      <a:alpha val="43137"/>
                    </a:srgbClr>
                  </a:outerShdw>
                </a:effectLst>
              </a:rPr>
              <a:t> pour la propagation de </a:t>
            </a:r>
            <a:r>
              <a:rPr lang="en-NZ" sz="3600" b="1" dirty="0" err="1" smtClean="0">
                <a:solidFill>
                  <a:schemeClr val="tx1"/>
                </a:solidFill>
                <a:effectLst>
                  <a:outerShdw blurRad="38100" dist="38100" dir="2700000" algn="tl">
                    <a:srgbClr val="000000">
                      <a:alpha val="43137"/>
                    </a:srgbClr>
                  </a:outerShdw>
                </a:effectLst>
              </a:rPr>
              <a:t>l’évangile</a:t>
            </a:r>
            <a:r>
              <a:rPr lang="en-NZ" sz="3600" b="1" dirty="0" smtClean="0">
                <a:solidFill>
                  <a:schemeClr val="tx1"/>
                </a:solidFill>
                <a:effectLst>
                  <a:outerShdw blurRad="38100" dist="38100" dir="2700000" algn="tl">
                    <a:srgbClr val="000000">
                      <a:alpha val="43137"/>
                    </a:srgbClr>
                  </a:outerShdw>
                </a:effectLst>
              </a:rPr>
              <a:t>.’</a:t>
            </a:r>
            <a:endParaRPr lang="en-NZ" sz="3600" b="1" dirty="0">
              <a:solidFill>
                <a:schemeClr val="tx1"/>
              </a:solidFill>
              <a:effectLst>
                <a:outerShdw blurRad="38100" dist="38100" dir="2700000" algn="tl">
                  <a:srgbClr val="000000">
                    <a:alpha val="43137"/>
                  </a:srgbClr>
                </a:outerShdw>
              </a:effectLst>
            </a:endParaRPr>
          </a:p>
        </p:txBody>
      </p:sp>
      <p:sp>
        <p:nvSpPr>
          <p:cNvPr id="13" name="Content Placeholder 12"/>
          <p:cNvSpPr>
            <a:spLocks noGrp="1"/>
          </p:cNvSpPr>
          <p:nvPr>
            <p:ph type="subTitle" idx="1"/>
          </p:nvPr>
        </p:nvSpPr>
        <p:spPr/>
        <p:txBody>
          <a:bodyPr>
            <a:noAutofit/>
          </a:bodyPr>
          <a:lstStyle/>
          <a:p>
            <a:r>
              <a:rPr lang="en-NZ" sz="2800" b="1" dirty="0">
                <a:solidFill>
                  <a:schemeClr val="tx1"/>
                </a:solidFill>
                <a:effectLst>
                  <a:outerShdw blurRad="38100" dist="38100" dir="2700000" algn="tl">
                    <a:srgbClr val="000000">
                      <a:alpha val="43137"/>
                    </a:srgbClr>
                  </a:outerShdw>
                </a:effectLst>
              </a:rPr>
              <a:t>EGW, DA p. 825</a:t>
            </a:r>
            <a:endParaRPr lang="en-US" sz="2800" b="1" dirty="0">
              <a:ln w="18415" cmpd="sng">
                <a:solidFill>
                  <a:srgbClr val="FFFFFF"/>
                </a:solidFill>
                <a:prstDash val="solid"/>
              </a:ln>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195950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sz="3600" b="1" dirty="0">
                <a:solidFill>
                  <a:schemeClr val="tx1"/>
                </a:solidFill>
                <a:effectLst>
                  <a:outerShdw blurRad="38100" dist="38100" dir="2700000" algn="tl">
                    <a:srgbClr val="000000">
                      <a:alpha val="43137"/>
                    </a:srgbClr>
                  </a:outerShdw>
                </a:effectLst>
              </a:rPr>
              <a:t/>
            </a:r>
            <a:br>
              <a:rPr lang="en-NZ" sz="3600" b="1" dirty="0">
                <a:solidFill>
                  <a:schemeClr val="tx1"/>
                </a:solidFill>
                <a:effectLst>
                  <a:outerShdw blurRad="38100" dist="38100" dir="2700000" algn="tl">
                    <a:srgbClr val="000000">
                      <a:alpha val="43137"/>
                    </a:srgbClr>
                  </a:outerShdw>
                </a:effectLst>
              </a:rPr>
            </a:br>
            <a:r>
              <a:rPr lang="en-NZ" sz="3600" b="1" dirty="0">
                <a:solidFill>
                  <a:schemeClr val="tx1"/>
                </a:solidFill>
                <a:effectLst>
                  <a:outerShdw blurRad="38100" dist="38100" dir="2700000" algn="tl">
                    <a:srgbClr val="000000">
                      <a:alpha val="43137"/>
                    </a:srgbClr>
                  </a:outerShdw>
                </a:effectLst>
              </a:rPr>
              <a:t/>
            </a:r>
            <a:br>
              <a:rPr lang="en-NZ" sz="3600" b="1" dirty="0">
                <a:solidFill>
                  <a:schemeClr val="tx1"/>
                </a:solidFill>
                <a:effectLst>
                  <a:outerShdw blurRad="38100" dist="38100" dir="2700000" algn="tl">
                    <a:srgbClr val="000000">
                      <a:alpha val="43137"/>
                    </a:srgbClr>
                  </a:outerShdw>
                </a:effectLst>
              </a:rPr>
            </a:br>
            <a:r>
              <a:rPr lang="en-NZ" sz="3600" b="1" dirty="0" smtClean="0">
                <a:solidFill>
                  <a:schemeClr val="tx1"/>
                </a:solidFill>
                <a:effectLst>
                  <a:outerShdw blurRad="38100" dist="38100" dir="2700000" algn="tl">
                    <a:srgbClr val="000000">
                      <a:alpha val="43137"/>
                    </a:srgbClr>
                  </a:outerShdw>
                </a:effectLst>
              </a:rPr>
              <a:t>‘Les </a:t>
            </a:r>
            <a:r>
              <a:rPr lang="en-NZ" sz="3600" b="1" dirty="0" err="1" smtClean="0">
                <a:solidFill>
                  <a:schemeClr val="tx1"/>
                </a:solidFill>
                <a:effectLst>
                  <a:outerShdw blurRad="38100" dist="38100" dir="2700000" algn="tl">
                    <a:srgbClr val="000000">
                      <a:alpha val="43137"/>
                    </a:srgbClr>
                  </a:outerShdw>
                </a:effectLst>
              </a:rPr>
              <a:t>Ministres</a:t>
            </a:r>
            <a:r>
              <a:rPr lang="en-NZ" sz="3600" b="1" dirty="0" smtClean="0">
                <a:solidFill>
                  <a:schemeClr val="tx1"/>
                </a:solidFill>
                <a:effectLst>
                  <a:outerShdw blurRad="38100" dist="38100" dir="2700000" algn="tl">
                    <a:srgbClr val="000000">
                      <a:alpha val="43137"/>
                    </a:srgbClr>
                  </a:outerShdw>
                </a:effectLst>
              </a:rPr>
              <a:t> ne </a:t>
            </a:r>
            <a:r>
              <a:rPr lang="en-NZ" sz="3600" b="1" dirty="0" err="1" smtClean="0">
                <a:solidFill>
                  <a:schemeClr val="tx1"/>
                </a:solidFill>
                <a:effectLst>
                  <a:outerShdw blurRad="38100" dist="38100" dir="2700000" algn="tl">
                    <a:srgbClr val="000000">
                      <a:alpha val="43137"/>
                    </a:srgbClr>
                  </a:outerShdw>
                </a:effectLst>
              </a:rPr>
              <a:t>devraient</a:t>
            </a:r>
            <a:r>
              <a:rPr lang="en-NZ" sz="3600" b="1" dirty="0" smtClean="0">
                <a:solidFill>
                  <a:schemeClr val="tx1"/>
                </a:solidFill>
                <a:effectLst>
                  <a:outerShdw blurRad="38100" dist="38100" dir="2700000" algn="tl">
                    <a:srgbClr val="000000">
                      <a:alpha val="43137"/>
                    </a:srgbClr>
                  </a:outerShdw>
                </a:effectLst>
              </a:rPr>
              <a:t> pas faire le travail de </a:t>
            </a:r>
            <a:r>
              <a:rPr lang="en-NZ" sz="3600" b="1" dirty="0" err="1" smtClean="0">
                <a:solidFill>
                  <a:schemeClr val="tx1"/>
                </a:solidFill>
                <a:effectLst>
                  <a:outerShdw blurRad="38100" dist="38100" dir="2700000" algn="tl">
                    <a:srgbClr val="000000">
                      <a:alpha val="43137"/>
                    </a:srgbClr>
                  </a:outerShdw>
                </a:effectLst>
              </a:rPr>
              <a:t>l’église</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en</a:t>
            </a:r>
            <a:r>
              <a:rPr lang="en-NZ" sz="3600" b="1" dirty="0" smtClean="0">
                <a:solidFill>
                  <a:schemeClr val="tx1"/>
                </a:solidFill>
                <a:effectLst>
                  <a:outerShdw blurRad="38100" dist="38100" dir="2700000" algn="tl">
                    <a:srgbClr val="000000">
                      <a:alpha val="43137"/>
                    </a:srgbClr>
                  </a:outerShdw>
                </a:effectLst>
              </a:rPr>
              <a:t> se </a:t>
            </a:r>
            <a:r>
              <a:rPr lang="en-NZ" sz="3600" b="1" dirty="0" err="1" smtClean="0">
                <a:solidFill>
                  <a:schemeClr val="tx1"/>
                </a:solidFill>
                <a:effectLst>
                  <a:outerShdw blurRad="38100" dist="38100" dir="2700000" algn="tl">
                    <a:srgbClr val="000000">
                      <a:alpha val="43137"/>
                    </a:srgbClr>
                  </a:outerShdw>
                </a:effectLst>
              </a:rPr>
              <a:t>fatiguant</a:t>
            </a:r>
            <a:r>
              <a:rPr lang="en-NZ" sz="3600" b="1" dirty="0" smtClean="0">
                <a:solidFill>
                  <a:schemeClr val="tx1"/>
                </a:solidFill>
                <a:effectLst>
                  <a:outerShdw blurRad="38100" dist="38100" dir="2700000" algn="tl">
                    <a:srgbClr val="000000">
                      <a:alpha val="43137"/>
                    </a:srgbClr>
                  </a:outerShdw>
                </a:effectLst>
              </a:rPr>
              <a:t>, et </a:t>
            </a:r>
            <a:r>
              <a:rPr lang="en-NZ" sz="3600" b="1" dirty="0" err="1" smtClean="0">
                <a:solidFill>
                  <a:schemeClr val="tx1"/>
                </a:solidFill>
                <a:effectLst>
                  <a:outerShdw blurRad="38100" dist="38100" dir="2700000" algn="tl">
                    <a:srgbClr val="000000">
                      <a:alpha val="43137"/>
                    </a:srgbClr>
                  </a:outerShdw>
                </a:effectLst>
              </a:rPr>
              <a:t>en</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empêchant</a:t>
            </a:r>
            <a:r>
              <a:rPr lang="en-NZ" sz="3600" b="1" dirty="0" smtClean="0">
                <a:solidFill>
                  <a:schemeClr val="tx1"/>
                </a:solidFill>
                <a:effectLst>
                  <a:outerShdw blurRad="38100" dist="38100" dir="2700000" algn="tl">
                    <a:srgbClr val="000000">
                      <a:alpha val="43137"/>
                    </a:srgbClr>
                  </a:outerShdw>
                </a:effectLst>
              </a:rPr>
              <a:t> les </a:t>
            </a:r>
            <a:r>
              <a:rPr lang="en-NZ" sz="3600" b="1" dirty="0" err="1" smtClean="0">
                <a:solidFill>
                  <a:schemeClr val="tx1"/>
                </a:solidFill>
                <a:effectLst>
                  <a:outerShdw blurRad="38100" dist="38100" dir="2700000" algn="tl">
                    <a:srgbClr val="000000">
                      <a:alpha val="43137"/>
                    </a:srgbClr>
                  </a:outerShdw>
                </a:effectLst>
              </a:rPr>
              <a:t>autres</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d’accomplir</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leur</a:t>
            </a:r>
            <a:r>
              <a:rPr lang="en-NZ" sz="3600" b="1" dirty="0" smtClean="0">
                <a:solidFill>
                  <a:schemeClr val="tx1"/>
                </a:solidFill>
                <a:effectLst>
                  <a:outerShdw blurRad="38100" dist="38100" dir="2700000" algn="tl">
                    <a:srgbClr val="000000">
                      <a:alpha val="43137"/>
                    </a:srgbClr>
                  </a:outerShdw>
                </a:effectLst>
              </a:rPr>
              <a:t> devoir. </a:t>
            </a:r>
            <a:r>
              <a:rPr lang="en-NZ" sz="3600" b="1" dirty="0" err="1" smtClean="0">
                <a:solidFill>
                  <a:schemeClr val="tx1"/>
                </a:solidFill>
                <a:effectLst>
                  <a:outerShdw blurRad="38100" dist="38100" dir="2700000" algn="tl">
                    <a:srgbClr val="000000">
                      <a:alpha val="43137"/>
                    </a:srgbClr>
                  </a:outerShdw>
                </a:effectLst>
              </a:rPr>
              <a:t>Ils</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devraient</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enseigner</a:t>
            </a:r>
            <a:r>
              <a:rPr lang="en-NZ" sz="3600" b="1" dirty="0" smtClean="0">
                <a:solidFill>
                  <a:schemeClr val="tx1"/>
                </a:solidFill>
                <a:effectLst>
                  <a:outerShdw blurRad="38100" dist="38100" dir="2700000" algn="tl">
                    <a:srgbClr val="000000">
                      <a:alpha val="43137"/>
                    </a:srgbClr>
                  </a:outerShdw>
                </a:effectLst>
              </a:rPr>
              <a:t> </a:t>
            </a:r>
            <a:r>
              <a:rPr lang="en-NZ" sz="3600" b="1" dirty="0" smtClean="0">
                <a:solidFill>
                  <a:schemeClr val="tx1"/>
                </a:solidFill>
                <a:effectLst>
                  <a:outerShdw blurRad="38100" dist="38100" dir="2700000" algn="tl">
                    <a:srgbClr val="000000">
                      <a:alpha val="43137"/>
                    </a:srgbClr>
                  </a:outerShdw>
                </a:effectLst>
              </a:rPr>
              <a:t>aux </a:t>
            </a:r>
            <a:r>
              <a:rPr lang="en-NZ" sz="3600" b="1" dirty="0" err="1" smtClean="0">
                <a:solidFill>
                  <a:schemeClr val="tx1"/>
                </a:solidFill>
                <a:effectLst>
                  <a:outerShdw blurRad="38100" dist="38100" dir="2700000" algn="tl">
                    <a:srgbClr val="000000">
                      <a:alpha val="43137"/>
                    </a:srgbClr>
                  </a:outerShdw>
                </a:effectLst>
              </a:rPr>
              <a:t>membres</a:t>
            </a:r>
            <a:r>
              <a:rPr lang="en-NZ" sz="3600" b="1" dirty="0" smtClean="0">
                <a:solidFill>
                  <a:schemeClr val="tx1"/>
                </a:solidFill>
                <a:effectLst>
                  <a:outerShdw blurRad="38100" dist="38100" dir="2700000" algn="tl">
                    <a:srgbClr val="000000">
                      <a:alpha val="43137"/>
                    </a:srgbClr>
                  </a:outerShdw>
                </a:effectLst>
              </a:rPr>
              <a:t> comment </a:t>
            </a:r>
            <a:r>
              <a:rPr lang="en-NZ" sz="3600" b="1" dirty="0" err="1" smtClean="0">
                <a:solidFill>
                  <a:schemeClr val="tx1"/>
                </a:solidFill>
                <a:effectLst>
                  <a:outerShdw blurRad="38100" dist="38100" dir="2700000" algn="tl">
                    <a:srgbClr val="000000">
                      <a:alpha val="43137"/>
                    </a:srgbClr>
                  </a:outerShdw>
                </a:effectLst>
              </a:rPr>
              <a:t>travailler</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dans</a:t>
            </a:r>
            <a:r>
              <a:rPr lang="en-NZ" sz="3600" b="1" dirty="0" smtClean="0">
                <a:solidFill>
                  <a:schemeClr val="tx1"/>
                </a:solidFill>
                <a:effectLst>
                  <a:outerShdw blurRad="38100" dist="38100" dir="2700000" algn="tl">
                    <a:srgbClr val="000000">
                      <a:alpha val="43137"/>
                    </a:srgbClr>
                  </a:outerShdw>
                </a:effectLst>
              </a:rPr>
              <a:t> </a:t>
            </a:r>
            <a:r>
              <a:rPr lang="en-NZ" sz="3600" b="1" dirty="0" err="1" smtClean="0">
                <a:solidFill>
                  <a:schemeClr val="tx1"/>
                </a:solidFill>
                <a:effectLst>
                  <a:outerShdw blurRad="38100" dist="38100" dir="2700000" algn="tl">
                    <a:srgbClr val="000000">
                      <a:alpha val="43137"/>
                    </a:srgbClr>
                  </a:outerShdw>
                </a:effectLst>
              </a:rPr>
              <a:t>l’église</a:t>
            </a:r>
            <a:r>
              <a:rPr lang="en-NZ" sz="3600" b="1" dirty="0" smtClean="0">
                <a:solidFill>
                  <a:schemeClr val="tx1"/>
                </a:solidFill>
                <a:effectLst>
                  <a:outerShdw blurRad="38100" dist="38100" dir="2700000" algn="tl">
                    <a:srgbClr val="000000">
                      <a:alpha val="43137"/>
                    </a:srgbClr>
                  </a:outerShdw>
                </a:effectLst>
              </a:rPr>
              <a:t> et </a:t>
            </a:r>
            <a:r>
              <a:rPr lang="en-NZ" sz="3600" b="1" dirty="0" err="1" smtClean="0">
                <a:solidFill>
                  <a:schemeClr val="tx1"/>
                </a:solidFill>
                <a:effectLst>
                  <a:outerShdw blurRad="38100" dist="38100" dir="2700000" algn="tl">
                    <a:srgbClr val="000000">
                      <a:alpha val="43137"/>
                    </a:srgbClr>
                  </a:outerShdw>
                </a:effectLst>
              </a:rPr>
              <a:t>dans</a:t>
            </a:r>
            <a:r>
              <a:rPr lang="en-NZ" sz="3600" b="1" dirty="0" smtClean="0">
                <a:solidFill>
                  <a:schemeClr val="tx1"/>
                </a:solidFill>
                <a:effectLst>
                  <a:outerShdw blurRad="38100" dist="38100" dir="2700000" algn="tl">
                    <a:srgbClr val="000000">
                      <a:alpha val="43137"/>
                    </a:srgbClr>
                  </a:outerShdw>
                </a:effectLst>
              </a:rPr>
              <a:t> la </a:t>
            </a:r>
            <a:r>
              <a:rPr lang="en-NZ" sz="3600" b="1" dirty="0" err="1" smtClean="0">
                <a:solidFill>
                  <a:schemeClr val="tx1"/>
                </a:solidFill>
                <a:effectLst>
                  <a:outerShdw blurRad="38100" dist="38100" dir="2700000" algn="tl">
                    <a:srgbClr val="000000">
                      <a:alpha val="43137"/>
                    </a:srgbClr>
                  </a:outerShdw>
                </a:effectLst>
              </a:rPr>
              <a:t>communauté</a:t>
            </a:r>
            <a:r>
              <a:rPr lang="en-NZ" sz="3600" b="1" dirty="0" smtClean="0">
                <a:solidFill>
                  <a:schemeClr val="tx1"/>
                </a:solidFill>
                <a:effectLst>
                  <a:outerShdw blurRad="38100" dist="38100" dir="2700000" algn="tl">
                    <a:srgbClr val="000000">
                      <a:alpha val="43137"/>
                    </a:srgbClr>
                  </a:outerShdw>
                </a:effectLst>
              </a:rPr>
              <a:t>’.                                                         </a:t>
            </a:r>
            <a:endParaRPr lang="en-NZ" sz="3600" b="1" dirty="0">
              <a:solidFill>
                <a:schemeClr val="tx1"/>
              </a:solidFill>
              <a:effectLst>
                <a:outerShdw blurRad="38100" dist="38100" dir="2700000" algn="tl">
                  <a:srgbClr val="000000">
                    <a:alpha val="43137"/>
                  </a:srgbClr>
                </a:outerShdw>
              </a:effectLst>
            </a:endParaRPr>
          </a:p>
        </p:txBody>
      </p:sp>
      <p:sp>
        <p:nvSpPr>
          <p:cNvPr id="13" name="Content Placeholder 12"/>
          <p:cNvSpPr>
            <a:spLocks noGrp="1"/>
          </p:cNvSpPr>
          <p:nvPr>
            <p:ph type="subTitle" idx="1"/>
          </p:nvPr>
        </p:nvSpPr>
        <p:spPr/>
        <p:txBody>
          <a:bodyPr>
            <a:noAutofit/>
          </a:bodyPr>
          <a:lstStyle/>
          <a:p>
            <a:r>
              <a:rPr lang="en-NZ" sz="2800" b="1" dirty="0">
                <a:solidFill>
                  <a:schemeClr val="tx1"/>
                </a:solidFill>
                <a:effectLst>
                  <a:outerShdw blurRad="38100" dist="38100" dir="2700000" algn="tl">
                    <a:srgbClr val="000000">
                      <a:alpha val="43137"/>
                    </a:srgbClr>
                  </a:outerShdw>
                </a:effectLst>
              </a:rPr>
              <a:t>EGW, RH Oct. 12, 1886</a:t>
            </a:r>
            <a:endParaRPr lang="en-US" sz="2800" b="1" dirty="0">
              <a:ln w="18415" cmpd="sng">
                <a:solidFill>
                  <a:srgbClr val="FFFFFF"/>
                </a:solidFill>
                <a:prstDash val="solid"/>
              </a:ln>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232298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4651" y="-67895"/>
            <a:ext cx="7782697" cy="1085002"/>
          </a:xfrm>
        </p:spPr>
        <p:txBody>
          <a:bodyPr>
            <a:normAutofit fontScale="90000"/>
          </a:bodyPr>
          <a:lstStyle/>
          <a:p>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Qu’est-ce</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qu’une</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personne</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qui change le monde?</a:t>
            </a:r>
            <a:endParaRPr lang="en-US" dirty="0"/>
          </a:p>
        </p:txBody>
      </p:sp>
      <p:sp>
        <p:nvSpPr>
          <p:cNvPr id="3" name="Subtitle 2"/>
          <p:cNvSpPr>
            <a:spLocks noGrp="1"/>
          </p:cNvSpPr>
          <p:nvPr>
            <p:ph type="subTitle" idx="1"/>
          </p:nvPr>
        </p:nvSpPr>
        <p:spPr>
          <a:xfrm>
            <a:off x="1828800" y="3902676"/>
            <a:ext cx="8534400" cy="1752600"/>
          </a:xfrm>
        </p:spPr>
        <p:txBody>
          <a:bodyPr/>
          <a:lstStyle/>
          <a:p>
            <a:endParaRPr lang="en-US" dirty="0"/>
          </a:p>
        </p:txBody>
      </p:sp>
      <p:sp>
        <p:nvSpPr>
          <p:cNvPr id="4" name="Rectangle 3"/>
          <p:cNvSpPr/>
          <p:nvPr/>
        </p:nvSpPr>
        <p:spPr>
          <a:xfrm>
            <a:off x="1707006" y="892197"/>
            <a:ext cx="2941126" cy="1446550"/>
          </a:xfrm>
          <a:prstGeom prst="rect">
            <a:avLst/>
          </a:prstGeom>
        </p:spPr>
        <p:txBody>
          <a:bodyPr wrap="none">
            <a:spAutoFit/>
          </a:bodyPr>
          <a:lstStyle/>
          <a:p>
            <a:pPr marL="114300" defTabSz="457200"/>
            <a:r>
              <a:rPr lang="en-AU" sz="4400" b="1" dirty="0" err="1" smtClean="0">
                <a:ln w="12700">
                  <a:solidFill>
                    <a:srgbClr val="1F497D">
                      <a:satMod val="155000"/>
                    </a:srgbClr>
                  </a:solidFill>
                  <a:prstDash val="solid"/>
                </a:ln>
                <a:solidFill>
                  <a:srgbClr val="FF6600"/>
                </a:solidFill>
                <a:effectLst>
                  <a:outerShdw blurRad="41275" dist="20320" dir="1800000" algn="tl" rotWithShape="0">
                    <a:srgbClr val="000000">
                      <a:alpha val="40000"/>
                    </a:srgbClr>
                  </a:outerShdw>
                </a:effectLst>
              </a:rPr>
              <a:t>Imaginez</a:t>
            </a:r>
            <a:r>
              <a:rPr lang="en-AU" sz="4400" b="1" dirty="0" smtClean="0">
                <a:ln w="12700">
                  <a:solidFill>
                    <a:srgbClr val="1F497D">
                      <a:satMod val="155000"/>
                    </a:srgbClr>
                  </a:solidFill>
                  <a:prstDash val="solid"/>
                </a:ln>
                <a:solidFill>
                  <a:srgbClr val="FF6600"/>
                </a:solidFill>
                <a:effectLst>
                  <a:outerShdw blurRad="41275" dist="20320" dir="1800000" algn="tl" rotWithShape="0">
                    <a:srgbClr val="000000">
                      <a:alpha val="40000"/>
                    </a:srgbClr>
                  </a:outerShdw>
                </a:effectLst>
              </a:rPr>
              <a:t> </a:t>
            </a:r>
            <a:r>
              <a:rPr lang="en-AU" sz="4400" b="1" dirty="0">
                <a:ln w="12700">
                  <a:solidFill>
                    <a:srgbClr val="1F497D">
                      <a:satMod val="155000"/>
                    </a:srgbClr>
                  </a:solidFill>
                  <a:prstDash val="solid"/>
                </a:ln>
                <a:solidFill>
                  <a:srgbClr val="FF6600"/>
                </a:solidFill>
                <a:effectLst>
                  <a:outerShdw blurRad="41275" dist="20320" dir="1800000" algn="tl" rotWithShape="0">
                    <a:srgbClr val="000000">
                      <a:alpha val="40000"/>
                    </a:srgbClr>
                  </a:outerShdw>
                </a:effectLst>
              </a:rPr>
              <a:t>1 </a:t>
            </a:r>
          </a:p>
          <a:p>
            <a:pPr marL="114300" defTabSz="457200"/>
            <a:r>
              <a:rPr lang="en-AU" sz="44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Evangéliste</a:t>
            </a:r>
            <a:endParaRPr lang="en-AU" sz="44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p:txBody>
      </p:sp>
      <p:sp>
        <p:nvSpPr>
          <p:cNvPr id="5" name="Rectangle 4"/>
          <p:cNvSpPr/>
          <p:nvPr/>
        </p:nvSpPr>
        <p:spPr>
          <a:xfrm rot="16200000">
            <a:off x="2264302" y="2639384"/>
            <a:ext cx="2843370" cy="4462760"/>
          </a:xfrm>
          <a:prstGeom prst="rect">
            <a:avLst/>
          </a:prstGeom>
        </p:spPr>
        <p:txBody>
          <a:bodyPr wrap="square">
            <a:spAutoFit/>
          </a:bodyPr>
          <a:lstStyle/>
          <a:p>
            <a:pPr defTabSz="457200"/>
            <a:r>
              <a:rPr lang="en-AU" sz="28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Prêchant</a:t>
            </a:r>
            <a:r>
              <a:rPr lang="en-AU" sz="28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à </a:t>
            </a:r>
            <a:endParaRPr lang="en-AU" sz="28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a:p>
            <a:pPr defTabSz="457200"/>
            <a:r>
              <a:rPr lang="en-AU" sz="6000" b="1" dirty="0">
                <a:ln w="12700">
                  <a:solidFill>
                    <a:srgbClr val="1F497D">
                      <a:satMod val="155000"/>
                    </a:srgbClr>
                  </a:solidFill>
                  <a:prstDash val="solid"/>
                </a:ln>
                <a:solidFill>
                  <a:srgbClr val="FF6600"/>
                </a:solidFill>
                <a:effectLst>
                  <a:outerShdw blurRad="41275" dist="20320" dir="1800000" algn="tl" rotWithShape="0">
                    <a:srgbClr val="000000">
                      <a:alpha val="40000"/>
                    </a:srgbClr>
                  </a:outerShdw>
                </a:effectLst>
              </a:rPr>
              <a:t>100,000 </a:t>
            </a:r>
          </a:p>
          <a:p>
            <a:pPr defTabSz="457200"/>
            <a:r>
              <a:rPr lang="en-AU" sz="28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Personnes</a:t>
            </a:r>
            <a:r>
              <a:rPr lang="en-AU" sz="28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a:t>
            </a:r>
            <a:r>
              <a:rPr lang="en-AU" sz="28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différentes</a:t>
            </a:r>
            <a:r>
              <a:rPr lang="en-AU" sz="28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a:t>
            </a:r>
            <a:endParaRPr lang="en-AU" sz="28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a:p>
            <a:pPr defTabSz="457200"/>
            <a:r>
              <a:rPr lang="en-AU" sz="28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chaque</a:t>
            </a:r>
            <a:endParaRPr lang="en-AU" sz="28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a:p>
            <a:pPr defTabSz="457200"/>
            <a:r>
              <a:rPr lang="en-AU" sz="28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soir</a:t>
            </a:r>
            <a:endParaRPr lang="en-AU" sz="28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a:p>
            <a:pPr defTabSz="457200"/>
            <a:r>
              <a:rPr lang="en-AU" sz="28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sur</a:t>
            </a:r>
          </a:p>
          <a:p>
            <a:pPr defTabSz="457200"/>
            <a:r>
              <a:rPr lang="en-AU" sz="28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35 </a:t>
            </a:r>
            <a:endParaRPr lang="en-AU" sz="28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a:p>
            <a:pPr defTabSz="457200"/>
            <a:r>
              <a:rPr lang="en-AU" sz="28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ans</a:t>
            </a:r>
            <a:endParaRPr lang="en-AU" sz="28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p:txBody>
      </p:sp>
      <p:sp>
        <p:nvSpPr>
          <p:cNvPr id="6" name="Rectangle 5"/>
          <p:cNvSpPr/>
          <p:nvPr/>
        </p:nvSpPr>
        <p:spPr>
          <a:xfrm>
            <a:off x="3810000" y="2227019"/>
            <a:ext cx="5486401" cy="1446550"/>
          </a:xfrm>
          <a:prstGeom prst="rect">
            <a:avLst/>
          </a:prstGeom>
        </p:spPr>
        <p:txBody>
          <a:bodyPr wrap="square">
            <a:spAutoFit/>
          </a:bodyPr>
          <a:lstStyle/>
          <a:p>
            <a:pPr defTabSz="457200"/>
            <a:r>
              <a:rPr lang="en-AU" sz="24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rial Rounded MT Bold" pitchFamily="34" charset="0"/>
              </a:rPr>
              <a:t>Et </a:t>
            </a:r>
            <a:r>
              <a:rPr lang="en-AU" sz="24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rial Rounded MT Bold" pitchFamily="34" charset="0"/>
              </a:rPr>
              <a:t>chaque</a:t>
            </a:r>
            <a:r>
              <a:rPr lang="en-AU" sz="24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rial Rounded MT Bold" pitchFamily="34" charset="0"/>
              </a:rPr>
              <a:t> </a:t>
            </a:r>
            <a:r>
              <a:rPr lang="en-AU" sz="24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rial Rounded MT Bold" pitchFamily="34" charset="0"/>
              </a:rPr>
              <a:t>personne</a:t>
            </a:r>
            <a:r>
              <a:rPr lang="en-AU" sz="24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rial Rounded MT Bold" pitchFamily="34" charset="0"/>
              </a:rPr>
              <a:t> </a:t>
            </a:r>
            <a:r>
              <a:rPr lang="en-AU" sz="24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rial Rounded MT Bold" pitchFamily="34" charset="0"/>
              </a:rPr>
              <a:t>accepterait</a:t>
            </a:r>
            <a:r>
              <a:rPr lang="en-AU" sz="24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rial Rounded MT Bold" pitchFamily="34" charset="0"/>
              </a:rPr>
              <a:t> </a:t>
            </a:r>
            <a:endParaRPr lang="en-AU" sz="24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rial Rounded MT Bold" pitchFamily="34" charset="0"/>
            </a:endParaRPr>
          </a:p>
          <a:p>
            <a:pPr defTabSz="457200"/>
            <a:r>
              <a:rPr lang="en-AU" sz="4000" b="1" dirty="0">
                <a:ln w="12700">
                  <a:solidFill>
                    <a:srgbClr val="1F497D">
                      <a:satMod val="155000"/>
                    </a:srgbClr>
                  </a:solidFill>
                  <a:prstDash val="solid"/>
                </a:ln>
                <a:solidFill>
                  <a:srgbClr val="FF6600"/>
                </a:solidFill>
                <a:effectLst>
                  <a:outerShdw blurRad="41275" dist="20320" dir="1800000" algn="tl" rotWithShape="0">
                    <a:srgbClr val="000000">
                      <a:alpha val="40000"/>
                    </a:srgbClr>
                  </a:outerShdw>
                </a:effectLst>
                <a:latin typeface="Arial Rounded MT Bold" pitchFamily="34" charset="0"/>
              </a:rPr>
              <a:t>Jesus</a:t>
            </a:r>
            <a:r>
              <a:rPr lang="en-AU" sz="40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rial Rounded MT Bold" pitchFamily="34" charset="0"/>
              </a:rPr>
              <a:t> </a:t>
            </a:r>
          </a:p>
          <a:p>
            <a:pPr defTabSz="457200"/>
            <a:r>
              <a:rPr lang="en-AU" sz="24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rial Rounded MT Bold" pitchFamily="34" charset="0"/>
              </a:rPr>
              <a:t>Comme</a:t>
            </a:r>
            <a:r>
              <a:rPr lang="en-AU" sz="24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rial Rounded MT Bold" pitchFamily="34" charset="0"/>
              </a:rPr>
              <a:t> son </a:t>
            </a:r>
            <a:r>
              <a:rPr lang="en-AU" sz="24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rial Rounded MT Bold" pitchFamily="34" charset="0"/>
              </a:rPr>
              <a:t>sauveur</a:t>
            </a:r>
            <a:endParaRPr lang="en-AU" sz="24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rial Rounded MT Bold" pitchFamily="34" charset="0"/>
            </a:endParaRPr>
          </a:p>
        </p:txBody>
      </p:sp>
      <p:sp>
        <p:nvSpPr>
          <p:cNvPr id="7" name="Rectangle 6"/>
          <p:cNvSpPr/>
          <p:nvPr/>
        </p:nvSpPr>
        <p:spPr>
          <a:xfrm>
            <a:off x="5810081" y="2866829"/>
            <a:ext cx="4691644" cy="646331"/>
          </a:xfrm>
          <a:prstGeom prst="rect">
            <a:avLst/>
          </a:prstGeom>
        </p:spPr>
        <p:txBody>
          <a:bodyPr wrap="square">
            <a:spAutoFit/>
          </a:bodyPr>
          <a:lstStyle/>
          <a:p>
            <a:pPr algn="r" defTabSz="457200"/>
            <a:endParaRPr lang="en-AU" sz="3600" b="1" dirty="0">
              <a:solidFill>
                <a:srgbClr val="FFC000"/>
              </a:solidFill>
              <a:latin typeface="Britannic Bold" pitchFamily="34" charset="0"/>
            </a:endParaRPr>
          </a:p>
        </p:txBody>
      </p:sp>
      <p:sp>
        <p:nvSpPr>
          <p:cNvPr id="11" name="Rectangle 10"/>
          <p:cNvSpPr/>
          <p:nvPr/>
        </p:nvSpPr>
        <p:spPr>
          <a:xfrm>
            <a:off x="6096000" y="4161707"/>
            <a:ext cx="4405725" cy="2062103"/>
          </a:xfrm>
          <a:prstGeom prst="rect">
            <a:avLst/>
          </a:prstGeom>
        </p:spPr>
        <p:txBody>
          <a:bodyPr wrap="square">
            <a:spAutoFit/>
          </a:bodyPr>
          <a:lstStyle/>
          <a:p>
            <a:pPr defTabSz="457200"/>
            <a:r>
              <a:rPr lang="en-AU" sz="32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ndy" pitchFamily="66" charset="0"/>
              </a:rPr>
              <a:t>Combien</a:t>
            </a:r>
            <a:r>
              <a:rPr lang="en-AU" sz="32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ndy" pitchFamily="66" charset="0"/>
              </a:rPr>
              <a:t> de </a:t>
            </a:r>
            <a:r>
              <a:rPr lang="en-AU" sz="32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ndy" pitchFamily="66" charset="0"/>
              </a:rPr>
              <a:t>Chrétiens</a:t>
            </a:r>
            <a:r>
              <a:rPr lang="en-AU" sz="32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ndy" pitchFamily="66" charset="0"/>
              </a:rPr>
              <a:t> </a:t>
            </a:r>
            <a:r>
              <a:rPr lang="en-AU" sz="32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ndy" pitchFamily="66" charset="0"/>
              </a:rPr>
              <a:t>s’ajouteraient</a:t>
            </a:r>
            <a:r>
              <a:rPr lang="en-AU" sz="32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ndy" pitchFamily="66" charset="0"/>
              </a:rPr>
              <a:t> </a:t>
            </a:r>
            <a:r>
              <a:rPr lang="en-AU" sz="32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ndy" pitchFamily="66" charset="0"/>
              </a:rPr>
              <a:t>sur 35 </a:t>
            </a:r>
            <a:r>
              <a:rPr lang="en-AU" sz="32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ndy" pitchFamily="66" charset="0"/>
              </a:rPr>
              <a:t>ans</a:t>
            </a:r>
            <a:r>
              <a:rPr lang="en-AU" sz="32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ndy" pitchFamily="66" charset="0"/>
              </a:rPr>
              <a:t>?</a:t>
            </a:r>
            <a:endParaRPr lang="en-AU" sz="32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latin typeface="Andy" pitchFamily="66" charset="0"/>
            </a:endParaRPr>
          </a:p>
        </p:txBody>
      </p:sp>
      <p:sp>
        <p:nvSpPr>
          <p:cNvPr id="12" name="Rectangle 11"/>
          <p:cNvSpPr/>
          <p:nvPr/>
        </p:nvSpPr>
        <p:spPr>
          <a:xfrm>
            <a:off x="4380789" y="645976"/>
            <a:ext cx="6120937" cy="1446550"/>
          </a:xfrm>
          <a:prstGeom prst="rect">
            <a:avLst/>
          </a:prstGeom>
        </p:spPr>
        <p:txBody>
          <a:bodyPr wrap="none">
            <a:spAutoFit/>
          </a:bodyPr>
          <a:lstStyle/>
          <a:p>
            <a:pPr algn="r" defTabSz="457200"/>
            <a:r>
              <a:rPr lang="en-AU" sz="8800" b="1" dirty="0">
                <a:ln w="12700">
                  <a:solidFill>
                    <a:srgbClr val="1F497D">
                      <a:satMod val="155000"/>
                    </a:srgbClr>
                  </a:solidFill>
                  <a:prstDash val="solid"/>
                </a:ln>
                <a:solidFill>
                  <a:srgbClr val="FF6600"/>
                </a:solidFill>
                <a:effectLst>
                  <a:outerShdw blurRad="41275" dist="20320" dir="1800000" algn="tl" rotWithShape="0">
                    <a:srgbClr val="000000">
                      <a:alpha val="40000"/>
                    </a:srgbClr>
                  </a:outerShdw>
                </a:effectLst>
                <a:latin typeface="Britannic Bold" pitchFamily="34" charset="0"/>
              </a:rPr>
              <a:t>1.27 Billion</a:t>
            </a:r>
          </a:p>
        </p:txBody>
      </p:sp>
    </p:spTree>
    <p:extLst>
      <p:ext uri="{BB962C8B-B14F-4D97-AF65-F5344CB8AC3E}">
        <p14:creationId xmlns:p14="http://schemas.microsoft.com/office/powerpoint/2010/main" val="1600923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1841543"/>
            <a:ext cx="10515600" cy="2852737"/>
          </a:xfrm>
        </p:spPr>
        <p:txBody>
          <a:bodyPr>
            <a:noAutofit/>
          </a:bodyPr>
          <a:lstStyle/>
          <a:p>
            <a:r>
              <a:rPr lang="en-NZ" sz="3200" b="1" dirty="0" err="1" smtClean="0">
                <a:solidFill>
                  <a:schemeClr val="bg1"/>
                </a:solidFill>
                <a:effectLst>
                  <a:outerShdw blurRad="38100" dist="38100" dir="2700000" algn="tl">
                    <a:srgbClr val="000000">
                      <a:alpha val="43137"/>
                    </a:srgbClr>
                  </a:outerShdw>
                </a:effectLst>
              </a:rPr>
              <a:t>Lisez</a:t>
            </a:r>
            <a:r>
              <a:rPr lang="en-NZ" sz="3200" b="1" dirty="0" smtClean="0">
                <a:solidFill>
                  <a:schemeClr val="bg1"/>
                </a:solidFill>
                <a:effectLst>
                  <a:outerShdw blurRad="38100" dist="38100" dir="2700000" algn="tl">
                    <a:srgbClr val="000000">
                      <a:alpha val="43137"/>
                    </a:srgbClr>
                  </a:outerShdw>
                </a:effectLst>
              </a:rPr>
              <a:t> les </a:t>
            </a:r>
            <a:r>
              <a:rPr lang="en-NZ" sz="3200" b="1" dirty="0" err="1" smtClean="0">
                <a:solidFill>
                  <a:schemeClr val="bg1"/>
                </a:solidFill>
                <a:effectLst>
                  <a:outerShdw blurRad="38100" dist="38100" dir="2700000" algn="tl">
                    <a:srgbClr val="000000">
                      <a:alpha val="43137"/>
                    </a:srgbClr>
                  </a:outerShdw>
                </a:effectLst>
              </a:rPr>
              <a:t>textes</a:t>
            </a:r>
            <a:r>
              <a:rPr lang="en-NZ" sz="3200" b="1" dirty="0" smtClean="0">
                <a:solidFill>
                  <a:schemeClr val="bg1"/>
                </a:solidFill>
                <a:effectLst>
                  <a:outerShdw blurRad="38100" dist="38100" dir="2700000" algn="tl">
                    <a:srgbClr val="000000">
                      <a:alpha val="43137"/>
                    </a:srgbClr>
                  </a:outerShdw>
                </a:effectLst>
              </a:rPr>
              <a:t> </a:t>
            </a:r>
            <a:r>
              <a:rPr lang="en-NZ" sz="3200" b="1" dirty="0" err="1" smtClean="0">
                <a:solidFill>
                  <a:schemeClr val="bg1"/>
                </a:solidFill>
                <a:effectLst>
                  <a:outerShdw blurRad="38100" dist="38100" dir="2700000" algn="tl">
                    <a:srgbClr val="000000">
                      <a:alpha val="43137"/>
                    </a:srgbClr>
                  </a:outerShdw>
                </a:effectLst>
              </a:rPr>
              <a:t>suivants</a:t>
            </a:r>
            <a:r>
              <a:rPr lang="en-NZ" sz="3200" b="1" dirty="0" smtClean="0">
                <a:solidFill>
                  <a:schemeClr val="bg1"/>
                </a:solidFill>
                <a:effectLst>
                  <a:outerShdw blurRad="38100" dist="38100" dir="2700000" algn="tl">
                    <a:srgbClr val="000000">
                      <a:alpha val="43137"/>
                    </a:srgbClr>
                  </a:outerShdw>
                </a:effectLst>
              </a:rPr>
              <a:t> et </a:t>
            </a:r>
            <a:r>
              <a:rPr lang="en-NZ" sz="3200" b="1" dirty="0" err="1" smtClean="0">
                <a:solidFill>
                  <a:schemeClr val="bg1"/>
                </a:solidFill>
                <a:effectLst>
                  <a:outerShdw blurRad="38100" dist="38100" dir="2700000" algn="tl">
                    <a:srgbClr val="000000">
                      <a:alpha val="43137"/>
                    </a:srgbClr>
                  </a:outerShdw>
                </a:effectLst>
              </a:rPr>
              <a:t>parlez</a:t>
            </a:r>
            <a:r>
              <a:rPr lang="en-NZ" sz="3200" b="1" dirty="0" smtClean="0">
                <a:solidFill>
                  <a:schemeClr val="bg1"/>
                </a:solidFill>
                <a:effectLst>
                  <a:outerShdw blurRad="38100" dist="38100" dir="2700000" algn="tl">
                    <a:srgbClr val="000000">
                      <a:alpha val="43137"/>
                    </a:srgbClr>
                  </a:outerShdw>
                </a:effectLst>
              </a:rPr>
              <a:t> de </a:t>
            </a:r>
            <a:r>
              <a:rPr lang="en-NZ" sz="3200" b="1" dirty="0" err="1" smtClean="0">
                <a:solidFill>
                  <a:schemeClr val="bg1"/>
                </a:solidFill>
                <a:effectLst>
                  <a:outerShdw blurRad="38100" dist="38100" dir="2700000" algn="tl">
                    <a:srgbClr val="000000">
                      <a:alpha val="43137"/>
                    </a:srgbClr>
                  </a:outerShdw>
                </a:effectLst>
              </a:rPr>
              <a:t>ce</a:t>
            </a:r>
            <a:r>
              <a:rPr lang="en-NZ" sz="3200" b="1" dirty="0" smtClean="0">
                <a:solidFill>
                  <a:schemeClr val="bg1"/>
                </a:solidFill>
                <a:effectLst>
                  <a:outerShdw blurRad="38100" dist="38100" dir="2700000" algn="tl">
                    <a:srgbClr val="000000">
                      <a:alpha val="43137"/>
                    </a:srgbClr>
                  </a:outerShdw>
                </a:effectLst>
              </a:rPr>
              <a:t> </a:t>
            </a:r>
            <a:r>
              <a:rPr lang="en-NZ" sz="3200" b="1" dirty="0" err="1" smtClean="0">
                <a:solidFill>
                  <a:schemeClr val="bg1"/>
                </a:solidFill>
                <a:effectLst>
                  <a:outerShdw blurRad="38100" dist="38100" dir="2700000" algn="tl">
                    <a:srgbClr val="000000">
                      <a:alpha val="43137"/>
                    </a:srgbClr>
                  </a:outerShdw>
                </a:effectLst>
              </a:rPr>
              <a:t>qu’ils</a:t>
            </a:r>
            <a:r>
              <a:rPr lang="en-NZ" sz="3200" b="1" dirty="0" smtClean="0">
                <a:solidFill>
                  <a:schemeClr val="bg1"/>
                </a:solidFill>
                <a:effectLst>
                  <a:outerShdw blurRad="38100" dist="38100" dir="2700000" algn="tl">
                    <a:srgbClr val="000000">
                      <a:alpha val="43137"/>
                    </a:srgbClr>
                  </a:outerShdw>
                </a:effectLst>
              </a:rPr>
              <a:t> nous </a:t>
            </a:r>
            <a:r>
              <a:rPr lang="en-NZ" sz="3200" b="1" dirty="0" err="1" smtClean="0">
                <a:solidFill>
                  <a:schemeClr val="bg1"/>
                </a:solidFill>
                <a:effectLst>
                  <a:outerShdw blurRad="38100" dist="38100" dir="2700000" algn="tl">
                    <a:srgbClr val="000000">
                      <a:alpha val="43137"/>
                    </a:srgbClr>
                  </a:outerShdw>
                </a:effectLst>
              </a:rPr>
              <a:t>révèlent</a:t>
            </a:r>
            <a:r>
              <a:rPr lang="en-NZ" sz="3200" b="1" dirty="0" smtClean="0">
                <a:solidFill>
                  <a:schemeClr val="bg1"/>
                </a:solidFill>
                <a:effectLst>
                  <a:outerShdw blurRad="38100" dist="38100" dir="2700000" algn="tl">
                    <a:srgbClr val="000000">
                      <a:alpha val="43137"/>
                    </a:srgbClr>
                  </a:outerShdw>
                </a:effectLst>
              </a:rPr>
              <a:t> sur le </a:t>
            </a:r>
            <a:r>
              <a:rPr lang="en-NZ" sz="3200" b="1" dirty="0" err="1" smtClean="0">
                <a:solidFill>
                  <a:schemeClr val="bg1"/>
                </a:solidFill>
                <a:effectLst>
                  <a:outerShdw blurRad="38100" dist="38100" dir="2700000" algn="tl">
                    <a:srgbClr val="000000">
                      <a:alpha val="43137"/>
                    </a:srgbClr>
                  </a:outerShdw>
                </a:effectLst>
              </a:rPr>
              <a:t>rôle</a:t>
            </a:r>
            <a:r>
              <a:rPr lang="en-NZ" sz="3200" b="1" dirty="0" smtClean="0">
                <a:solidFill>
                  <a:schemeClr val="bg1"/>
                </a:solidFill>
                <a:effectLst>
                  <a:outerShdw blurRad="38100" dist="38100" dir="2700000" algn="tl">
                    <a:srgbClr val="000000">
                      <a:alpha val="43137"/>
                    </a:srgbClr>
                  </a:outerShdw>
                </a:effectLst>
              </a:rPr>
              <a:t> que Christ a </a:t>
            </a:r>
            <a:r>
              <a:rPr lang="en-NZ" sz="3200" b="1" dirty="0" err="1" smtClean="0">
                <a:solidFill>
                  <a:schemeClr val="bg1"/>
                </a:solidFill>
                <a:effectLst>
                  <a:outerShdw blurRad="38100" dist="38100" dir="2700000" algn="tl">
                    <a:srgbClr val="000000">
                      <a:alpha val="43137"/>
                    </a:srgbClr>
                  </a:outerShdw>
                </a:effectLst>
              </a:rPr>
              <a:t>dans</a:t>
            </a:r>
            <a:r>
              <a:rPr lang="en-NZ" sz="3200" b="1" dirty="0" smtClean="0">
                <a:solidFill>
                  <a:schemeClr val="bg1"/>
                </a:solidFill>
                <a:effectLst>
                  <a:outerShdw blurRad="38100" dist="38100" dir="2700000" algn="tl">
                    <a:srgbClr val="000000">
                      <a:alpha val="43137"/>
                    </a:srgbClr>
                  </a:outerShdw>
                </a:effectLst>
              </a:rPr>
              <a:t> </a:t>
            </a:r>
            <a:r>
              <a:rPr lang="en-NZ" sz="3200" b="1" dirty="0" err="1" smtClean="0">
                <a:solidFill>
                  <a:schemeClr val="bg1"/>
                </a:solidFill>
                <a:effectLst>
                  <a:outerShdw blurRad="38100" dist="38100" dir="2700000" algn="tl">
                    <a:srgbClr val="000000">
                      <a:alpha val="43137"/>
                    </a:srgbClr>
                  </a:outerShdw>
                </a:effectLst>
              </a:rPr>
              <a:t>nos</a:t>
            </a:r>
            <a:r>
              <a:rPr lang="en-NZ" sz="3200" b="1" dirty="0" smtClean="0">
                <a:solidFill>
                  <a:schemeClr val="bg1"/>
                </a:solidFill>
                <a:effectLst>
                  <a:outerShdw blurRad="38100" dist="38100" dir="2700000" algn="tl">
                    <a:srgbClr val="000000">
                      <a:alpha val="43137"/>
                    </a:srgbClr>
                  </a:outerShdw>
                </a:effectLst>
              </a:rPr>
              <a:t> vies et sur </a:t>
            </a:r>
            <a:r>
              <a:rPr lang="en-NZ" sz="3200" b="1" dirty="0" err="1" smtClean="0">
                <a:solidFill>
                  <a:schemeClr val="bg1"/>
                </a:solidFill>
                <a:effectLst>
                  <a:outerShdw blurRad="38100" dist="38100" dir="2700000" algn="tl">
                    <a:srgbClr val="000000">
                      <a:alpha val="43137"/>
                    </a:srgbClr>
                  </a:outerShdw>
                </a:effectLst>
              </a:rPr>
              <a:t>notre</a:t>
            </a:r>
            <a:r>
              <a:rPr lang="en-NZ" sz="3200" b="1" dirty="0" smtClean="0">
                <a:solidFill>
                  <a:schemeClr val="bg1"/>
                </a:solidFill>
                <a:effectLst>
                  <a:outerShdw blurRad="38100" dist="38100" dir="2700000" algn="tl">
                    <a:srgbClr val="000000">
                      <a:alpha val="43137"/>
                    </a:srgbClr>
                  </a:outerShdw>
                </a:effectLst>
              </a:rPr>
              <a:t> </a:t>
            </a:r>
            <a:r>
              <a:rPr lang="en-NZ" sz="3200" b="1" dirty="0" err="1" smtClean="0">
                <a:solidFill>
                  <a:schemeClr val="bg1"/>
                </a:solidFill>
                <a:effectLst>
                  <a:outerShdw blurRad="38100" dist="38100" dir="2700000" algn="tl">
                    <a:srgbClr val="000000">
                      <a:alpha val="43137"/>
                    </a:srgbClr>
                  </a:outerShdw>
                </a:effectLst>
              </a:rPr>
              <a:t>croissance</a:t>
            </a:r>
            <a:r>
              <a:rPr lang="en-NZ" sz="3200" b="1" dirty="0" smtClean="0">
                <a:solidFill>
                  <a:schemeClr val="bg1"/>
                </a:solidFill>
                <a:effectLst>
                  <a:outerShdw blurRad="38100" dist="38100" dir="2700000" algn="tl">
                    <a:srgbClr val="000000">
                      <a:alpha val="43137"/>
                    </a:srgbClr>
                  </a:outerShdw>
                </a:effectLst>
              </a:rPr>
              <a:t> </a:t>
            </a:r>
            <a:r>
              <a:rPr lang="en-NZ" sz="3200" b="1" dirty="0" err="1" smtClean="0">
                <a:solidFill>
                  <a:schemeClr val="bg1"/>
                </a:solidFill>
                <a:effectLst>
                  <a:outerShdw blurRad="38100" dist="38100" dir="2700000" algn="tl">
                    <a:srgbClr val="000000">
                      <a:alpha val="43137"/>
                    </a:srgbClr>
                  </a:outerShdw>
                </a:effectLst>
              </a:rPr>
              <a:t>spirituelle</a:t>
            </a:r>
            <a:r>
              <a:rPr lang="en-NZ" sz="3200" b="1" dirty="0" smtClean="0">
                <a:solidFill>
                  <a:schemeClr val="bg1"/>
                </a:solidFill>
                <a:effectLst>
                  <a:outerShdw blurRad="38100" dist="38100" dir="2700000" algn="tl">
                    <a:srgbClr val="000000">
                      <a:alpha val="43137"/>
                    </a:srgbClr>
                  </a:outerShdw>
                </a:effectLst>
              </a:rPr>
              <a:t>:</a:t>
            </a:r>
            <a:br>
              <a:rPr lang="en-NZ" sz="3200" b="1" dirty="0" smtClean="0">
                <a:solidFill>
                  <a:schemeClr val="bg1"/>
                </a:solidFill>
                <a:effectLst>
                  <a:outerShdw blurRad="38100" dist="38100" dir="2700000" algn="tl">
                    <a:srgbClr val="000000">
                      <a:alpha val="43137"/>
                    </a:srgbClr>
                  </a:outerShdw>
                </a:effectLst>
              </a:rPr>
            </a:br>
            <a:r>
              <a:rPr lang="en-NZ" sz="3200" b="1" dirty="0" smtClean="0">
                <a:solidFill>
                  <a:schemeClr val="bg1"/>
                </a:solidFill>
                <a:effectLst>
                  <a:outerShdw blurRad="38100" dist="38100" dir="2700000" algn="tl">
                    <a:srgbClr val="000000">
                      <a:alpha val="43137"/>
                    </a:srgbClr>
                  </a:outerShdw>
                </a:effectLst>
              </a:rPr>
              <a:t/>
            </a:r>
            <a:br>
              <a:rPr lang="en-NZ" sz="3200" b="1" dirty="0" smtClean="0">
                <a:solidFill>
                  <a:schemeClr val="bg1"/>
                </a:solidFill>
                <a:effectLst>
                  <a:outerShdw blurRad="38100" dist="38100" dir="2700000" algn="tl">
                    <a:srgbClr val="000000">
                      <a:alpha val="43137"/>
                    </a:srgbClr>
                  </a:outerShdw>
                </a:effectLst>
              </a:rPr>
            </a:br>
            <a:r>
              <a:rPr lang="en-NZ" sz="3200" b="1" dirty="0" smtClean="0">
                <a:solidFill>
                  <a:schemeClr val="bg1"/>
                </a:solidFill>
                <a:effectLst>
                  <a:outerShdw blurRad="38100" dist="38100" dir="2700000" algn="tl">
                    <a:srgbClr val="000000">
                      <a:alpha val="43137"/>
                    </a:srgbClr>
                  </a:outerShdw>
                </a:effectLst>
              </a:rPr>
              <a:t>Romains 11:36; </a:t>
            </a:r>
            <a:r>
              <a:rPr lang="en-NZ" sz="3200" b="1" dirty="0" err="1" smtClean="0">
                <a:solidFill>
                  <a:schemeClr val="bg1"/>
                </a:solidFill>
                <a:effectLst>
                  <a:outerShdw blurRad="38100" dist="38100" dir="2700000" algn="tl">
                    <a:srgbClr val="000000">
                      <a:alpha val="43137"/>
                    </a:srgbClr>
                  </a:outerShdw>
                </a:effectLst>
              </a:rPr>
              <a:t>Hébreux</a:t>
            </a:r>
            <a:r>
              <a:rPr lang="en-NZ" sz="3200" b="1" dirty="0" smtClean="0">
                <a:solidFill>
                  <a:schemeClr val="bg1"/>
                </a:solidFill>
                <a:effectLst>
                  <a:outerShdw blurRad="38100" dist="38100" dir="2700000" algn="tl">
                    <a:srgbClr val="000000">
                      <a:alpha val="43137"/>
                    </a:srgbClr>
                  </a:outerShdw>
                </a:effectLst>
              </a:rPr>
              <a:t> 12:2; Apocalypse 22:13; Jean 14:6.</a:t>
            </a:r>
            <a:endParaRPr lang="en-NZ" sz="3200" b="1" dirty="0">
              <a:solidFill>
                <a:schemeClr val="bg1"/>
              </a:solidFill>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p:txBody>
          <a:bodyPr/>
          <a:lstStyle/>
          <a:p>
            <a:endParaRPr lang="en-NZ"/>
          </a:p>
        </p:txBody>
      </p:sp>
    </p:spTree>
    <p:extLst>
      <p:ext uri="{BB962C8B-B14F-4D97-AF65-F5344CB8AC3E}">
        <p14:creationId xmlns:p14="http://schemas.microsoft.com/office/powerpoint/2010/main" val="13400480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53416"/>
            <a:ext cx="7772400" cy="1044187"/>
          </a:xfrm>
        </p:spPr>
        <p:txBody>
          <a:bodyPr>
            <a:normAutofit fontScale="90000"/>
          </a:bodyPr>
          <a:lstStyle/>
          <a:p>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Qu’est-ce</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qu’une</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personne</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qui change le monde?</a:t>
            </a:r>
            <a:endParaRPr lang="en-US" dirty="0"/>
          </a:p>
        </p:txBody>
      </p:sp>
      <p:sp>
        <p:nvSpPr>
          <p:cNvPr id="3" name="Subtitle 2"/>
          <p:cNvSpPr>
            <a:spLocks noGrp="1"/>
          </p:cNvSpPr>
          <p:nvPr>
            <p:ph type="subTitle" idx="1"/>
          </p:nvPr>
        </p:nvSpPr>
        <p:spPr/>
        <p:txBody>
          <a:bodyPr/>
          <a:lstStyle/>
          <a:p>
            <a:endParaRPr lang="en-US"/>
          </a:p>
        </p:txBody>
      </p:sp>
      <p:sp>
        <p:nvSpPr>
          <p:cNvPr id="4" name="Rectangle 3"/>
          <p:cNvSpPr/>
          <p:nvPr/>
        </p:nvSpPr>
        <p:spPr>
          <a:xfrm>
            <a:off x="1596156" y="1293721"/>
            <a:ext cx="2211168" cy="5447645"/>
          </a:xfrm>
          <a:prstGeom prst="rect">
            <a:avLst/>
          </a:prstGeom>
        </p:spPr>
        <p:txBody>
          <a:bodyPr wrap="square">
            <a:spAutoFit/>
          </a:bodyPr>
          <a:lstStyle/>
          <a:p>
            <a:pPr marL="114300" defTabSz="457200"/>
            <a:r>
              <a:rPr lang="en-AU" sz="36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Qu’en</a:t>
            </a:r>
            <a:r>
              <a:rPr lang="en-AU" sz="36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a:t>
            </a:r>
            <a:r>
              <a:rPr lang="en-AU" sz="36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serait-il</a:t>
            </a:r>
            <a:r>
              <a:rPr lang="en-AU" sz="36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a:t>
            </a:r>
            <a:r>
              <a:rPr lang="en-AU" sz="36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si</a:t>
            </a:r>
            <a:r>
              <a:rPr lang="en-AU" sz="36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a:t>
            </a:r>
            <a:r>
              <a:rPr lang="en-AU" sz="6000" b="1" dirty="0" err="1" smtClean="0">
                <a:ln w="12700">
                  <a:solidFill>
                    <a:srgbClr val="1F497D">
                      <a:satMod val="155000"/>
                    </a:srgbClr>
                  </a:solidFill>
                  <a:prstDash val="solid"/>
                </a:ln>
                <a:solidFill>
                  <a:srgbClr val="FF0000"/>
                </a:solidFill>
                <a:effectLst>
                  <a:outerShdw blurRad="41275" dist="20320" dir="1800000" algn="tl" rotWithShape="0">
                    <a:srgbClr val="000000">
                      <a:alpha val="40000"/>
                    </a:srgbClr>
                  </a:outerShdw>
                </a:effectLst>
              </a:rPr>
              <a:t>vous</a:t>
            </a:r>
            <a:r>
              <a:rPr lang="en-AU" sz="36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a:t>
            </a:r>
            <a:r>
              <a:rPr lang="en-AU" sz="36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passiez</a:t>
            </a:r>
            <a:r>
              <a:rPr lang="en-AU" sz="36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du temps avec </a:t>
            </a:r>
            <a:r>
              <a:rPr lang="en-AU" sz="36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1 </a:t>
            </a:r>
            <a:r>
              <a:rPr lang="en-AU" sz="36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ami</a:t>
            </a:r>
            <a:r>
              <a:rPr lang="en-AU" sz="36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a:t>
            </a:r>
            <a:r>
              <a:rPr lang="en-AU" sz="36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durant</a:t>
            </a:r>
            <a:endParaRPr lang="en-AU" sz="36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a:p>
            <a:pPr marL="114300" defTabSz="457200"/>
            <a:r>
              <a:rPr lang="en-AU" sz="36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un an</a:t>
            </a:r>
            <a:endParaRPr lang="en-AU" sz="36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p:txBody>
      </p:sp>
      <p:sp>
        <p:nvSpPr>
          <p:cNvPr id="5" name="Rectangle 4"/>
          <p:cNvSpPr/>
          <p:nvPr/>
        </p:nvSpPr>
        <p:spPr>
          <a:xfrm>
            <a:off x="3072877" y="4576600"/>
            <a:ext cx="7345537" cy="646331"/>
          </a:xfrm>
          <a:prstGeom prst="rect">
            <a:avLst/>
          </a:prstGeom>
        </p:spPr>
        <p:txBody>
          <a:bodyPr wrap="none">
            <a:spAutoFit/>
          </a:bodyPr>
          <a:lstStyle/>
          <a:p>
            <a:pPr algn="r" defTabSz="457200"/>
            <a:r>
              <a:rPr lang="en-AU" sz="36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Et </a:t>
            </a:r>
            <a:r>
              <a:rPr lang="en-AU" sz="36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ils</a:t>
            </a:r>
            <a:r>
              <a:rPr lang="en-AU" sz="36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a:t>
            </a:r>
            <a:r>
              <a:rPr lang="en-AU" sz="36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donneraient</a:t>
            </a:r>
            <a:r>
              <a:rPr lang="en-AU" sz="36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a:t>
            </a:r>
            <a:r>
              <a:rPr lang="en-AU" sz="3600" b="1" dirty="0" err="1">
                <a:ln w="12700">
                  <a:solidFill>
                    <a:srgbClr val="1F497D">
                      <a:satMod val="155000"/>
                    </a:srgbClr>
                  </a:solidFill>
                  <a:prstDash val="solid"/>
                </a:ln>
                <a:solidFill>
                  <a:srgbClr val="FF0000"/>
                </a:solidFill>
                <a:effectLst>
                  <a:outerShdw blurRad="41275" dist="20320" dir="1800000" algn="tl" rotWithShape="0">
                    <a:srgbClr val="000000">
                      <a:alpha val="40000"/>
                    </a:srgbClr>
                  </a:outerShdw>
                </a:effectLst>
              </a:rPr>
              <a:t>l</a:t>
            </a:r>
            <a:r>
              <a:rPr lang="en-AU" sz="3600" b="1" dirty="0" err="1" smtClean="0">
                <a:ln w="12700">
                  <a:solidFill>
                    <a:srgbClr val="1F497D">
                      <a:satMod val="155000"/>
                    </a:srgbClr>
                  </a:solidFill>
                  <a:prstDash val="solid"/>
                </a:ln>
                <a:solidFill>
                  <a:srgbClr val="FF0000"/>
                </a:solidFill>
                <a:effectLst>
                  <a:outerShdw blurRad="41275" dist="20320" dir="1800000" algn="tl" rotWithShape="0">
                    <a:srgbClr val="000000">
                      <a:alpha val="40000"/>
                    </a:srgbClr>
                  </a:outerShdw>
                </a:effectLst>
              </a:rPr>
              <a:t>eur</a:t>
            </a:r>
            <a:r>
              <a:rPr lang="en-AU" sz="3600" b="1" dirty="0" smtClean="0">
                <a:ln w="12700">
                  <a:solidFill>
                    <a:srgbClr val="1F497D">
                      <a:satMod val="155000"/>
                    </a:srgbClr>
                  </a:solidFill>
                  <a:prstDash val="solid"/>
                </a:ln>
                <a:solidFill>
                  <a:srgbClr val="FF0000"/>
                </a:solidFill>
                <a:effectLst>
                  <a:outerShdw blurRad="41275" dist="20320" dir="1800000" algn="tl" rotWithShape="0">
                    <a:srgbClr val="000000">
                      <a:alpha val="40000"/>
                    </a:srgbClr>
                  </a:outerShdw>
                </a:effectLst>
              </a:rPr>
              <a:t> </a:t>
            </a:r>
            <a:r>
              <a:rPr lang="en-AU" sz="3600" b="1" dirty="0" err="1" smtClean="0">
                <a:ln w="12700">
                  <a:solidFill>
                    <a:srgbClr val="1F497D">
                      <a:satMod val="155000"/>
                    </a:srgbClr>
                  </a:solidFill>
                  <a:prstDash val="solid"/>
                </a:ln>
                <a:solidFill>
                  <a:srgbClr val="FF0000"/>
                </a:solidFill>
                <a:effectLst>
                  <a:outerShdw blurRad="41275" dist="20320" dir="1800000" algn="tl" rotWithShape="0">
                    <a:srgbClr val="000000">
                      <a:alpha val="40000"/>
                    </a:srgbClr>
                  </a:outerShdw>
                </a:effectLst>
              </a:rPr>
              <a:t>coeur</a:t>
            </a:r>
            <a:r>
              <a:rPr lang="en-AU" sz="3600" b="1" dirty="0" smtClean="0">
                <a:ln w="12700">
                  <a:solidFill>
                    <a:srgbClr val="1F497D">
                      <a:satMod val="155000"/>
                    </a:srgbClr>
                  </a:solidFill>
                  <a:prstDash val="solid"/>
                </a:ln>
                <a:solidFill>
                  <a:srgbClr val="FF0000"/>
                </a:solidFill>
                <a:effectLst>
                  <a:outerShdw blurRad="41275" dist="20320" dir="1800000" algn="tl" rotWithShape="0">
                    <a:srgbClr val="000000">
                      <a:alpha val="40000"/>
                    </a:srgbClr>
                  </a:outerShdw>
                </a:effectLst>
              </a:rPr>
              <a:t> </a:t>
            </a:r>
            <a:r>
              <a:rPr lang="en-AU" sz="36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à Christ </a:t>
            </a:r>
            <a:endParaRPr lang="en-AU" sz="36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p:txBody>
      </p:sp>
      <p:sp>
        <p:nvSpPr>
          <p:cNvPr id="6" name="Rectangle 5"/>
          <p:cNvSpPr/>
          <p:nvPr/>
        </p:nvSpPr>
        <p:spPr>
          <a:xfrm rot="16200000">
            <a:off x="4386432" y="43203"/>
            <a:ext cx="1659480" cy="3477875"/>
          </a:xfrm>
          <a:prstGeom prst="rect">
            <a:avLst/>
          </a:prstGeom>
        </p:spPr>
        <p:txBody>
          <a:bodyPr wrap="square">
            <a:spAutoFit/>
          </a:bodyPr>
          <a:lstStyle/>
          <a:p>
            <a:pPr defTabSz="457200"/>
            <a:r>
              <a:rPr lang="en-AU" sz="28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Et que </a:t>
            </a:r>
            <a:r>
              <a:rPr lang="en-AU" sz="28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vous</a:t>
            </a:r>
            <a:r>
              <a:rPr lang="en-AU" sz="28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a:t>
            </a:r>
            <a:r>
              <a:rPr lang="en-AU" sz="28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répétiez</a:t>
            </a:r>
            <a:r>
              <a:rPr lang="en-AU" sz="28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a:t>
            </a:r>
            <a:r>
              <a:rPr lang="en-AU" sz="28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ce</a:t>
            </a:r>
            <a:r>
              <a:rPr lang="en-AU" sz="28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a:t>
            </a:r>
            <a:r>
              <a:rPr lang="en-AU" sz="28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processus</a:t>
            </a:r>
            <a:r>
              <a:rPr lang="en-AU" sz="28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sur </a:t>
            </a:r>
            <a:r>
              <a:rPr lang="en-AU" sz="4000" b="1" dirty="0">
                <a:ln w="12700">
                  <a:solidFill>
                    <a:srgbClr val="1F497D">
                      <a:satMod val="155000"/>
                    </a:srgbClr>
                  </a:solidFill>
                  <a:prstDash val="solid"/>
                </a:ln>
                <a:solidFill>
                  <a:srgbClr val="FF0000"/>
                </a:solidFill>
                <a:effectLst>
                  <a:outerShdw blurRad="41275" dist="20320" dir="1800000" algn="tl" rotWithShape="0">
                    <a:srgbClr val="000000">
                      <a:alpha val="40000"/>
                    </a:srgbClr>
                  </a:outerShdw>
                </a:effectLst>
              </a:rPr>
              <a:t>35 </a:t>
            </a:r>
            <a:r>
              <a:rPr lang="en-AU" sz="4000" b="1" dirty="0" err="1" smtClean="0">
                <a:ln w="12700">
                  <a:solidFill>
                    <a:srgbClr val="1F497D">
                      <a:satMod val="155000"/>
                    </a:srgbClr>
                  </a:solidFill>
                  <a:prstDash val="solid"/>
                </a:ln>
                <a:solidFill>
                  <a:srgbClr val="FF0000"/>
                </a:solidFill>
                <a:effectLst>
                  <a:outerShdw blurRad="41275" dist="20320" dir="1800000" algn="tl" rotWithShape="0">
                    <a:srgbClr val="000000">
                      <a:alpha val="40000"/>
                    </a:srgbClr>
                  </a:outerShdw>
                </a:effectLst>
              </a:rPr>
              <a:t>ans</a:t>
            </a:r>
            <a:endParaRPr lang="en-AU" sz="4000" b="1" dirty="0">
              <a:ln w="12700">
                <a:solidFill>
                  <a:srgbClr val="1F497D">
                    <a:satMod val="155000"/>
                  </a:srgbClr>
                </a:solidFill>
                <a:prstDash val="solid"/>
              </a:ln>
              <a:solidFill>
                <a:srgbClr val="FF0000"/>
              </a:solidFill>
              <a:effectLst>
                <a:outerShdw blurRad="41275" dist="20320" dir="1800000" algn="tl" rotWithShape="0">
                  <a:srgbClr val="000000">
                    <a:alpha val="40000"/>
                  </a:srgbClr>
                </a:outerShdw>
              </a:effectLst>
            </a:endParaRPr>
          </a:p>
        </p:txBody>
      </p:sp>
      <p:sp>
        <p:nvSpPr>
          <p:cNvPr id="7" name="Rectangle 6"/>
          <p:cNvSpPr/>
          <p:nvPr/>
        </p:nvSpPr>
        <p:spPr>
          <a:xfrm>
            <a:off x="7271263" y="1105837"/>
            <a:ext cx="3396737" cy="1908215"/>
          </a:xfrm>
          <a:prstGeom prst="rect">
            <a:avLst/>
          </a:prstGeom>
        </p:spPr>
        <p:txBody>
          <a:bodyPr wrap="square">
            <a:spAutoFit/>
          </a:bodyPr>
          <a:lstStyle/>
          <a:p>
            <a:pPr defTabSz="457200"/>
            <a:r>
              <a:rPr lang="en-AU" sz="32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Combien</a:t>
            </a:r>
            <a:r>
              <a:rPr lang="en-AU" sz="32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de </a:t>
            </a:r>
            <a:r>
              <a:rPr lang="en-AU" sz="5400" b="1" dirty="0" err="1" smtClean="0">
                <a:ln w="12700">
                  <a:solidFill>
                    <a:srgbClr val="1F497D">
                      <a:satMod val="155000"/>
                    </a:srgbClr>
                  </a:solidFill>
                  <a:prstDash val="solid"/>
                </a:ln>
                <a:solidFill>
                  <a:srgbClr val="FF0000"/>
                </a:solidFill>
                <a:effectLst>
                  <a:outerShdw blurRad="41275" dist="20320" dir="1800000" algn="tl" rotWithShape="0">
                    <a:srgbClr val="000000">
                      <a:alpha val="40000"/>
                    </a:srgbClr>
                  </a:outerShdw>
                </a:effectLst>
              </a:rPr>
              <a:t>Chrétiens</a:t>
            </a:r>
            <a:r>
              <a:rPr lang="en-AU" sz="32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 </a:t>
            </a:r>
            <a:r>
              <a:rPr lang="en-AU" sz="3200" b="1" dirty="0" err="1"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s’ajouteraient</a:t>
            </a:r>
            <a:r>
              <a:rPr lang="en-AU" sz="3200" b="1" dirty="0" smtClean="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rPr>
              <a:t>?</a:t>
            </a:r>
            <a:endParaRPr lang="en-AU" sz="3200" b="1" dirty="0">
              <a:ln w="12700">
                <a:solidFill>
                  <a:srgbClr val="1F497D">
                    <a:satMod val="155000"/>
                  </a:srgbClr>
                </a:solidFill>
                <a:prstDash val="solid"/>
              </a:ln>
              <a:solidFill>
                <a:srgbClr val="EEECE1">
                  <a:tint val="85000"/>
                  <a:satMod val="155000"/>
                </a:srgbClr>
              </a:solidFill>
              <a:effectLst>
                <a:outerShdw blurRad="41275" dist="20320" dir="1800000" algn="tl" rotWithShape="0">
                  <a:srgbClr val="000000">
                    <a:alpha val="40000"/>
                  </a:srgbClr>
                </a:outerShdw>
              </a:effectLst>
            </a:endParaRPr>
          </a:p>
        </p:txBody>
      </p:sp>
      <p:sp>
        <p:nvSpPr>
          <p:cNvPr id="8" name="Rectangle 7"/>
          <p:cNvSpPr/>
          <p:nvPr/>
        </p:nvSpPr>
        <p:spPr>
          <a:xfrm>
            <a:off x="3991281" y="2975331"/>
            <a:ext cx="5911594" cy="1569660"/>
          </a:xfrm>
          <a:prstGeom prst="rect">
            <a:avLst/>
          </a:prstGeom>
        </p:spPr>
        <p:txBody>
          <a:bodyPr wrap="none">
            <a:spAutoFit/>
          </a:bodyPr>
          <a:lstStyle/>
          <a:p>
            <a:pPr defTabSz="457200"/>
            <a:r>
              <a:rPr lang="en-AU" sz="9600" b="1" dirty="0">
                <a:ln w="12700">
                  <a:solidFill>
                    <a:srgbClr val="1F497D">
                      <a:satMod val="155000"/>
                    </a:srgbClr>
                  </a:solidFill>
                  <a:prstDash val="solid"/>
                </a:ln>
                <a:solidFill>
                  <a:srgbClr val="FF0000"/>
                </a:solidFill>
                <a:effectLst>
                  <a:outerShdw blurRad="41275" dist="20320" dir="1800000" algn="tl" rotWithShape="0">
                    <a:srgbClr val="000000">
                      <a:alpha val="40000"/>
                    </a:srgbClr>
                  </a:outerShdw>
                </a:effectLst>
                <a:latin typeface="Britannic Bold" pitchFamily="34" charset="0"/>
              </a:rPr>
              <a:t>6.1 Billion</a:t>
            </a:r>
          </a:p>
        </p:txBody>
      </p:sp>
    </p:spTree>
    <p:extLst>
      <p:ext uri="{BB962C8B-B14F-4D97-AF65-F5344CB8AC3E}">
        <p14:creationId xmlns:p14="http://schemas.microsoft.com/office/powerpoint/2010/main" val="1557590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NZ" sz="4400" b="1" dirty="0" err="1" smtClean="0">
                <a:effectLst>
                  <a:outerShdw blurRad="38100" dist="38100" dir="2700000" algn="tl">
                    <a:srgbClr val="000000">
                      <a:alpha val="43137"/>
                    </a:srgbClr>
                  </a:outerShdw>
                </a:effectLst>
              </a:rPr>
              <a:t>En</a:t>
            </a:r>
            <a:r>
              <a:rPr lang="en-NZ" sz="4400" b="1" dirty="0" smtClean="0">
                <a:effectLst>
                  <a:outerShdw blurRad="38100" dist="38100" dir="2700000" algn="tl">
                    <a:srgbClr val="000000">
                      <a:alpha val="43137"/>
                    </a:srgbClr>
                  </a:outerShdw>
                </a:effectLst>
              </a:rPr>
              <a:t> </a:t>
            </a:r>
            <a:r>
              <a:rPr lang="en-NZ" sz="4400" b="1" dirty="0" err="1" smtClean="0">
                <a:effectLst>
                  <a:outerShdw blurRad="38100" dist="38100" dir="2700000" algn="tl">
                    <a:srgbClr val="000000">
                      <a:alpha val="43137"/>
                    </a:srgbClr>
                  </a:outerShdw>
                </a:effectLst>
              </a:rPr>
              <a:t>vous</a:t>
            </a:r>
            <a:r>
              <a:rPr lang="en-NZ" sz="4400" b="1" dirty="0" smtClean="0">
                <a:effectLst>
                  <a:outerShdw blurRad="38100" dist="38100" dir="2700000" algn="tl">
                    <a:srgbClr val="000000">
                      <a:alpha val="43137"/>
                    </a:srgbClr>
                  </a:outerShdw>
                </a:effectLst>
              </a:rPr>
              <a:t> </a:t>
            </a:r>
            <a:r>
              <a:rPr lang="en-NZ" sz="4400" b="1" dirty="0" err="1" smtClean="0">
                <a:effectLst>
                  <a:outerShdw blurRad="38100" dist="38100" dir="2700000" algn="tl">
                    <a:srgbClr val="000000">
                      <a:alpha val="43137"/>
                    </a:srgbClr>
                  </a:outerShdw>
                </a:effectLst>
              </a:rPr>
              <a:t>basant</a:t>
            </a:r>
            <a:r>
              <a:rPr lang="en-NZ" sz="4400" b="1" dirty="0" smtClean="0">
                <a:effectLst>
                  <a:outerShdw blurRad="38100" dist="38100" dir="2700000" algn="tl">
                    <a:srgbClr val="000000">
                      <a:alpha val="43137"/>
                    </a:srgbClr>
                  </a:outerShdw>
                </a:effectLst>
              </a:rPr>
              <a:t> sur les </a:t>
            </a:r>
            <a:r>
              <a:rPr lang="en-NZ" sz="4400" b="1" dirty="0" err="1" smtClean="0">
                <a:effectLst>
                  <a:outerShdw blurRad="38100" dist="38100" dir="2700000" algn="tl">
                    <a:srgbClr val="000000">
                      <a:alpha val="43137"/>
                    </a:srgbClr>
                  </a:outerShdw>
                </a:effectLst>
              </a:rPr>
              <a:t>textes</a:t>
            </a:r>
            <a:r>
              <a:rPr lang="en-NZ" sz="4400" b="1" dirty="0" smtClean="0">
                <a:effectLst>
                  <a:outerShdw blurRad="38100" dist="38100" dir="2700000" algn="tl">
                    <a:srgbClr val="000000">
                      <a:alpha val="43137"/>
                    </a:srgbClr>
                  </a:outerShdw>
                </a:effectLst>
              </a:rPr>
              <a:t> ci-</a:t>
            </a:r>
            <a:r>
              <a:rPr lang="en-NZ" sz="4400" b="1" dirty="0" err="1" smtClean="0">
                <a:effectLst>
                  <a:outerShdw blurRad="38100" dist="38100" dir="2700000" algn="tl">
                    <a:srgbClr val="000000">
                      <a:alpha val="43137"/>
                    </a:srgbClr>
                  </a:outerShdw>
                </a:effectLst>
              </a:rPr>
              <a:t>dessous</a:t>
            </a:r>
            <a:r>
              <a:rPr lang="en-NZ" sz="4400" b="1" dirty="0" smtClean="0">
                <a:effectLst>
                  <a:outerShdw blurRad="38100" dist="38100" dir="2700000" algn="tl">
                    <a:srgbClr val="000000">
                      <a:alpha val="43137"/>
                    </a:srgbClr>
                  </a:outerShdw>
                </a:effectLst>
              </a:rPr>
              <a:t> </a:t>
            </a:r>
            <a:r>
              <a:rPr lang="en-NZ" sz="4400" b="1" dirty="0" err="1" smtClean="0">
                <a:effectLst>
                  <a:outerShdw blurRad="38100" dist="38100" dir="2700000" algn="tl">
                    <a:srgbClr val="000000">
                      <a:alpha val="43137"/>
                    </a:srgbClr>
                  </a:outerShdw>
                </a:effectLst>
              </a:rPr>
              <a:t>élaborez</a:t>
            </a:r>
            <a:r>
              <a:rPr lang="en-NZ" sz="4400" b="1" dirty="0" smtClean="0">
                <a:effectLst>
                  <a:outerShdw blurRad="38100" dist="38100" dir="2700000" algn="tl">
                    <a:srgbClr val="000000">
                      <a:alpha val="43137"/>
                    </a:srgbClr>
                  </a:outerShdw>
                </a:effectLst>
              </a:rPr>
              <a:t> </a:t>
            </a:r>
            <a:r>
              <a:rPr lang="en-NZ" sz="4400" b="1" dirty="0" err="1" smtClean="0">
                <a:effectLst>
                  <a:outerShdw blurRad="38100" dist="38100" dir="2700000" algn="tl">
                    <a:srgbClr val="000000">
                      <a:alpha val="43137"/>
                    </a:srgbClr>
                  </a:outerShdw>
                </a:effectLst>
              </a:rPr>
              <a:t>une</a:t>
            </a:r>
            <a:r>
              <a:rPr lang="en-NZ" sz="4400" b="1" dirty="0" smtClean="0">
                <a:effectLst>
                  <a:outerShdw blurRad="38100" dist="38100" dir="2700000" algn="tl">
                    <a:srgbClr val="000000">
                      <a:alpha val="43137"/>
                    </a:srgbClr>
                  </a:outerShdw>
                </a:effectLst>
              </a:rPr>
              <a:t> </a:t>
            </a:r>
            <a:r>
              <a:rPr lang="en-NZ" sz="4400" b="1" dirty="0" err="1" smtClean="0">
                <a:effectLst>
                  <a:outerShdw blurRad="38100" dist="38100" dir="2700000" algn="tl">
                    <a:srgbClr val="000000">
                      <a:alpha val="43137"/>
                    </a:srgbClr>
                  </a:outerShdw>
                </a:effectLst>
              </a:rPr>
              <a:t>définition</a:t>
            </a:r>
            <a:r>
              <a:rPr lang="en-NZ" sz="4400" b="1" dirty="0" smtClean="0">
                <a:effectLst>
                  <a:outerShdw blurRad="38100" dist="38100" dir="2700000" algn="tl">
                    <a:srgbClr val="000000">
                      <a:alpha val="43137"/>
                    </a:srgbClr>
                  </a:outerShdw>
                </a:effectLst>
              </a:rPr>
              <a:t> du mot disciple.</a:t>
            </a:r>
            <a:endParaRPr lang="en-NZ" sz="4400" b="1" dirty="0">
              <a:effectLst>
                <a:outerShdw blurRad="38100" dist="38100" dir="2700000" algn="tl">
                  <a:srgbClr val="000000">
                    <a:alpha val="43137"/>
                  </a:srgbClr>
                </a:outerShdw>
              </a:effectLst>
            </a:endParaRPr>
          </a:p>
        </p:txBody>
      </p:sp>
      <p:sp>
        <p:nvSpPr>
          <p:cNvPr id="5" name="Text Placeholder 4"/>
          <p:cNvSpPr>
            <a:spLocks noGrp="1"/>
          </p:cNvSpPr>
          <p:nvPr>
            <p:ph type="body" sz="half" idx="2"/>
          </p:nvPr>
        </p:nvSpPr>
        <p:spPr>
          <a:xfrm>
            <a:off x="1154954" y="3888260"/>
            <a:ext cx="8825659" cy="2362200"/>
          </a:xfrm>
        </p:spPr>
        <p:txBody>
          <a:bodyPr>
            <a:noAutofit/>
          </a:bodyPr>
          <a:lstStyle/>
          <a:p>
            <a:r>
              <a:rPr lang="en-NZ" sz="3200" b="1" dirty="0" smtClean="0">
                <a:effectLst>
                  <a:outerShdw blurRad="38100" dist="38100" dir="2700000" algn="tl">
                    <a:srgbClr val="000000">
                      <a:alpha val="43137"/>
                    </a:srgbClr>
                  </a:outerShdw>
                </a:effectLst>
              </a:rPr>
              <a:t>Jean 8:31: Jean 14:6: Jean </a:t>
            </a:r>
            <a:r>
              <a:rPr lang="en-NZ" sz="3200" b="1" dirty="0">
                <a:effectLst>
                  <a:outerShdw blurRad="38100" dist="38100" dir="2700000" algn="tl">
                    <a:srgbClr val="000000">
                      <a:alpha val="43137"/>
                    </a:srgbClr>
                  </a:outerShdw>
                </a:effectLst>
              </a:rPr>
              <a:t>17:3 </a:t>
            </a:r>
          </a:p>
          <a:p>
            <a:r>
              <a:rPr lang="en-NZ" sz="3200" b="1" dirty="0" smtClean="0">
                <a:effectLst>
                  <a:outerShdw blurRad="38100" dist="38100" dir="2700000" algn="tl">
                    <a:srgbClr val="000000">
                      <a:alpha val="43137"/>
                    </a:srgbClr>
                  </a:outerShdw>
                </a:effectLst>
              </a:rPr>
              <a:t>Luc 14:27:</a:t>
            </a:r>
          </a:p>
          <a:p>
            <a:r>
              <a:rPr lang="en-US" sz="3200" b="1" dirty="0" smtClean="0">
                <a:effectLst>
                  <a:outerShdw blurRad="38100" dist="38100" dir="2700000" algn="tl">
                    <a:srgbClr val="000000">
                      <a:alpha val="43137"/>
                    </a:srgbClr>
                  </a:outerShdw>
                </a:effectLst>
              </a:rPr>
              <a:t>Jean 13:35</a:t>
            </a:r>
            <a:r>
              <a:rPr lang="en-NZ" sz="3200" b="1" dirty="0" smtClean="0">
                <a:effectLst>
                  <a:outerShdw blurRad="38100" dist="38100" dir="2700000" algn="tl">
                    <a:srgbClr val="000000">
                      <a:alpha val="43137"/>
                    </a:srgbClr>
                  </a:outerShdw>
                </a:effectLst>
              </a:rPr>
              <a:t>:</a:t>
            </a:r>
          </a:p>
          <a:p>
            <a:r>
              <a:rPr lang="en-NZ" sz="3200" b="1" dirty="0" smtClean="0">
                <a:effectLst>
                  <a:outerShdw blurRad="38100" dist="38100" dir="2700000" algn="tl">
                    <a:srgbClr val="000000">
                      <a:alpha val="43137"/>
                    </a:srgbClr>
                  </a:outerShdw>
                </a:effectLst>
              </a:rPr>
              <a:t>Jean </a:t>
            </a:r>
            <a:r>
              <a:rPr lang="en-NZ" sz="3200" b="1" dirty="0">
                <a:effectLst>
                  <a:outerShdw blurRad="38100" dist="38100" dir="2700000" algn="tl">
                    <a:srgbClr val="000000">
                      <a:alpha val="43137"/>
                    </a:srgbClr>
                  </a:outerShdw>
                </a:effectLst>
              </a:rPr>
              <a:t>15:8 </a:t>
            </a:r>
          </a:p>
          <a:p>
            <a:endParaRPr lang="en-NZ"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706512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Discipleship-Model-Graphic-4.png"/>
          <p:cNvPicPr>
            <a:picLocks noChangeAspect="1"/>
          </p:cNvPicPr>
          <p:nvPr/>
        </p:nvPicPr>
        <p:blipFill>
          <a:blip r:embed="rId2"/>
          <a:stretch>
            <a:fillRect/>
          </a:stretch>
        </p:blipFill>
        <p:spPr>
          <a:xfrm>
            <a:off x="2658935" y="17402"/>
            <a:ext cx="6823880" cy="6858000"/>
          </a:xfrm>
          <a:prstGeom prst="rect">
            <a:avLst/>
          </a:prstGeom>
        </p:spPr>
      </p:pic>
      <p:sp>
        <p:nvSpPr>
          <p:cNvPr id="2" name="Rectangle 1"/>
          <p:cNvSpPr/>
          <p:nvPr/>
        </p:nvSpPr>
        <p:spPr>
          <a:xfrm>
            <a:off x="1453897" y="330872"/>
            <a:ext cx="3889504" cy="1323439"/>
          </a:xfrm>
          <a:prstGeom prst="rect">
            <a:avLst/>
          </a:prstGeom>
        </p:spPr>
        <p:txBody>
          <a:bodyPr wrap="square">
            <a:spAutoFit/>
          </a:bodyPr>
          <a:lstStyle/>
          <a:p>
            <a:pPr algn="ctr"/>
            <a:r>
              <a:rPr lang="en-NZ" sz="2000" b="1" dirty="0">
                <a:solidFill>
                  <a:srgbClr val="ED7D31"/>
                </a:solidFill>
                <a:effectLst>
                  <a:outerShdw blurRad="38100" dist="38100" dir="2700000" algn="tl">
                    <a:srgbClr val="000000">
                      <a:alpha val="43137"/>
                    </a:srgbClr>
                  </a:outerShdw>
                </a:effectLst>
              </a:rPr>
              <a:t>“Si </a:t>
            </a:r>
            <a:r>
              <a:rPr lang="en-NZ" sz="2000" b="1" dirty="0" err="1">
                <a:solidFill>
                  <a:srgbClr val="ED7D31"/>
                </a:solidFill>
                <a:effectLst>
                  <a:outerShdw blurRad="38100" dist="38100" dir="2700000" algn="tl">
                    <a:srgbClr val="000000">
                      <a:alpha val="43137"/>
                    </a:srgbClr>
                  </a:outerShdw>
                </a:effectLst>
              </a:rPr>
              <a:t>vou</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sdemeurez</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dans</a:t>
            </a:r>
            <a:r>
              <a:rPr lang="en-NZ" sz="2000" b="1" dirty="0">
                <a:solidFill>
                  <a:srgbClr val="ED7D31"/>
                </a:solidFill>
                <a:effectLst>
                  <a:outerShdw blurRad="38100" dist="38100" dir="2700000" algn="tl">
                    <a:srgbClr val="000000">
                      <a:alpha val="43137"/>
                    </a:srgbClr>
                  </a:outerShdw>
                </a:effectLst>
              </a:rPr>
              <a:t> ma parole, </a:t>
            </a:r>
            <a:r>
              <a:rPr lang="en-NZ" sz="2000" b="1" dirty="0" err="1">
                <a:solidFill>
                  <a:srgbClr val="ED7D31"/>
                </a:solidFill>
                <a:effectLst>
                  <a:outerShdw blurRad="38100" dist="38100" dir="2700000" algn="tl">
                    <a:srgbClr val="000000">
                      <a:alpha val="43137"/>
                    </a:srgbClr>
                  </a:outerShdw>
                </a:effectLst>
              </a:rPr>
              <a:t>vous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êtes</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vraiment</a:t>
            </a:r>
            <a:r>
              <a:rPr lang="en-NZ" sz="2000" b="1" dirty="0">
                <a:solidFill>
                  <a:srgbClr val="ED7D31"/>
                </a:solidFill>
                <a:effectLst>
                  <a:outerShdw blurRad="38100" dist="38100" dir="2700000" algn="tl">
                    <a:srgbClr val="000000">
                      <a:alpha val="43137"/>
                    </a:srgbClr>
                  </a:outerShdw>
                </a:effectLst>
              </a:rPr>
              <a:t> </a:t>
            </a:r>
            <a:r>
              <a:rPr lang="en-NZ" sz="2000" b="1" dirty="0" err="1">
                <a:solidFill>
                  <a:srgbClr val="ED7D31"/>
                </a:solidFill>
                <a:effectLst>
                  <a:outerShdw blurRad="38100" dist="38100" dir="2700000" algn="tl">
                    <a:srgbClr val="000000">
                      <a:alpha val="43137"/>
                    </a:srgbClr>
                  </a:outerShdw>
                </a:effectLst>
              </a:rPr>
              <a:t>mes</a:t>
            </a:r>
            <a:r>
              <a:rPr lang="en-NZ" sz="2000" b="1" dirty="0">
                <a:solidFill>
                  <a:srgbClr val="ED7D31"/>
                </a:solidFill>
                <a:effectLst>
                  <a:outerShdw blurRad="38100" dist="38100" dir="2700000" algn="tl">
                    <a:srgbClr val="000000">
                      <a:alpha val="43137"/>
                    </a:srgbClr>
                  </a:outerShdw>
                </a:effectLst>
              </a:rPr>
              <a:t> disciples.” Jean 8:31 NLT</a:t>
            </a:r>
          </a:p>
          <a:p>
            <a:pPr algn="ctr"/>
            <a:r>
              <a:rPr lang="en-NZ" sz="2000" b="1" dirty="0">
                <a:solidFill>
                  <a:srgbClr val="ED7D31"/>
                </a:solidFill>
                <a:effectLst>
                  <a:outerShdw blurRad="38100" dist="38100" dir="2700000" algn="tl">
                    <a:srgbClr val="000000">
                      <a:alpha val="43137"/>
                    </a:srgbClr>
                  </a:outerShdw>
                </a:effectLst>
              </a:rPr>
              <a:t>Et Jean 17:3</a:t>
            </a:r>
          </a:p>
        </p:txBody>
      </p:sp>
      <p:sp>
        <p:nvSpPr>
          <p:cNvPr id="5" name="Rectangle 4"/>
          <p:cNvSpPr/>
          <p:nvPr/>
        </p:nvSpPr>
        <p:spPr>
          <a:xfrm>
            <a:off x="-76454" y="2639032"/>
            <a:ext cx="2793187" cy="1938992"/>
          </a:xfrm>
          <a:prstGeom prst="rect">
            <a:avLst/>
          </a:prstGeom>
        </p:spPr>
        <p:txBody>
          <a:bodyPr wrap="square">
            <a:spAutoFit/>
          </a:bodyPr>
          <a:lstStyle/>
          <a:p>
            <a:pPr algn="ctr"/>
            <a:r>
              <a:rPr lang="en-NZ" sz="2000" b="1" dirty="0">
                <a:solidFill>
                  <a:srgbClr val="FFC000"/>
                </a:solidFill>
                <a:effectLst>
                  <a:outerShdw blurRad="38100" dist="38100" dir="2700000" algn="tl">
                    <a:srgbClr val="000000">
                      <a:alpha val="43137"/>
                    </a:srgbClr>
                  </a:outerShdw>
                </a:effectLst>
              </a:rPr>
              <a:t>“A </a:t>
            </a:r>
            <a:r>
              <a:rPr lang="en-NZ" sz="2000" b="1" dirty="0" err="1">
                <a:solidFill>
                  <a:srgbClr val="FFC000"/>
                </a:solidFill>
                <a:effectLst>
                  <a:outerShdw blurRad="38100" dist="38100" dir="2700000" algn="tl">
                    <a:srgbClr val="000000">
                      <a:alpha val="43137"/>
                    </a:srgbClr>
                  </a:outerShdw>
                </a:effectLst>
              </a:rPr>
              <a:t>ceci</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tous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connaîtront</a:t>
            </a:r>
            <a:r>
              <a:rPr lang="en-NZ" sz="2000" b="1" dirty="0">
                <a:solidFill>
                  <a:srgbClr val="FFC000"/>
                </a:solidFill>
                <a:effectLst>
                  <a:outerShdw blurRad="38100" dist="38100" dir="2700000" algn="tl">
                    <a:srgbClr val="000000">
                      <a:alpha val="43137"/>
                    </a:srgbClr>
                  </a:outerShdw>
                </a:effectLst>
              </a:rPr>
              <a:t> que </a:t>
            </a:r>
            <a:r>
              <a:rPr lang="en-NZ" sz="2000" b="1" dirty="0" err="1">
                <a:solidFill>
                  <a:srgbClr val="FFC000"/>
                </a:solidFill>
                <a:effectLst>
                  <a:outerShdw blurRad="38100" dist="38100" dir="2700000" algn="tl">
                    <a:srgbClr val="000000">
                      <a:alpha val="43137"/>
                    </a:srgbClr>
                  </a:outerShdw>
                </a:effectLst>
              </a:rPr>
              <a:t>vous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êtes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mes</a:t>
            </a:r>
            <a:r>
              <a:rPr lang="en-NZ" sz="2000" b="1" dirty="0">
                <a:solidFill>
                  <a:srgbClr val="FFC000"/>
                </a:solidFill>
                <a:effectLst>
                  <a:outerShdw blurRad="38100" dist="38100" dir="2700000" algn="tl">
                    <a:srgbClr val="000000">
                      <a:alpha val="43137"/>
                    </a:srgbClr>
                  </a:outerShdw>
                </a:effectLst>
              </a:rPr>
              <a:t> disciples, </a:t>
            </a:r>
            <a:r>
              <a:rPr lang="en-NZ" sz="2000" b="1" dirty="0" err="1">
                <a:solidFill>
                  <a:srgbClr val="FFC000"/>
                </a:solidFill>
                <a:effectLst>
                  <a:outerShdw blurRad="38100" dist="38100" dir="2700000" algn="tl">
                    <a:srgbClr val="000000">
                      <a:alpha val="43137"/>
                    </a:srgbClr>
                  </a:outerShdw>
                </a:effectLst>
              </a:rPr>
              <a:t>si</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vous</a:t>
            </a:r>
            <a:r>
              <a:rPr lang="en-NZ" sz="2000" b="1" dirty="0">
                <a:solidFill>
                  <a:srgbClr val="FFC000"/>
                </a:solidFill>
                <a:effectLst>
                  <a:outerShdw blurRad="38100" dist="38100" dir="2700000" algn="tl">
                    <a:srgbClr val="000000">
                      <a:alpha val="43137"/>
                    </a:srgbClr>
                  </a:outerShdw>
                </a:effectLst>
              </a:rPr>
              <a:t> </a:t>
            </a:r>
            <a:r>
              <a:rPr lang="en-NZ" sz="2000" b="1" dirty="0" err="1">
                <a:solidFill>
                  <a:srgbClr val="FFC000"/>
                </a:solidFill>
                <a:effectLst>
                  <a:outerShdw blurRad="38100" dist="38100" dir="2700000" algn="tl">
                    <a:srgbClr val="000000">
                      <a:alpha val="43137"/>
                    </a:srgbClr>
                  </a:outerShdw>
                </a:effectLst>
              </a:rPr>
              <a:t>avez</a:t>
            </a:r>
            <a:r>
              <a:rPr lang="en-NZ" sz="2000" b="1" dirty="0">
                <a:solidFill>
                  <a:srgbClr val="FFC000"/>
                </a:solidFill>
                <a:effectLst>
                  <a:outerShdw blurRad="38100" dist="38100" dir="2700000" algn="tl">
                    <a:srgbClr val="000000">
                      <a:alpha val="43137"/>
                    </a:srgbClr>
                  </a:outerShdw>
                </a:effectLst>
              </a:rPr>
              <a:t> de </a:t>
            </a:r>
            <a:r>
              <a:rPr lang="en-NZ" sz="2000" b="1" dirty="0" err="1">
                <a:solidFill>
                  <a:srgbClr val="FFC000"/>
                </a:solidFill>
                <a:effectLst>
                  <a:outerShdw blurRad="38100" dist="38100" dir="2700000" algn="tl">
                    <a:srgbClr val="000000">
                      <a:alpha val="43137"/>
                    </a:srgbClr>
                  </a:outerShdw>
                </a:effectLst>
              </a:rPr>
              <a:t>l’amour</a:t>
            </a:r>
            <a:r>
              <a:rPr lang="en-NZ" sz="2000" b="1" dirty="0">
                <a:solidFill>
                  <a:srgbClr val="FFC000"/>
                </a:solidFill>
                <a:effectLst>
                  <a:outerShdw blurRad="38100" dist="38100" dir="2700000" algn="tl">
                    <a:srgbClr val="000000">
                      <a:alpha val="43137"/>
                    </a:srgbClr>
                  </a:outerShdw>
                </a:effectLst>
              </a:rPr>
              <a:t> les </a:t>
            </a:r>
            <a:r>
              <a:rPr lang="en-NZ" sz="2000" b="1" dirty="0" err="1">
                <a:solidFill>
                  <a:srgbClr val="FFC000"/>
                </a:solidFill>
                <a:effectLst>
                  <a:outerShdw blurRad="38100" dist="38100" dir="2700000" algn="tl">
                    <a:srgbClr val="000000">
                      <a:alpha val="43137"/>
                    </a:srgbClr>
                  </a:outerShdw>
                </a:effectLst>
              </a:rPr>
              <a:t>une</a:t>
            </a:r>
            <a:r>
              <a:rPr lang="en-NZ" sz="2000" b="1" dirty="0">
                <a:solidFill>
                  <a:srgbClr val="FFC000"/>
                </a:solidFill>
                <a:effectLst>
                  <a:outerShdw blurRad="38100" dist="38100" dir="2700000" algn="tl">
                    <a:srgbClr val="000000">
                      <a:alpha val="43137"/>
                    </a:srgbClr>
                  </a:outerShdw>
                </a:effectLst>
              </a:rPr>
              <a:t> pour les </a:t>
            </a:r>
            <a:r>
              <a:rPr lang="en-NZ" sz="2000" b="1" dirty="0" err="1">
                <a:solidFill>
                  <a:srgbClr val="FFC000"/>
                </a:solidFill>
                <a:effectLst>
                  <a:outerShdw blurRad="38100" dist="38100" dir="2700000" algn="tl">
                    <a:srgbClr val="000000">
                      <a:alpha val="43137"/>
                    </a:srgbClr>
                  </a:outerShdw>
                </a:effectLst>
              </a:rPr>
              <a:t>autres</a:t>
            </a:r>
            <a:r>
              <a:rPr lang="en-NZ" sz="2000" b="1" dirty="0">
                <a:solidFill>
                  <a:srgbClr val="FFC000"/>
                </a:solidFill>
                <a:effectLst>
                  <a:outerShdw blurRad="38100" dist="38100" dir="2700000" algn="tl">
                    <a:srgbClr val="000000">
                      <a:alpha val="43137"/>
                    </a:srgbClr>
                  </a:outerShdw>
                </a:effectLst>
              </a:rPr>
              <a:t>.”</a:t>
            </a:r>
          </a:p>
          <a:p>
            <a:pPr algn="ctr"/>
            <a:r>
              <a:rPr lang="en-NZ" sz="2000" b="1" dirty="0">
                <a:solidFill>
                  <a:srgbClr val="FFC000"/>
                </a:solidFill>
                <a:effectLst>
                  <a:outerShdw blurRad="38100" dist="38100" dir="2700000" algn="tl">
                    <a:srgbClr val="000000">
                      <a:alpha val="43137"/>
                    </a:srgbClr>
                  </a:outerShdw>
                </a:effectLst>
              </a:rPr>
              <a:t>Jean 13:35 NLT</a:t>
            </a:r>
          </a:p>
        </p:txBody>
      </p:sp>
      <p:sp>
        <p:nvSpPr>
          <p:cNvPr id="9" name="Rectangle 8"/>
          <p:cNvSpPr/>
          <p:nvPr/>
        </p:nvSpPr>
        <p:spPr>
          <a:xfrm>
            <a:off x="6930189" y="5536352"/>
            <a:ext cx="3806985" cy="1015663"/>
          </a:xfrm>
          <a:prstGeom prst="rect">
            <a:avLst/>
          </a:prstGeom>
        </p:spPr>
        <p:txBody>
          <a:bodyPr wrap="square">
            <a:spAutoFit/>
          </a:bodyPr>
          <a:lstStyle/>
          <a:p>
            <a:pPr algn="ctr"/>
            <a:r>
              <a:rPr lang="en-NZ" sz="2000" b="1" dirty="0">
                <a:solidFill>
                  <a:srgbClr val="1FAC80"/>
                </a:solidFill>
                <a:effectLst>
                  <a:outerShdw blurRad="38100" dist="38100" dir="2700000" algn="tl">
                    <a:srgbClr val="000000">
                      <a:alpha val="43137"/>
                    </a:srgbClr>
                  </a:outerShdw>
                </a:effectLst>
              </a:rPr>
              <a:t>“Et </a:t>
            </a:r>
            <a:r>
              <a:rPr lang="en-NZ" sz="2000" b="1" dirty="0" err="1">
                <a:solidFill>
                  <a:srgbClr val="1FAC80"/>
                </a:solidFill>
                <a:effectLst>
                  <a:outerShdw blurRad="38100" dist="38100" dir="2700000" algn="tl">
                    <a:srgbClr val="000000">
                      <a:alpha val="43137"/>
                    </a:srgbClr>
                  </a:outerShdw>
                </a:effectLst>
              </a:rPr>
              <a:t>quiconque</a:t>
            </a:r>
            <a:r>
              <a:rPr lang="en-NZ" sz="2000" b="1" dirty="0">
                <a:solidFill>
                  <a:srgbClr val="1FAC80"/>
                </a:solidFill>
                <a:effectLst>
                  <a:outerShdw blurRad="38100" dist="38100" dir="2700000" algn="tl">
                    <a:srgbClr val="000000">
                      <a:alpha val="43137"/>
                    </a:srgbClr>
                  </a:outerShdw>
                </a:effectLst>
              </a:rPr>
              <a:t> ne </a:t>
            </a:r>
            <a:r>
              <a:rPr lang="en-NZ" sz="2000" b="1" dirty="0" err="1">
                <a:solidFill>
                  <a:srgbClr val="1FAC80"/>
                </a:solidFill>
                <a:effectLst>
                  <a:outerShdw blurRad="38100" dist="38100" dir="2700000" algn="tl">
                    <a:srgbClr val="000000">
                      <a:alpha val="43137"/>
                    </a:srgbClr>
                  </a:outerShdw>
                </a:effectLst>
              </a:rPr>
              <a:t>porte</a:t>
            </a:r>
            <a:r>
              <a:rPr lang="en-NZ" sz="2000" b="1" dirty="0">
                <a:solidFill>
                  <a:srgbClr val="1FAC80"/>
                </a:solidFill>
                <a:effectLst>
                  <a:outerShdw blurRad="38100" dist="38100" dir="2700000" algn="tl">
                    <a:srgbClr val="000000">
                      <a:alpha val="43137"/>
                    </a:srgbClr>
                  </a:outerShdw>
                </a:effectLst>
              </a:rPr>
              <a:t> pas </a:t>
            </a:r>
            <a:r>
              <a:rPr lang="en-NZ" sz="2000" b="1" dirty="0" err="1">
                <a:solidFill>
                  <a:srgbClr val="1FAC80"/>
                </a:solidFill>
                <a:effectLst>
                  <a:outerShdw blurRad="38100" dist="38100" dir="2700000" algn="tl">
                    <a:srgbClr val="000000">
                      <a:alpha val="43137"/>
                    </a:srgbClr>
                  </a:outerShdw>
                </a:effectLst>
              </a:rPr>
              <a:t>sa</a:t>
            </a:r>
            <a:r>
              <a:rPr lang="en-NZ" sz="2000" b="1" dirty="0">
                <a:solidFill>
                  <a:srgbClr val="1FAC80"/>
                </a:solidFill>
                <a:effectLst>
                  <a:outerShdw blurRad="38100" dist="38100" dir="2700000" algn="tl">
                    <a:srgbClr val="000000">
                      <a:alpha val="43137"/>
                    </a:srgbClr>
                  </a:outerShdw>
                </a:effectLst>
              </a:rPr>
              <a:t> </a:t>
            </a:r>
            <a:r>
              <a:rPr lang="en-NZ" sz="2000" b="1" dirty="0" err="1">
                <a:solidFill>
                  <a:srgbClr val="1FAC80"/>
                </a:solidFill>
                <a:effectLst>
                  <a:outerShdw blurRad="38100" dist="38100" dir="2700000" algn="tl">
                    <a:srgbClr val="000000">
                      <a:alpha val="43137"/>
                    </a:srgbClr>
                  </a:outerShdw>
                </a:effectLst>
              </a:rPr>
              <a:t>croix</a:t>
            </a:r>
            <a:r>
              <a:rPr lang="en-NZ" sz="2000" b="1" dirty="0">
                <a:solidFill>
                  <a:srgbClr val="1FAC80"/>
                </a:solidFill>
                <a:effectLst>
                  <a:outerShdw blurRad="38100" dist="38100" dir="2700000" algn="tl">
                    <a:srgbClr val="000000">
                      <a:alpha val="43137"/>
                    </a:srgbClr>
                  </a:outerShdw>
                </a:effectLst>
              </a:rPr>
              <a:t>, et ne me suit pas, ne </a:t>
            </a:r>
            <a:r>
              <a:rPr lang="en-NZ" sz="2000" b="1" dirty="0" err="1">
                <a:solidFill>
                  <a:srgbClr val="1FAC80"/>
                </a:solidFill>
                <a:effectLst>
                  <a:outerShdw blurRad="38100" dist="38100" dir="2700000" algn="tl">
                    <a:srgbClr val="000000">
                      <a:alpha val="43137"/>
                    </a:srgbClr>
                  </a:outerShdw>
                </a:effectLst>
              </a:rPr>
              <a:t>peut</a:t>
            </a:r>
            <a:r>
              <a:rPr lang="en-NZ" sz="2000" b="1" dirty="0">
                <a:solidFill>
                  <a:srgbClr val="1FAC80"/>
                </a:solidFill>
                <a:effectLst>
                  <a:outerShdw blurRad="38100" dist="38100" dir="2700000" algn="tl">
                    <a:srgbClr val="000000">
                      <a:alpha val="43137"/>
                    </a:srgbClr>
                  </a:outerShdw>
                </a:effectLst>
              </a:rPr>
              <a:t> </a:t>
            </a:r>
            <a:r>
              <a:rPr lang="en-NZ" sz="2000" b="1" dirty="0" err="1">
                <a:solidFill>
                  <a:srgbClr val="1FAC80"/>
                </a:solidFill>
                <a:effectLst>
                  <a:outerShdw blurRad="38100" dist="38100" dir="2700000" algn="tl">
                    <a:srgbClr val="000000">
                      <a:alpha val="43137"/>
                    </a:srgbClr>
                  </a:outerShdw>
                </a:effectLst>
              </a:rPr>
              <a:t>être</a:t>
            </a:r>
            <a:r>
              <a:rPr lang="en-NZ" sz="2000" b="1" dirty="0">
                <a:solidFill>
                  <a:srgbClr val="1FAC80"/>
                </a:solidFill>
                <a:effectLst>
                  <a:outerShdw blurRad="38100" dist="38100" dir="2700000" algn="tl">
                    <a:srgbClr val="000000">
                      <a:alpha val="43137"/>
                    </a:srgbClr>
                  </a:outerShdw>
                </a:effectLst>
              </a:rPr>
              <a:t> mon disciple.” Luc 14:27 NLT</a:t>
            </a:r>
          </a:p>
        </p:txBody>
      </p:sp>
      <p:sp>
        <p:nvSpPr>
          <p:cNvPr id="14" name="Rectangle 13"/>
          <p:cNvSpPr/>
          <p:nvPr/>
        </p:nvSpPr>
        <p:spPr>
          <a:xfrm>
            <a:off x="9402964" y="2727570"/>
            <a:ext cx="2793187" cy="1938992"/>
          </a:xfrm>
          <a:prstGeom prst="rect">
            <a:avLst/>
          </a:prstGeom>
        </p:spPr>
        <p:txBody>
          <a:bodyPr wrap="square">
            <a:spAutoFit/>
          </a:bodyPr>
          <a:lstStyle/>
          <a:p>
            <a:pPr algn="ctr"/>
            <a:r>
              <a:rPr lang="en-NZ" sz="2000" b="1" dirty="0">
                <a:solidFill>
                  <a:srgbClr val="5B9BD5">
                    <a:lumMod val="40000"/>
                    <a:lumOff val="60000"/>
                  </a:srgbClr>
                </a:solidFill>
                <a:effectLst>
                  <a:outerShdw blurRad="38100" dist="38100" dir="2700000" algn="tl">
                    <a:srgbClr val="000000">
                      <a:alpha val="43137"/>
                    </a:srgbClr>
                  </a:outerShdw>
                </a:effectLst>
              </a:rPr>
              <a:t>“Si </a:t>
            </a:r>
            <a:r>
              <a:rPr lang="en-NZ" sz="2000" b="1" dirty="0" err="1">
                <a:solidFill>
                  <a:srgbClr val="5B9BD5">
                    <a:lumMod val="40000"/>
                    <a:lumOff val="60000"/>
                  </a:srgbClr>
                </a:solidFill>
                <a:effectLst>
                  <a:outerShdw blurRad="38100" dist="38100" dir="2700000" algn="tl">
                    <a:srgbClr val="000000">
                      <a:alpha val="43137"/>
                    </a:srgbClr>
                  </a:outerShdw>
                </a:effectLst>
              </a:rPr>
              <a:t>vous</a:t>
            </a:r>
            <a:r>
              <a:rPr lang="en-NZ" sz="2000" b="1" dirty="0">
                <a:solidFill>
                  <a:srgbClr val="5B9BD5">
                    <a:lumMod val="40000"/>
                    <a:lumOff val="60000"/>
                  </a:srgbClr>
                </a:solidFill>
                <a:effectLst>
                  <a:outerShdw blurRad="38100" dist="38100" dir="2700000" algn="tl">
                    <a:srgbClr val="000000">
                      <a:alpha val="43137"/>
                    </a:srgbClr>
                  </a:outerShdw>
                </a:effectLst>
              </a:rPr>
              <a:t> </a:t>
            </a:r>
            <a:r>
              <a:rPr lang="en-NZ" sz="2000" b="1" dirty="0" err="1">
                <a:solidFill>
                  <a:srgbClr val="5B9BD5">
                    <a:lumMod val="40000"/>
                    <a:lumOff val="60000"/>
                  </a:srgbClr>
                </a:solidFill>
                <a:effectLst>
                  <a:outerShdw blurRad="38100" dist="38100" dir="2700000" algn="tl">
                    <a:srgbClr val="000000">
                      <a:alpha val="43137"/>
                    </a:srgbClr>
                  </a:outerShdw>
                </a:effectLst>
              </a:rPr>
              <a:t>portez</a:t>
            </a:r>
            <a:r>
              <a:rPr lang="en-NZ" sz="2000" b="1" dirty="0">
                <a:solidFill>
                  <a:srgbClr val="5B9BD5">
                    <a:lumMod val="40000"/>
                    <a:lumOff val="60000"/>
                  </a:srgbClr>
                </a:solidFill>
                <a:effectLst>
                  <a:outerShdw blurRad="38100" dist="38100" dir="2700000" algn="tl">
                    <a:srgbClr val="000000">
                      <a:alpha val="43137"/>
                    </a:srgbClr>
                  </a:outerShdw>
                </a:effectLst>
              </a:rPr>
              <a:t> beaucoup de fruit, </a:t>
            </a:r>
            <a:r>
              <a:rPr lang="en-NZ" sz="2000" b="1" dirty="0" err="1">
                <a:solidFill>
                  <a:srgbClr val="5B9BD5">
                    <a:lumMod val="40000"/>
                    <a:lumOff val="60000"/>
                  </a:srgbClr>
                </a:solidFill>
                <a:effectLst>
                  <a:outerShdw blurRad="38100" dist="38100" dir="2700000" algn="tl">
                    <a:srgbClr val="000000">
                      <a:alpha val="43137"/>
                    </a:srgbClr>
                  </a:outerShdw>
                </a:effectLst>
              </a:rPr>
              <a:t>c’est</a:t>
            </a:r>
            <a:r>
              <a:rPr lang="en-NZ" sz="2000" b="1" dirty="0">
                <a:solidFill>
                  <a:srgbClr val="5B9BD5">
                    <a:lumMod val="40000"/>
                    <a:lumOff val="60000"/>
                  </a:srgbClr>
                </a:solidFill>
                <a:effectLst>
                  <a:outerShdw blurRad="38100" dist="38100" dir="2700000" algn="tl">
                    <a:srgbClr val="000000">
                      <a:alpha val="43137"/>
                    </a:srgbClr>
                  </a:outerShdw>
                </a:effectLst>
              </a:rPr>
              <a:t> </a:t>
            </a:r>
            <a:r>
              <a:rPr lang="en-NZ" sz="2000" b="1" dirty="0" err="1">
                <a:solidFill>
                  <a:srgbClr val="5B9BD5">
                    <a:lumMod val="40000"/>
                    <a:lumOff val="60000"/>
                  </a:srgbClr>
                </a:solidFill>
                <a:effectLst>
                  <a:outerShdw blurRad="38100" dist="38100" dir="2700000" algn="tl">
                    <a:srgbClr val="000000">
                      <a:alpha val="43137"/>
                    </a:srgbClr>
                  </a:outerShdw>
                </a:effectLst>
              </a:rPr>
              <a:t>ainsi</a:t>
            </a:r>
            <a:r>
              <a:rPr lang="en-NZ" sz="2000" b="1" dirty="0">
                <a:solidFill>
                  <a:srgbClr val="5B9BD5">
                    <a:lumMod val="40000"/>
                    <a:lumOff val="60000"/>
                  </a:srgbClr>
                </a:solidFill>
                <a:effectLst>
                  <a:outerShdw blurRad="38100" dist="38100" dir="2700000" algn="tl">
                    <a:srgbClr val="000000">
                      <a:alpha val="43137"/>
                    </a:srgbClr>
                  </a:outerShdw>
                </a:effectLst>
              </a:rPr>
              <a:t> que mon </a:t>
            </a:r>
            <a:r>
              <a:rPr lang="en-NZ" sz="2000" b="1" dirty="0" err="1">
                <a:solidFill>
                  <a:srgbClr val="5B9BD5">
                    <a:lumMod val="40000"/>
                    <a:lumOff val="60000"/>
                  </a:srgbClr>
                </a:solidFill>
                <a:effectLst>
                  <a:outerShdw blurRad="38100" dist="38100" dir="2700000" algn="tl">
                    <a:srgbClr val="000000">
                      <a:alpha val="43137"/>
                    </a:srgbClr>
                  </a:outerShdw>
                </a:effectLst>
              </a:rPr>
              <a:t>Père</a:t>
            </a:r>
            <a:r>
              <a:rPr lang="en-NZ" sz="2000" b="1" dirty="0">
                <a:solidFill>
                  <a:srgbClr val="5B9BD5">
                    <a:lumMod val="40000"/>
                    <a:lumOff val="60000"/>
                  </a:srgbClr>
                </a:solidFill>
                <a:effectLst>
                  <a:outerShdw blurRad="38100" dist="38100" dir="2700000" algn="tl">
                    <a:srgbClr val="000000">
                      <a:alpha val="43137"/>
                    </a:srgbClr>
                  </a:outerShdw>
                </a:effectLst>
              </a:rPr>
              <a:t> sera </a:t>
            </a:r>
            <a:r>
              <a:rPr lang="en-NZ" sz="2000" b="1" dirty="0" err="1">
                <a:solidFill>
                  <a:srgbClr val="5B9BD5">
                    <a:lumMod val="40000"/>
                    <a:lumOff val="60000"/>
                  </a:srgbClr>
                </a:solidFill>
                <a:effectLst>
                  <a:outerShdw blurRad="38100" dist="38100" dir="2700000" algn="tl">
                    <a:srgbClr val="000000">
                      <a:alpha val="43137"/>
                    </a:srgbClr>
                  </a:outerShdw>
                </a:effectLst>
              </a:rPr>
              <a:t>glorifié</a:t>
            </a:r>
            <a:r>
              <a:rPr lang="en-NZ" sz="2000" b="1" dirty="0">
                <a:solidFill>
                  <a:srgbClr val="5B9BD5">
                    <a:lumMod val="40000"/>
                    <a:lumOff val="60000"/>
                  </a:srgbClr>
                </a:solidFill>
                <a:effectLst>
                  <a:outerShdw blurRad="38100" dist="38100" dir="2700000" algn="tl">
                    <a:srgbClr val="000000">
                      <a:alpha val="43137"/>
                    </a:srgbClr>
                  </a:outerShdw>
                </a:effectLst>
              </a:rPr>
              <a:t>, et que </a:t>
            </a:r>
            <a:r>
              <a:rPr lang="en-NZ" sz="2000" b="1" dirty="0" err="1">
                <a:solidFill>
                  <a:srgbClr val="5B9BD5">
                    <a:lumMod val="40000"/>
                    <a:lumOff val="60000"/>
                  </a:srgbClr>
                </a:solidFill>
                <a:effectLst>
                  <a:outerShdw blurRad="38100" dist="38100" dir="2700000" algn="tl">
                    <a:srgbClr val="000000">
                      <a:alpha val="43137"/>
                    </a:srgbClr>
                  </a:outerShdw>
                </a:effectLst>
              </a:rPr>
              <a:t>vous</a:t>
            </a:r>
            <a:r>
              <a:rPr lang="en-NZ" sz="2000" b="1" dirty="0">
                <a:solidFill>
                  <a:srgbClr val="5B9BD5">
                    <a:lumMod val="40000"/>
                    <a:lumOff val="60000"/>
                  </a:srgbClr>
                </a:solidFill>
                <a:effectLst>
                  <a:outerShdw blurRad="38100" dist="38100" dir="2700000" algn="tl">
                    <a:srgbClr val="000000">
                      <a:alpha val="43137"/>
                    </a:srgbClr>
                  </a:outerShdw>
                </a:effectLst>
              </a:rPr>
              <a:t> </a:t>
            </a:r>
            <a:r>
              <a:rPr lang="en-NZ" sz="2000" b="1" dirty="0" err="1">
                <a:solidFill>
                  <a:srgbClr val="5B9BD5">
                    <a:lumMod val="40000"/>
                    <a:lumOff val="60000"/>
                  </a:srgbClr>
                </a:solidFill>
                <a:effectLst>
                  <a:outerShdw blurRad="38100" dist="38100" dir="2700000" algn="tl">
                    <a:srgbClr val="000000">
                      <a:alpha val="43137"/>
                    </a:srgbClr>
                  </a:outerShdw>
                </a:effectLst>
              </a:rPr>
              <a:t>serez</a:t>
            </a:r>
            <a:r>
              <a:rPr lang="en-NZ" sz="2000" b="1" dirty="0">
                <a:solidFill>
                  <a:srgbClr val="5B9BD5">
                    <a:lumMod val="40000"/>
                    <a:lumOff val="60000"/>
                  </a:srgbClr>
                </a:solidFill>
                <a:effectLst>
                  <a:outerShdw blurRad="38100" dist="38100" dir="2700000" algn="tl">
                    <a:srgbClr val="000000">
                      <a:alpha val="43137"/>
                    </a:srgbClr>
                  </a:outerShdw>
                </a:effectLst>
              </a:rPr>
              <a:t> </a:t>
            </a:r>
            <a:r>
              <a:rPr lang="en-NZ" sz="2000" b="1" dirty="0" err="1">
                <a:solidFill>
                  <a:srgbClr val="5B9BD5">
                    <a:lumMod val="40000"/>
                    <a:lumOff val="60000"/>
                  </a:srgbClr>
                </a:solidFill>
                <a:effectLst>
                  <a:outerShdw blurRad="38100" dist="38100" dir="2700000" algn="tl">
                    <a:srgbClr val="000000">
                      <a:alpha val="43137"/>
                    </a:srgbClr>
                  </a:outerShdw>
                </a:effectLst>
              </a:rPr>
              <a:t>mes</a:t>
            </a:r>
            <a:r>
              <a:rPr lang="en-NZ" sz="2000" b="1" dirty="0">
                <a:solidFill>
                  <a:srgbClr val="5B9BD5">
                    <a:lumMod val="40000"/>
                    <a:lumOff val="60000"/>
                  </a:srgbClr>
                </a:solidFill>
                <a:effectLst>
                  <a:outerShdw blurRad="38100" dist="38100" dir="2700000" algn="tl">
                    <a:srgbClr val="000000">
                      <a:alpha val="43137"/>
                    </a:srgbClr>
                  </a:outerShdw>
                </a:effectLst>
              </a:rPr>
              <a:t> disciples.” Jean 15:8 NIV</a:t>
            </a:r>
          </a:p>
        </p:txBody>
      </p:sp>
      <p:sp>
        <p:nvSpPr>
          <p:cNvPr id="17" name="TextBox 16"/>
          <p:cNvSpPr txBox="1"/>
          <p:nvPr/>
        </p:nvSpPr>
        <p:spPr>
          <a:xfrm>
            <a:off x="8144648" y="3634835"/>
            <a:ext cx="1102591" cy="400110"/>
          </a:xfrm>
          <a:prstGeom prst="rect">
            <a:avLst/>
          </a:prstGeom>
          <a:noFill/>
        </p:spPr>
        <p:txBody>
          <a:bodyPr wrap="square" rtlCol="0">
            <a:spAutoFit/>
          </a:bodyPr>
          <a:lstStyle/>
          <a:p>
            <a:pPr algn="ctr"/>
            <a:r>
              <a:rPr lang="en-NZ" sz="2000" dirty="0">
                <a:solidFill>
                  <a:prstClr val="white"/>
                </a:solidFill>
              </a:rPr>
              <a:t>bear</a:t>
            </a:r>
          </a:p>
        </p:txBody>
      </p:sp>
      <p:pic>
        <p:nvPicPr>
          <p:cNvPr id="4" name="Image 3"/>
          <p:cNvPicPr>
            <a:picLocks noChangeAspect="1"/>
          </p:cNvPicPr>
          <p:nvPr/>
        </p:nvPicPr>
        <p:blipFill>
          <a:blip r:embed="rId3"/>
          <a:stretch>
            <a:fillRect/>
          </a:stretch>
        </p:blipFill>
        <p:spPr>
          <a:xfrm>
            <a:off x="8456198" y="3710686"/>
            <a:ext cx="506932" cy="246224"/>
          </a:xfrm>
          <a:prstGeom prst="rect">
            <a:avLst/>
          </a:prstGeom>
        </p:spPr>
      </p:pic>
    </p:spTree>
    <p:extLst>
      <p:ext uri="{BB962C8B-B14F-4D97-AF65-F5344CB8AC3E}">
        <p14:creationId xmlns:p14="http://schemas.microsoft.com/office/powerpoint/2010/main" val="11554549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NZ" sz="4400" b="1" dirty="0" smtClean="0">
                <a:solidFill>
                  <a:schemeClr val="bg2"/>
                </a:solidFill>
                <a:effectLst>
                  <a:outerShdw blurRad="38100" dist="38100" dir="2700000" algn="tl">
                    <a:srgbClr val="000000">
                      <a:alpha val="43137"/>
                    </a:srgbClr>
                  </a:outerShdw>
                </a:effectLst>
              </a:rPr>
              <a:t>Un disciple qui </a:t>
            </a:r>
            <a:r>
              <a:rPr lang="en-NZ" sz="4400" b="1" dirty="0" err="1" smtClean="0">
                <a:solidFill>
                  <a:schemeClr val="bg2"/>
                </a:solidFill>
                <a:effectLst>
                  <a:outerShdw blurRad="38100" dist="38100" dir="2700000" algn="tl">
                    <a:srgbClr val="000000">
                      <a:alpha val="43137"/>
                    </a:srgbClr>
                  </a:outerShdw>
                </a:effectLst>
              </a:rPr>
              <a:t>ressemble</a:t>
            </a:r>
            <a:r>
              <a:rPr lang="en-NZ" sz="4400" b="1" dirty="0" smtClean="0">
                <a:solidFill>
                  <a:schemeClr val="bg2"/>
                </a:solidFill>
                <a:effectLst>
                  <a:outerShdw blurRad="38100" dist="38100" dir="2700000" algn="tl">
                    <a:srgbClr val="000000">
                      <a:alpha val="43137"/>
                    </a:srgbClr>
                  </a:outerShdw>
                </a:effectLst>
              </a:rPr>
              <a:t> de plus </a:t>
            </a:r>
            <a:r>
              <a:rPr lang="en-NZ" sz="4400" b="1" dirty="0" err="1" smtClean="0">
                <a:solidFill>
                  <a:schemeClr val="bg2"/>
                </a:solidFill>
                <a:effectLst>
                  <a:outerShdw blurRad="38100" dist="38100" dir="2700000" algn="tl">
                    <a:srgbClr val="000000">
                      <a:alpha val="43137"/>
                    </a:srgbClr>
                  </a:outerShdw>
                </a:effectLst>
              </a:rPr>
              <a:t>en</a:t>
            </a:r>
            <a:r>
              <a:rPr lang="en-NZ" sz="4400" b="1" dirty="0" smtClean="0">
                <a:solidFill>
                  <a:schemeClr val="bg2"/>
                </a:solidFill>
                <a:effectLst>
                  <a:outerShdw blurRad="38100" dist="38100" dir="2700000" algn="tl">
                    <a:srgbClr val="000000">
                      <a:alpha val="43137"/>
                    </a:srgbClr>
                  </a:outerShdw>
                </a:effectLst>
              </a:rPr>
              <a:t> plus à </a:t>
            </a:r>
            <a:r>
              <a:rPr lang="en-NZ" sz="4400" b="1" dirty="0" err="1" smtClean="0">
                <a:solidFill>
                  <a:schemeClr val="bg2"/>
                </a:solidFill>
                <a:effectLst>
                  <a:outerShdw blurRad="38100" dist="38100" dir="2700000" algn="tl">
                    <a:srgbClr val="000000">
                      <a:alpha val="43137"/>
                    </a:srgbClr>
                  </a:outerShdw>
                </a:effectLst>
              </a:rPr>
              <a:t>Jésus</a:t>
            </a:r>
            <a:r>
              <a:rPr lang="en-NZ" sz="4400" b="1" dirty="0" smtClean="0">
                <a:solidFill>
                  <a:schemeClr val="bg2"/>
                </a:solidFill>
                <a:effectLst>
                  <a:outerShdw blurRad="38100" dist="38100" dir="2700000" algn="tl">
                    <a:srgbClr val="000000">
                      <a:alpha val="43137"/>
                    </a:srgbClr>
                  </a:outerShdw>
                </a:effectLst>
              </a:rPr>
              <a:t>, fait des disciples.</a:t>
            </a:r>
            <a:endParaRPr lang="en-NZ" sz="4400" b="1" dirty="0">
              <a:solidFill>
                <a:schemeClr val="bg2"/>
              </a:solidFill>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p:txBody>
          <a:bodyPr/>
          <a:lstStyle/>
          <a:p>
            <a:endParaRPr lang="en-NZ"/>
          </a:p>
        </p:txBody>
      </p:sp>
    </p:spTree>
    <p:extLst>
      <p:ext uri="{BB962C8B-B14F-4D97-AF65-F5344CB8AC3E}">
        <p14:creationId xmlns:p14="http://schemas.microsoft.com/office/powerpoint/2010/main" val="37904225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86095" y="-16753"/>
            <a:ext cx="6840550" cy="6874753"/>
          </a:xfrm>
          <a:prstGeom prst="rect">
            <a:avLst/>
          </a:prstGeom>
        </p:spPr>
      </p:pic>
    </p:spTree>
    <p:extLst>
      <p:ext uri="{BB962C8B-B14F-4D97-AF65-F5344CB8AC3E}">
        <p14:creationId xmlns:p14="http://schemas.microsoft.com/office/powerpoint/2010/main" val="1729288798"/>
      </p:ext>
    </p:extLst>
  </p:cSld>
  <p:clrMapOvr>
    <a:masterClrMapping/>
  </p:clrMapOvr>
  <mc:AlternateContent xmlns:mc="http://schemas.openxmlformats.org/markup-compatibility/2006" xmlns:p14="http://schemas.microsoft.com/office/powerpoint/2010/main">
    <mc:Choice Requires="p14">
      <p:transition p14:dur="0"/>
    </mc:Choice>
    <mc:Fallback xmlns="" xmlns:mv="urn:schemas-microsoft-com:mac:vml">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2766378"/>
            <a:ext cx="10515600" cy="2852737"/>
          </a:xfrm>
        </p:spPr>
        <p:txBody>
          <a:bodyPr>
            <a:noAutofit/>
          </a:bodyPr>
          <a:lstStyle/>
          <a:p>
            <a:pPr algn="ctr"/>
            <a:r>
              <a:rPr lang="en-NZ" sz="3200" b="1" dirty="0" err="1" smtClean="0">
                <a:solidFill>
                  <a:schemeClr val="bg2"/>
                </a:solidFill>
                <a:effectLst>
                  <a:outerShdw blurRad="38100" dist="38100" dir="2700000" algn="tl">
                    <a:srgbClr val="000000">
                      <a:alpha val="43137"/>
                    </a:srgbClr>
                  </a:outerShdw>
                </a:effectLst>
              </a:rPr>
              <a:t>Ainsi</a:t>
            </a:r>
            <a:r>
              <a:rPr lang="en-NZ" sz="3200" b="1" dirty="0" smtClean="0">
                <a:solidFill>
                  <a:schemeClr val="bg2"/>
                </a:solidFill>
                <a:effectLst>
                  <a:outerShdw blurRad="38100" dist="38100" dir="2700000" algn="tl">
                    <a:srgbClr val="000000">
                      <a:alpha val="43137"/>
                    </a:srgbClr>
                  </a:outerShdw>
                </a:effectLst>
              </a:rPr>
              <a:t>, le </a:t>
            </a:r>
            <a:r>
              <a:rPr lang="en-NZ" sz="3200" b="1" dirty="0" err="1" smtClean="0">
                <a:solidFill>
                  <a:schemeClr val="bg2"/>
                </a:solidFill>
                <a:effectLst>
                  <a:outerShdw blurRad="38100" dist="38100" dir="2700000" algn="tl">
                    <a:srgbClr val="000000">
                      <a:alpha val="43137"/>
                    </a:srgbClr>
                  </a:outerShdw>
                </a:effectLst>
              </a:rPr>
              <a:t>Discipulat</a:t>
            </a:r>
            <a:r>
              <a:rPr lang="en-NZ" sz="3200" b="1" dirty="0" smtClean="0">
                <a:solidFill>
                  <a:schemeClr val="bg2"/>
                </a:solidFill>
                <a:effectLst>
                  <a:outerShdw blurRad="38100" dist="38100" dir="2700000" algn="tl">
                    <a:srgbClr val="000000">
                      <a:alpha val="43137"/>
                    </a:srgbClr>
                  </a:outerShdw>
                </a:effectLst>
              </a:rPr>
              <a:t> </a:t>
            </a:r>
            <a:r>
              <a:rPr lang="en-NZ" sz="3200" b="1" dirty="0" err="1" smtClean="0">
                <a:solidFill>
                  <a:schemeClr val="bg2"/>
                </a:solidFill>
                <a:effectLst>
                  <a:outerShdw blurRad="38100" dist="38100" dir="2700000" algn="tl">
                    <a:srgbClr val="000000">
                      <a:alpha val="43137"/>
                    </a:srgbClr>
                  </a:outerShdw>
                </a:effectLst>
              </a:rPr>
              <a:t>est</a:t>
            </a:r>
            <a:r>
              <a:rPr lang="en-NZ" sz="3200" b="1" dirty="0" smtClean="0">
                <a:solidFill>
                  <a:schemeClr val="bg2"/>
                </a:solidFill>
                <a:effectLst>
                  <a:outerShdw blurRad="38100" dist="38100" dir="2700000" algn="tl">
                    <a:srgbClr val="000000">
                      <a:alpha val="43137"/>
                    </a:srgbClr>
                  </a:outerShdw>
                </a:effectLst>
              </a:rPr>
              <a:t> un </a:t>
            </a:r>
            <a:r>
              <a:rPr lang="en-NZ" sz="3200" b="1" dirty="0" err="1" smtClean="0">
                <a:solidFill>
                  <a:schemeClr val="bg2"/>
                </a:solidFill>
                <a:effectLst>
                  <a:outerShdw blurRad="38100" dist="38100" dir="2700000" algn="tl">
                    <a:srgbClr val="000000">
                      <a:alpha val="43137"/>
                    </a:srgbClr>
                  </a:outerShdw>
                </a:effectLst>
              </a:rPr>
              <a:t>cheminement</a:t>
            </a:r>
            <a:r>
              <a:rPr lang="en-NZ" sz="3200" b="1" dirty="0" smtClean="0">
                <a:solidFill>
                  <a:schemeClr val="bg2"/>
                </a:solidFill>
                <a:effectLst>
                  <a:outerShdw blurRad="38100" dist="38100" dir="2700000" algn="tl">
                    <a:srgbClr val="000000">
                      <a:alpha val="43137"/>
                    </a:srgbClr>
                  </a:outerShdw>
                </a:effectLst>
              </a:rPr>
              <a:t> </a:t>
            </a:r>
            <a:r>
              <a:rPr lang="en-NZ" sz="3200" b="1" dirty="0" err="1" smtClean="0">
                <a:solidFill>
                  <a:schemeClr val="bg2"/>
                </a:solidFill>
                <a:effectLst>
                  <a:outerShdw blurRad="38100" dist="38100" dir="2700000" algn="tl">
                    <a:srgbClr val="000000">
                      <a:alpha val="43137"/>
                    </a:srgbClr>
                  </a:outerShdw>
                </a:effectLst>
              </a:rPr>
              <a:t>dans</a:t>
            </a:r>
            <a:r>
              <a:rPr lang="en-NZ" sz="3200" b="1" dirty="0" smtClean="0">
                <a:solidFill>
                  <a:schemeClr val="bg2"/>
                </a:solidFill>
                <a:effectLst>
                  <a:outerShdw blurRad="38100" dist="38100" dir="2700000" algn="tl">
                    <a:srgbClr val="000000">
                      <a:alpha val="43137"/>
                    </a:srgbClr>
                  </a:outerShdw>
                </a:effectLst>
              </a:rPr>
              <a:t> </a:t>
            </a:r>
            <a:r>
              <a:rPr lang="en-NZ" sz="3200" b="1" dirty="0" err="1" smtClean="0">
                <a:solidFill>
                  <a:schemeClr val="bg2"/>
                </a:solidFill>
                <a:effectLst>
                  <a:outerShdw blurRad="38100" dist="38100" dir="2700000" algn="tl">
                    <a:srgbClr val="000000">
                      <a:alpha val="43137"/>
                    </a:srgbClr>
                  </a:outerShdw>
                </a:effectLst>
              </a:rPr>
              <a:t>une</a:t>
            </a:r>
            <a:r>
              <a:rPr lang="en-NZ" sz="3200" b="1" dirty="0" smtClean="0">
                <a:solidFill>
                  <a:schemeClr val="bg2"/>
                </a:solidFill>
                <a:effectLst>
                  <a:outerShdw blurRad="38100" dist="38100" dir="2700000" algn="tl">
                    <a:srgbClr val="000000">
                      <a:alpha val="43137"/>
                    </a:srgbClr>
                  </a:outerShdw>
                </a:effectLst>
              </a:rPr>
              <a:t> CONNAISSANCE </a:t>
            </a:r>
            <a:r>
              <a:rPr lang="en-NZ" sz="3200" b="1" dirty="0" err="1" smtClean="0">
                <a:solidFill>
                  <a:schemeClr val="bg2"/>
                </a:solidFill>
                <a:effectLst>
                  <a:outerShdw blurRad="38100" dist="38100" dir="2700000" algn="tl">
                    <a:srgbClr val="000000">
                      <a:alpha val="43137"/>
                    </a:srgbClr>
                  </a:outerShdw>
                </a:effectLst>
              </a:rPr>
              <a:t>approfondie</a:t>
            </a:r>
            <a:r>
              <a:rPr lang="en-NZ" sz="3200" b="1" dirty="0" smtClean="0">
                <a:solidFill>
                  <a:schemeClr val="bg2"/>
                </a:solidFill>
                <a:effectLst>
                  <a:outerShdw blurRad="38100" dist="38100" dir="2700000" algn="tl">
                    <a:srgbClr val="000000">
                      <a:alpha val="43137"/>
                    </a:srgbClr>
                  </a:outerShdw>
                </a:effectLst>
              </a:rPr>
              <a:t> de </a:t>
            </a:r>
            <a:r>
              <a:rPr lang="en-NZ" sz="3200" b="1" dirty="0" err="1" smtClean="0">
                <a:solidFill>
                  <a:schemeClr val="bg2"/>
                </a:solidFill>
                <a:effectLst>
                  <a:outerShdw blurRad="38100" dist="38100" dir="2700000" algn="tl">
                    <a:srgbClr val="000000">
                      <a:alpha val="43137"/>
                    </a:srgbClr>
                  </a:outerShdw>
                </a:effectLst>
              </a:rPr>
              <a:t>Jésus</a:t>
            </a:r>
            <a:r>
              <a:rPr lang="en-NZ" sz="3200" b="1" dirty="0" smtClean="0">
                <a:solidFill>
                  <a:schemeClr val="bg2"/>
                </a:solidFill>
                <a:effectLst>
                  <a:outerShdw blurRad="38100" dist="38100" dir="2700000" algn="tl">
                    <a:srgbClr val="000000">
                      <a:alpha val="43137"/>
                    </a:srgbClr>
                  </a:outerShdw>
                </a:effectLst>
              </a:rPr>
              <a:t>, un ENGAGEMENT de plus </a:t>
            </a:r>
            <a:r>
              <a:rPr lang="en-NZ" sz="3200" b="1" dirty="0" err="1" smtClean="0">
                <a:solidFill>
                  <a:schemeClr val="bg2"/>
                </a:solidFill>
                <a:effectLst>
                  <a:outerShdw blurRad="38100" dist="38100" dir="2700000" algn="tl">
                    <a:srgbClr val="000000">
                      <a:alpha val="43137"/>
                    </a:srgbClr>
                  </a:outerShdw>
                </a:effectLst>
              </a:rPr>
              <a:t>en</a:t>
            </a:r>
            <a:r>
              <a:rPr lang="en-NZ" sz="3200" b="1" dirty="0" smtClean="0">
                <a:solidFill>
                  <a:schemeClr val="bg2"/>
                </a:solidFill>
                <a:effectLst>
                  <a:outerShdw blurRad="38100" dist="38100" dir="2700000" algn="tl">
                    <a:srgbClr val="000000">
                      <a:alpha val="43137"/>
                    </a:srgbClr>
                  </a:outerShdw>
                </a:effectLst>
              </a:rPr>
              <a:t> plus fort </a:t>
            </a:r>
            <a:r>
              <a:rPr lang="en-NZ" sz="3200" b="1" dirty="0" err="1" smtClean="0">
                <a:solidFill>
                  <a:schemeClr val="bg2"/>
                </a:solidFill>
                <a:effectLst>
                  <a:outerShdw blurRad="38100" dist="38100" dir="2700000" algn="tl">
                    <a:srgbClr val="000000">
                      <a:alpha val="43137"/>
                    </a:srgbClr>
                  </a:outerShdw>
                </a:effectLst>
              </a:rPr>
              <a:t>envers</a:t>
            </a:r>
            <a:r>
              <a:rPr lang="en-NZ" sz="3200" b="1" dirty="0" smtClean="0">
                <a:solidFill>
                  <a:schemeClr val="bg2"/>
                </a:solidFill>
                <a:effectLst>
                  <a:outerShdw blurRad="38100" dist="38100" dir="2700000" algn="tl">
                    <a:srgbClr val="000000">
                      <a:alpha val="43137"/>
                    </a:srgbClr>
                  </a:outerShdw>
                </a:effectLst>
              </a:rPr>
              <a:t> </a:t>
            </a:r>
            <a:r>
              <a:rPr lang="en-NZ" sz="3200" b="1" dirty="0" err="1" smtClean="0">
                <a:solidFill>
                  <a:schemeClr val="bg2"/>
                </a:solidFill>
                <a:effectLst>
                  <a:outerShdw blurRad="38100" dist="38100" dir="2700000" algn="tl">
                    <a:srgbClr val="000000">
                      <a:alpha val="43137"/>
                    </a:srgbClr>
                  </a:outerShdw>
                </a:effectLst>
              </a:rPr>
              <a:t>Lui</a:t>
            </a:r>
            <a:r>
              <a:rPr lang="en-NZ" sz="3200" b="1" dirty="0" smtClean="0">
                <a:solidFill>
                  <a:schemeClr val="bg2"/>
                </a:solidFill>
                <a:effectLst>
                  <a:outerShdw blurRad="38100" dist="38100" dir="2700000" algn="tl">
                    <a:srgbClr val="000000">
                      <a:alpha val="43137"/>
                    </a:srgbClr>
                  </a:outerShdw>
                </a:effectLst>
              </a:rPr>
              <a:t> et Son corps, un SERVICE au sein </a:t>
            </a:r>
            <a:r>
              <a:rPr lang="en-NZ" sz="3200" b="1" dirty="0" err="1" smtClean="0">
                <a:solidFill>
                  <a:schemeClr val="bg2"/>
                </a:solidFill>
                <a:effectLst>
                  <a:outerShdw blurRad="38100" dist="38100" dir="2700000" algn="tl">
                    <a:srgbClr val="000000">
                      <a:alpha val="43137"/>
                    </a:srgbClr>
                  </a:outerShdw>
                </a:effectLst>
              </a:rPr>
              <a:t>d’une</a:t>
            </a:r>
            <a:r>
              <a:rPr lang="en-NZ" sz="3200" b="1" dirty="0" smtClean="0">
                <a:solidFill>
                  <a:schemeClr val="bg2"/>
                </a:solidFill>
                <a:effectLst>
                  <a:outerShdw blurRad="38100" dist="38100" dir="2700000" algn="tl">
                    <a:srgbClr val="000000">
                      <a:alpha val="43137"/>
                    </a:srgbClr>
                  </a:outerShdw>
                </a:effectLst>
              </a:rPr>
              <a:t> </a:t>
            </a:r>
            <a:r>
              <a:rPr lang="en-NZ" sz="3200" b="1" dirty="0" err="1" smtClean="0">
                <a:solidFill>
                  <a:schemeClr val="bg2"/>
                </a:solidFill>
                <a:effectLst>
                  <a:outerShdw blurRad="38100" dist="38100" dir="2700000" algn="tl">
                    <a:srgbClr val="000000">
                      <a:alpha val="43137"/>
                    </a:srgbClr>
                  </a:outerShdw>
                </a:effectLst>
              </a:rPr>
              <a:t>communauté</a:t>
            </a:r>
            <a:r>
              <a:rPr lang="en-NZ" sz="3200" b="1" dirty="0" smtClean="0">
                <a:solidFill>
                  <a:schemeClr val="bg2"/>
                </a:solidFill>
                <a:effectLst>
                  <a:outerShdw blurRad="38100" dist="38100" dir="2700000" algn="tl">
                    <a:srgbClr val="000000">
                      <a:alpha val="43137"/>
                    </a:srgbClr>
                  </a:outerShdw>
                </a:effectLst>
              </a:rPr>
              <a:t> </a:t>
            </a:r>
            <a:r>
              <a:rPr lang="en-NZ" sz="3200" b="1" dirty="0" err="1" smtClean="0">
                <a:solidFill>
                  <a:schemeClr val="bg2"/>
                </a:solidFill>
                <a:effectLst>
                  <a:outerShdw blurRad="38100" dist="38100" dir="2700000" algn="tl">
                    <a:srgbClr val="000000">
                      <a:alpha val="43137"/>
                    </a:srgbClr>
                  </a:outerShdw>
                </a:effectLst>
              </a:rPr>
              <a:t>aimante</a:t>
            </a:r>
            <a:r>
              <a:rPr lang="en-NZ" sz="3200" b="1" dirty="0" smtClean="0">
                <a:solidFill>
                  <a:schemeClr val="bg2"/>
                </a:solidFill>
                <a:effectLst>
                  <a:outerShdw blurRad="38100" dist="38100" dir="2700000" algn="tl">
                    <a:srgbClr val="000000">
                      <a:alpha val="43137"/>
                    </a:srgbClr>
                  </a:outerShdw>
                </a:effectLst>
              </a:rPr>
              <a:t> et </a:t>
            </a:r>
            <a:r>
              <a:rPr lang="en-NZ" sz="3200" b="1" dirty="0" err="1" smtClean="0">
                <a:solidFill>
                  <a:schemeClr val="bg2"/>
                </a:solidFill>
                <a:effectLst>
                  <a:outerShdw blurRad="38100" dist="38100" dir="2700000" algn="tl">
                    <a:srgbClr val="000000">
                      <a:alpha val="43137"/>
                    </a:srgbClr>
                  </a:outerShdw>
                </a:effectLst>
              </a:rPr>
              <a:t>c’est</a:t>
            </a:r>
            <a:r>
              <a:rPr lang="en-NZ" sz="3200" b="1" dirty="0" smtClean="0">
                <a:solidFill>
                  <a:schemeClr val="bg2"/>
                </a:solidFill>
                <a:effectLst>
                  <a:outerShdw blurRad="38100" dist="38100" dir="2700000" algn="tl">
                    <a:srgbClr val="000000">
                      <a:alpha val="43137"/>
                    </a:srgbClr>
                  </a:outerShdw>
                </a:effectLst>
              </a:rPr>
              <a:t> FAIRE des disciples.</a:t>
            </a:r>
            <a:endParaRPr lang="en-NZ" sz="3200" b="1" dirty="0">
              <a:solidFill>
                <a:schemeClr val="bg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032489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90066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Jesus.png"/>
          <p:cNvPicPr>
            <a:picLocks noChangeAspect="1"/>
          </p:cNvPicPr>
          <p:nvPr/>
        </p:nvPicPr>
        <p:blipFill>
          <a:blip r:embed="rId2"/>
          <a:stretch>
            <a:fillRect/>
          </a:stretch>
        </p:blipFill>
        <p:spPr>
          <a:xfrm>
            <a:off x="2678392" y="0"/>
            <a:ext cx="6835215" cy="6858000"/>
          </a:xfrm>
          <a:prstGeom prst="rect">
            <a:avLst/>
          </a:prstGeom>
        </p:spPr>
      </p:pic>
    </p:spTree>
    <p:extLst>
      <p:ext uri="{BB962C8B-B14F-4D97-AF65-F5344CB8AC3E}">
        <p14:creationId xmlns:p14="http://schemas.microsoft.com/office/powerpoint/2010/main" val="11314328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785360"/>
            <a:ext cx="12192000" cy="1569660"/>
          </a:xfrm>
          <a:prstGeom prst="rect">
            <a:avLst/>
          </a:prstGeom>
          <a:noFill/>
        </p:spPr>
        <p:txBody>
          <a:bodyPr wrap="square" rtlCol="0">
            <a:spAutoFit/>
          </a:bodyPr>
          <a:lstStyle/>
          <a:p>
            <a:pPr algn="ctr"/>
            <a:r>
              <a:rPr lang="en-NZ" sz="3200" b="1" dirty="0" err="1" smtClean="0">
                <a:solidFill>
                  <a:schemeClr val="bg1"/>
                </a:solidFill>
                <a:effectLst>
                  <a:outerShdw blurRad="38100" dist="38100" dir="2700000" algn="tl">
                    <a:srgbClr val="000000">
                      <a:alpha val="43137"/>
                    </a:srgbClr>
                  </a:outerShdw>
                </a:effectLst>
              </a:rPr>
              <a:t>Qu’est-ce</a:t>
            </a:r>
            <a:r>
              <a:rPr lang="en-NZ" sz="3200" b="1" dirty="0" smtClean="0">
                <a:solidFill>
                  <a:schemeClr val="bg1"/>
                </a:solidFill>
                <a:effectLst>
                  <a:outerShdw blurRad="38100" dist="38100" dir="2700000" algn="tl">
                    <a:srgbClr val="000000">
                      <a:alpha val="43137"/>
                    </a:srgbClr>
                  </a:outerShdw>
                </a:effectLst>
              </a:rPr>
              <a:t> que </a:t>
            </a:r>
            <a:r>
              <a:rPr lang="en-NZ" sz="3200" b="1" dirty="0" err="1" smtClean="0">
                <a:solidFill>
                  <a:schemeClr val="bg1"/>
                </a:solidFill>
                <a:effectLst>
                  <a:outerShdw blurRad="38100" dist="38100" dir="2700000" algn="tl">
                    <a:srgbClr val="000000">
                      <a:alpha val="43137"/>
                    </a:srgbClr>
                  </a:outerShdw>
                </a:effectLst>
              </a:rPr>
              <a:t>Jésus</a:t>
            </a:r>
            <a:r>
              <a:rPr lang="en-NZ" sz="3200" b="1" dirty="0" smtClean="0">
                <a:solidFill>
                  <a:schemeClr val="bg1"/>
                </a:solidFill>
                <a:effectLst>
                  <a:outerShdw blurRad="38100" dist="38100" dir="2700000" algn="tl">
                    <a:srgbClr val="000000">
                      <a:alpha val="43137"/>
                    </a:srgbClr>
                  </a:outerShdw>
                </a:effectLst>
              </a:rPr>
              <a:t> </a:t>
            </a:r>
            <a:r>
              <a:rPr lang="en-NZ" sz="3200" b="1" dirty="0" err="1" smtClean="0">
                <a:solidFill>
                  <a:schemeClr val="bg1"/>
                </a:solidFill>
                <a:effectLst>
                  <a:outerShdw blurRad="38100" dist="38100" dir="2700000" algn="tl">
                    <a:srgbClr val="000000">
                      <a:alpha val="43137"/>
                    </a:srgbClr>
                  </a:outerShdw>
                </a:effectLst>
              </a:rPr>
              <a:t>était</a:t>
            </a:r>
            <a:r>
              <a:rPr lang="en-NZ" sz="3200" b="1" dirty="0" smtClean="0">
                <a:solidFill>
                  <a:schemeClr val="bg1"/>
                </a:solidFill>
                <a:effectLst>
                  <a:outerShdw blurRad="38100" dist="38100" dir="2700000" algn="tl">
                    <a:srgbClr val="000000">
                      <a:alpha val="43137"/>
                    </a:srgbClr>
                  </a:outerShdw>
                </a:effectLst>
              </a:rPr>
              <a:t> sur le point de faire pour que </a:t>
            </a:r>
            <a:r>
              <a:rPr lang="en-NZ" sz="3200" b="1" dirty="0" err="1" smtClean="0">
                <a:solidFill>
                  <a:schemeClr val="bg1"/>
                </a:solidFill>
                <a:effectLst>
                  <a:outerShdw blurRad="38100" dist="38100" dir="2700000" algn="tl">
                    <a:srgbClr val="000000">
                      <a:alpha val="43137"/>
                    </a:srgbClr>
                  </a:outerShdw>
                </a:effectLst>
              </a:rPr>
              <a:t>l’Evangile</a:t>
            </a:r>
            <a:r>
              <a:rPr lang="en-NZ" sz="3200" b="1" dirty="0" smtClean="0">
                <a:solidFill>
                  <a:schemeClr val="bg1"/>
                </a:solidFill>
                <a:effectLst>
                  <a:outerShdw blurRad="38100" dist="38100" dir="2700000" algn="tl">
                    <a:srgbClr val="000000">
                      <a:alpha val="43137"/>
                    </a:srgbClr>
                  </a:outerShdw>
                </a:effectLst>
              </a:rPr>
              <a:t> ne </a:t>
            </a:r>
            <a:r>
              <a:rPr lang="en-NZ" sz="3200" b="1" dirty="0" err="1" smtClean="0">
                <a:solidFill>
                  <a:schemeClr val="bg1"/>
                </a:solidFill>
                <a:effectLst>
                  <a:outerShdw blurRad="38100" dist="38100" dir="2700000" algn="tl">
                    <a:srgbClr val="000000">
                      <a:alpha val="43137"/>
                    </a:srgbClr>
                  </a:outerShdw>
                </a:effectLst>
              </a:rPr>
              <a:t>disparaisse</a:t>
            </a:r>
            <a:r>
              <a:rPr lang="en-NZ" sz="3200" b="1" dirty="0" smtClean="0">
                <a:solidFill>
                  <a:schemeClr val="bg1"/>
                </a:solidFill>
                <a:effectLst>
                  <a:outerShdw blurRad="38100" dist="38100" dir="2700000" algn="tl">
                    <a:srgbClr val="000000">
                      <a:alpha val="43137"/>
                    </a:srgbClr>
                  </a:outerShdw>
                </a:effectLst>
              </a:rPr>
              <a:t> pas?</a:t>
            </a:r>
          </a:p>
          <a:p>
            <a:pPr algn="ctr"/>
            <a:r>
              <a:rPr lang="en-NZ" sz="3200" b="1" dirty="0" err="1" smtClean="0">
                <a:solidFill>
                  <a:schemeClr val="bg1"/>
                </a:solidFill>
                <a:effectLst>
                  <a:outerShdw blurRad="38100" dist="38100" dir="2700000" algn="tl">
                    <a:srgbClr val="000000">
                      <a:alpha val="43137"/>
                    </a:srgbClr>
                  </a:outerShdw>
                </a:effectLst>
              </a:rPr>
              <a:t>Lisez</a:t>
            </a:r>
            <a:r>
              <a:rPr lang="en-NZ" sz="3200" b="1" dirty="0" smtClean="0">
                <a:solidFill>
                  <a:schemeClr val="bg1"/>
                </a:solidFill>
                <a:effectLst>
                  <a:outerShdw blurRad="38100" dist="38100" dir="2700000" algn="tl">
                    <a:srgbClr val="000000">
                      <a:alpha val="43137"/>
                    </a:srgbClr>
                  </a:outerShdw>
                </a:effectLst>
              </a:rPr>
              <a:t> </a:t>
            </a:r>
            <a:r>
              <a:rPr lang="en-NZ" sz="3200" b="1" dirty="0" err="1" smtClean="0">
                <a:solidFill>
                  <a:schemeClr val="bg1"/>
                </a:solidFill>
                <a:effectLst>
                  <a:outerShdw blurRad="38100" dist="38100" dir="2700000" algn="tl">
                    <a:srgbClr val="000000">
                      <a:alpha val="43137"/>
                    </a:srgbClr>
                  </a:outerShdw>
                </a:effectLst>
              </a:rPr>
              <a:t>Matthieu</a:t>
            </a:r>
            <a:r>
              <a:rPr lang="en-NZ" sz="3200" b="1" dirty="0" smtClean="0">
                <a:solidFill>
                  <a:schemeClr val="bg1"/>
                </a:solidFill>
                <a:effectLst>
                  <a:outerShdw blurRad="38100" dist="38100" dir="2700000" algn="tl">
                    <a:srgbClr val="000000">
                      <a:alpha val="43137"/>
                    </a:srgbClr>
                  </a:outerShdw>
                </a:effectLst>
              </a:rPr>
              <a:t> 16:18.</a:t>
            </a:r>
            <a:endParaRPr lang="en-NZ" sz="3200" b="1" dirty="0">
              <a:solidFill>
                <a:schemeClr val="bg1"/>
              </a:solidFill>
              <a:effectLst>
                <a:outerShdw blurRad="38100" dist="38100" dir="2700000" algn="tl">
                  <a:srgbClr val="000000">
                    <a:alpha val="43137"/>
                  </a:srgbClr>
                </a:outerShdw>
              </a:effectLst>
            </a:endParaRPr>
          </a:p>
        </p:txBody>
      </p:sp>
      <p:pic>
        <p:nvPicPr>
          <p:cNvPr id="4" name="Picture 3" descr="1-Jesus.png"/>
          <p:cNvPicPr>
            <a:picLocks noChangeAspect="1"/>
          </p:cNvPicPr>
          <p:nvPr/>
        </p:nvPicPr>
        <p:blipFill>
          <a:blip r:embed="rId2"/>
          <a:stretch>
            <a:fillRect/>
          </a:stretch>
        </p:blipFill>
        <p:spPr>
          <a:xfrm>
            <a:off x="2678392" y="0"/>
            <a:ext cx="6835215" cy="6858000"/>
          </a:xfrm>
          <a:prstGeom prst="rect">
            <a:avLst/>
          </a:prstGeom>
        </p:spPr>
      </p:pic>
    </p:spTree>
    <p:extLst>
      <p:ext uri="{BB962C8B-B14F-4D97-AF65-F5344CB8AC3E}">
        <p14:creationId xmlns:p14="http://schemas.microsoft.com/office/powerpoint/2010/main" val="5741755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NZ" sz="4400" b="1" dirty="0" smtClean="0">
                <a:solidFill>
                  <a:schemeClr val="bg1"/>
                </a:solidFill>
                <a:effectLst>
                  <a:outerShdw blurRad="38100" dist="38100" dir="2700000" algn="tl">
                    <a:srgbClr val="000000">
                      <a:alpha val="43137"/>
                    </a:srgbClr>
                  </a:outerShdw>
                </a:effectLst>
              </a:rPr>
              <a:t/>
            </a:r>
            <a:br>
              <a:rPr lang="en-NZ" sz="4400" b="1" dirty="0" smtClean="0">
                <a:solidFill>
                  <a:schemeClr val="bg1"/>
                </a:solidFill>
                <a:effectLst>
                  <a:outerShdw blurRad="38100" dist="38100" dir="2700000" algn="tl">
                    <a:srgbClr val="000000">
                      <a:alpha val="43137"/>
                    </a:srgbClr>
                  </a:outerShdw>
                </a:effectLst>
              </a:rPr>
            </a:br>
            <a:r>
              <a:rPr lang="en-NZ" sz="4400" b="1" dirty="0">
                <a:solidFill>
                  <a:schemeClr val="bg1"/>
                </a:solidFill>
                <a:effectLst>
                  <a:outerShdw blurRad="38100" dist="38100" dir="2700000" algn="tl">
                    <a:srgbClr val="000000">
                      <a:alpha val="43137"/>
                    </a:srgbClr>
                  </a:outerShdw>
                </a:effectLst>
              </a:rPr>
              <a:t/>
            </a:r>
            <a:br>
              <a:rPr lang="en-NZ" sz="4400" b="1" dirty="0">
                <a:solidFill>
                  <a:schemeClr val="bg1"/>
                </a:solidFill>
                <a:effectLst>
                  <a:outerShdw blurRad="38100" dist="38100" dir="2700000" algn="tl">
                    <a:srgbClr val="000000">
                      <a:alpha val="43137"/>
                    </a:srgbClr>
                  </a:outerShdw>
                </a:effectLst>
              </a:rPr>
            </a:br>
            <a:r>
              <a:rPr lang="en-NZ" sz="4400" b="1" dirty="0" smtClean="0">
                <a:solidFill>
                  <a:schemeClr val="bg1"/>
                </a:solidFill>
                <a:effectLst>
                  <a:outerShdw blurRad="38100" dist="38100" dir="2700000" algn="tl">
                    <a:srgbClr val="000000">
                      <a:alpha val="43137"/>
                    </a:srgbClr>
                  </a:outerShdw>
                </a:effectLst>
              </a:rPr>
              <a:t/>
            </a:r>
            <a:br>
              <a:rPr lang="en-NZ" sz="4400" b="1" dirty="0" smtClean="0">
                <a:solidFill>
                  <a:schemeClr val="bg1"/>
                </a:solidFill>
                <a:effectLst>
                  <a:outerShdw blurRad="38100" dist="38100" dir="2700000" algn="tl">
                    <a:srgbClr val="000000">
                      <a:alpha val="43137"/>
                    </a:srgbClr>
                  </a:outerShdw>
                </a:effectLst>
              </a:rPr>
            </a:br>
            <a:r>
              <a:rPr lang="en-NZ" sz="4400" b="1" dirty="0">
                <a:solidFill>
                  <a:schemeClr val="bg1"/>
                </a:solidFill>
                <a:effectLst>
                  <a:outerShdw blurRad="38100" dist="38100" dir="2700000" algn="tl">
                    <a:srgbClr val="000000">
                      <a:alpha val="43137"/>
                    </a:srgbClr>
                  </a:outerShdw>
                </a:effectLst>
              </a:rPr>
              <a:t/>
            </a:r>
            <a:br>
              <a:rPr lang="en-NZ" sz="4400" b="1" dirty="0">
                <a:solidFill>
                  <a:schemeClr val="bg1"/>
                </a:solidFill>
                <a:effectLst>
                  <a:outerShdw blurRad="38100" dist="38100" dir="2700000" algn="tl">
                    <a:srgbClr val="000000">
                      <a:alpha val="43137"/>
                    </a:srgbClr>
                  </a:outerShdw>
                </a:effectLst>
              </a:rPr>
            </a:br>
            <a:r>
              <a:rPr lang="en-NZ" sz="4400" b="1" dirty="0" smtClean="0">
                <a:solidFill>
                  <a:schemeClr val="bg1"/>
                </a:solidFill>
                <a:effectLst>
                  <a:outerShdw blurRad="38100" dist="38100" dir="2700000" algn="tl">
                    <a:srgbClr val="000000">
                      <a:alpha val="43137"/>
                    </a:srgbClr>
                  </a:outerShdw>
                </a:effectLst>
              </a:rPr>
              <a:t/>
            </a:r>
            <a:br>
              <a:rPr lang="en-NZ" sz="4400" b="1" dirty="0" smtClean="0">
                <a:solidFill>
                  <a:schemeClr val="bg1"/>
                </a:solidFill>
                <a:effectLst>
                  <a:outerShdw blurRad="38100" dist="38100" dir="2700000" algn="tl">
                    <a:srgbClr val="000000">
                      <a:alpha val="43137"/>
                    </a:srgbClr>
                  </a:outerShdw>
                </a:effectLst>
              </a:rPr>
            </a:br>
            <a:r>
              <a:rPr lang="en-NZ" sz="4400" b="1" dirty="0">
                <a:solidFill>
                  <a:schemeClr val="bg1"/>
                </a:solidFill>
                <a:effectLst>
                  <a:outerShdw blurRad="38100" dist="38100" dir="2700000" algn="tl">
                    <a:srgbClr val="000000">
                      <a:alpha val="43137"/>
                    </a:srgbClr>
                  </a:outerShdw>
                </a:effectLst>
              </a:rPr>
              <a:t/>
            </a:r>
            <a:br>
              <a:rPr lang="en-NZ" sz="4400" b="1" dirty="0">
                <a:solidFill>
                  <a:schemeClr val="bg1"/>
                </a:solidFill>
                <a:effectLst>
                  <a:outerShdw blurRad="38100" dist="38100" dir="2700000" algn="tl">
                    <a:srgbClr val="000000">
                      <a:alpha val="43137"/>
                    </a:srgbClr>
                  </a:outerShdw>
                </a:effectLst>
              </a:rPr>
            </a:br>
            <a:r>
              <a:rPr lang="en-NZ" sz="4400" b="1" dirty="0" smtClean="0">
                <a:solidFill>
                  <a:schemeClr val="bg1"/>
                </a:solidFill>
                <a:effectLst>
                  <a:outerShdw blurRad="38100" dist="38100" dir="2700000" algn="tl">
                    <a:srgbClr val="000000">
                      <a:alpha val="43137"/>
                    </a:srgbClr>
                  </a:outerShdw>
                </a:effectLst>
              </a:rPr>
              <a:t/>
            </a:r>
            <a:br>
              <a:rPr lang="en-NZ" sz="4400" b="1" dirty="0" smtClean="0">
                <a:solidFill>
                  <a:schemeClr val="bg1"/>
                </a:solidFill>
                <a:effectLst>
                  <a:outerShdw blurRad="38100" dist="38100" dir="2700000" algn="tl">
                    <a:srgbClr val="000000">
                      <a:alpha val="43137"/>
                    </a:srgbClr>
                  </a:outerShdw>
                </a:effectLst>
              </a:rPr>
            </a:br>
            <a:r>
              <a:rPr lang="en-NZ" sz="4400" b="1" dirty="0">
                <a:solidFill>
                  <a:schemeClr val="bg1"/>
                </a:solidFill>
                <a:effectLst>
                  <a:outerShdw blurRad="38100" dist="38100" dir="2700000" algn="tl">
                    <a:srgbClr val="000000">
                      <a:alpha val="43137"/>
                    </a:srgbClr>
                  </a:outerShdw>
                </a:effectLst>
              </a:rPr>
              <a:t/>
            </a:r>
            <a:br>
              <a:rPr lang="en-NZ" sz="4400" b="1" dirty="0">
                <a:solidFill>
                  <a:schemeClr val="bg1"/>
                </a:solidFill>
                <a:effectLst>
                  <a:outerShdw blurRad="38100" dist="38100" dir="2700000" algn="tl">
                    <a:srgbClr val="000000">
                      <a:alpha val="43137"/>
                    </a:srgbClr>
                  </a:outerShdw>
                </a:effectLst>
              </a:rPr>
            </a:br>
            <a:r>
              <a:rPr lang="en-NZ" sz="4400" b="1" dirty="0" smtClean="0">
                <a:solidFill>
                  <a:schemeClr val="bg1"/>
                </a:solidFill>
                <a:effectLst>
                  <a:outerShdw blurRad="38100" dist="38100" dir="2700000" algn="tl">
                    <a:srgbClr val="000000">
                      <a:alpha val="43137"/>
                    </a:srgbClr>
                  </a:outerShdw>
                </a:effectLst>
              </a:rPr>
              <a:t/>
            </a:r>
            <a:br>
              <a:rPr lang="en-NZ" sz="4400" b="1" dirty="0" smtClean="0">
                <a:solidFill>
                  <a:schemeClr val="bg1"/>
                </a:solidFill>
                <a:effectLst>
                  <a:outerShdw blurRad="38100" dist="38100" dir="2700000" algn="tl">
                    <a:srgbClr val="000000">
                      <a:alpha val="43137"/>
                    </a:srgbClr>
                  </a:outerShdw>
                </a:effectLst>
              </a:rPr>
            </a:br>
            <a:r>
              <a:rPr lang="en-NZ" sz="4400" b="1" dirty="0">
                <a:solidFill>
                  <a:schemeClr val="bg1"/>
                </a:solidFill>
                <a:effectLst>
                  <a:outerShdw blurRad="38100" dist="38100" dir="2700000" algn="tl">
                    <a:srgbClr val="000000">
                      <a:alpha val="43137"/>
                    </a:srgbClr>
                  </a:outerShdw>
                </a:effectLst>
              </a:rPr>
              <a:t/>
            </a:r>
            <a:br>
              <a:rPr lang="en-NZ" sz="4400" b="1" dirty="0">
                <a:solidFill>
                  <a:schemeClr val="bg1"/>
                </a:solidFill>
                <a:effectLst>
                  <a:outerShdw blurRad="38100" dist="38100" dir="2700000" algn="tl">
                    <a:srgbClr val="000000">
                      <a:alpha val="43137"/>
                    </a:srgbClr>
                  </a:outerShdw>
                </a:effectLst>
              </a:rPr>
            </a:br>
            <a:r>
              <a:rPr lang="en-NZ" sz="4400" b="1" dirty="0" smtClean="0">
                <a:solidFill>
                  <a:schemeClr val="bg1"/>
                </a:solidFill>
                <a:effectLst>
                  <a:outerShdw blurRad="38100" dist="38100" dir="2700000" algn="tl">
                    <a:srgbClr val="000000">
                      <a:alpha val="43137"/>
                    </a:srgbClr>
                  </a:outerShdw>
                </a:effectLst>
              </a:rPr>
              <a:t/>
            </a:r>
            <a:br>
              <a:rPr lang="en-NZ" sz="4400" b="1" dirty="0" smtClean="0">
                <a:solidFill>
                  <a:schemeClr val="bg1"/>
                </a:solidFill>
                <a:effectLst>
                  <a:outerShdw blurRad="38100" dist="38100" dir="2700000" algn="tl">
                    <a:srgbClr val="000000">
                      <a:alpha val="43137"/>
                    </a:srgbClr>
                  </a:outerShdw>
                </a:effectLst>
              </a:rPr>
            </a:br>
            <a:r>
              <a:rPr lang="en-NZ" sz="4400" b="1" dirty="0">
                <a:solidFill>
                  <a:schemeClr val="bg1"/>
                </a:solidFill>
                <a:effectLst>
                  <a:outerShdw blurRad="38100" dist="38100" dir="2700000" algn="tl">
                    <a:srgbClr val="000000">
                      <a:alpha val="43137"/>
                    </a:srgbClr>
                  </a:outerShdw>
                </a:effectLst>
              </a:rPr>
              <a:t/>
            </a:r>
            <a:br>
              <a:rPr lang="en-NZ" sz="4400" b="1" dirty="0">
                <a:solidFill>
                  <a:schemeClr val="bg1"/>
                </a:solidFill>
                <a:effectLst>
                  <a:outerShdw blurRad="38100" dist="38100" dir="2700000" algn="tl">
                    <a:srgbClr val="000000">
                      <a:alpha val="43137"/>
                    </a:srgbClr>
                  </a:outerShdw>
                </a:effectLst>
              </a:rPr>
            </a:br>
            <a:r>
              <a:rPr lang="en-NZ" sz="4400" b="1" dirty="0" err="1" smtClean="0">
                <a:solidFill>
                  <a:schemeClr val="bg1"/>
                </a:solidFill>
                <a:effectLst>
                  <a:outerShdw blurRad="38100" dist="38100" dir="2700000" algn="tl">
                    <a:srgbClr val="000000">
                      <a:alpha val="43137"/>
                    </a:srgbClr>
                  </a:outerShdw>
                </a:effectLst>
              </a:rPr>
              <a:t>Quelle</a:t>
            </a:r>
            <a:r>
              <a:rPr lang="en-NZ" sz="4400" b="1" dirty="0" smtClean="0">
                <a:solidFill>
                  <a:schemeClr val="bg1"/>
                </a:solidFill>
                <a:effectLst>
                  <a:outerShdw blurRad="38100" dist="38100" dir="2700000" algn="tl">
                    <a:srgbClr val="000000">
                      <a:alpha val="43137"/>
                    </a:srgbClr>
                  </a:outerShdw>
                </a:effectLst>
              </a:rPr>
              <a:t> </a:t>
            </a:r>
            <a:r>
              <a:rPr lang="en-NZ" sz="4400" b="1" dirty="0" err="1" smtClean="0">
                <a:solidFill>
                  <a:schemeClr val="bg1"/>
                </a:solidFill>
                <a:effectLst>
                  <a:outerShdw blurRad="38100" dist="38100" dir="2700000" algn="tl">
                    <a:srgbClr val="000000">
                      <a:alpha val="43137"/>
                    </a:srgbClr>
                  </a:outerShdw>
                </a:effectLst>
              </a:rPr>
              <a:t>est</a:t>
            </a:r>
            <a:r>
              <a:rPr lang="en-NZ" sz="4400" b="1" dirty="0" smtClean="0">
                <a:solidFill>
                  <a:schemeClr val="bg1"/>
                </a:solidFill>
                <a:effectLst>
                  <a:outerShdw blurRad="38100" dist="38100" dir="2700000" algn="tl">
                    <a:srgbClr val="000000">
                      <a:alpha val="43137"/>
                    </a:srgbClr>
                  </a:outerShdw>
                </a:effectLst>
              </a:rPr>
              <a:t> la raison d’être de </a:t>
            </a:r>
            <a:r>
              <a:rPr lang="en-NZ" sz="4400" b="1" dirty="0" err="1" smtClean="0">
                <a:solidFill>
                  <a:schemeClr val="bg1"/>
                </a:solidFill>
                <a:effectLst>
                  <a:outerShdw blurRad="38100" dist="38100" dir="2700000" algn="tl">
                    <a:srgbClr val="000000">
                      <a:alpha val="43137"/>
                    </a:srgbClr>
                  </a:outerShdw>
                </a:effectLst>
              </a:rPr>
              <a:t>l’église</a:t>
            </a:r>
            <a:r>
              <a:rPr lang="en-NZ" sz="4400" b="1" dirty="0" smtClean="0">
                <a:solidFill>
                  <a:schemeClr val="bg1"/>
                </a:solidFill>
                <a:effectLst>
                  <a:outerShdw blurRad="38100" dist="38100" dir="2700000" algn="tl">
                    <a:srgbClr val="000000">
                      <a:alpha val="43137"/>
                    </a:srgbClr>
                  </a:outerShdw>
                </a:effectLst>
              </a:rPr>
              <a:t>?</a:t>
            </a:r>
            <a:br>
              <a:rPr lang="en-NZ" sz="4400" b="1" dirty="0" smtClean="0">
                <a:solidFill>
                  <a:schemeClr val="bg1"/>
                </a:solidFill>
                <a:effectLst>
                  <a:outerShdw blurRad="38100" dist="38100" dir="2700000" algn="tl">
                    <a:srgbClr val="000000">
                      <a:alpha val="43137"/>
                    </a:srgbClr>
                  </a:outerShdw>
                </a:effectLst>
              </a:rPr>
            </a:br>
            <a:r>
              <a:rPr lang="en-NZ" sz="4400" b="1" dirty="0">
                <a:solidFill>
                  <a:schemeClr val="bg1"/>
                </a:solidFill>
                <a:effectLst>
                  <a:outerShdw blurRad="38100" dist="38100" dir="2700000" algn="tl">
                    <a:srgbClr val="000000">
                      <a:alpha val="43137"/>
                    </a:srgbClr>
                  </a:outerShdw>
                </a:effectLst>
              </a:rPr>
              <a:t/>
            </a:r>
            <a:br>
              <a:rPr lang="en-NZ" sz="4400" b="1" dirty="0">
                <a:solidFill>
                  <a:schemeClr val="bg1"/>
                </a:solidFill>
                <a:effectLst>
                  <a:outerShdw blurRad="38100" dist="38100" dir="2700000" algn="tl">
                    <a:srgbClr val="000000">
                      <a:alpha val="43137"/>
                    </a:srgbClr>
                  </a:outerShdw>
                </a:effectLst>
              </a:rPr>
            </a:br>
            <a:r>
              <a:rPr lang="en-NZ" sz="4400" b="1" dirty="0" err="1" smtClean="0">
                <a:solidFill>
                  <a:schemeClr val="bg1"/>
                </a:solidFill>
                <a:effectLst>
                  <a:outerShdw blurRad="38100" dist="38100" dir="2700000" algn="tl">
                    <a:srgbClr val="000000">
                      <a:alpha val="43137"/>
                    </a:srgbClr>
                  </a:outerShdw>
                </a:effectLst>
              </a:rPr>
              <a:t>Matthieu</a:t>
            </a:r>
            <a:r>
              <a:rPr lang="en-NZ" sz="4400" b="1" dirty="0" smtClean="0">
                <a:solidFill>
                  <a:schemeClr val="bg1"/>
                </a:solidFill>
                <a:effectLst>
                  <a:outerShdw blurRad="38100" dist="38100" dir="2700000" algn="tl">
                    <a:srgbClr val="000000">
                      <a:alpha val="43137"/>
                    </a:srgbClr>
                  </a:outerShdw>
                </a:effectLst>
              </a:rPr>
              <a:t> </a:t>
            </a:r>
            <a:r>
              <a:rPr lang="en-NZ" sz="4400" b="1" dirty="0">
                <a:solidFill>
                  <a:schemeClr val="bg1"/>
                </a:solidFill>
                <a:effectLst>
                  <a:outerShdw blurRad="38100" dist="38100" dir="2700000" algn="tl">
                    <a:srgbClr val="000000">
                      <a:alpha val="43137"/>
                    </a:srgbClr>
                  </a:outerShdw>
                </a:effectLst>
              </a:rPr>
              <a:t>4:19; </a:t>
            </a:r>
            <a:r>
              <a:rPr lang="en-NZ" sz="4400" b="1" dirty="0" smtClean="0">
                <a:solidFill>
                  <a:schemeClr val="bg1"/>
                </a:solidFill>
                <a:effectLst>
                  <a:outerShdw blurRad="38100" dist="38100" dir="2700000" algn="tl">
                    <a:srgbClr val="000000">
                      <a:alpha val="43137"/>
                    </a:srgbClr>
                  </a:outerShdw>
                </a:effectLst>
              </a:rPr>
              <a:t>28:19-20.</a:t>
            </a:r>
            <a:endParaRPr lang="en-NZ" sz="44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073102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Matthieu</a:t>
            </a:r>
            <a:r>
              <a:rPr lang="en-US"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28:19-20</a:t>
            </a:r>
            <a:endParaRPr lang="en-US"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Content Placeholder 3"/>
          <p:cNvSpPr>
            <a:spLocks noGrp="1"/>
          </p:cNvSpPr>
          <p:nvPr>
            <p:ph idx="1"/>
          </p:nvPr>
        </p:nvSpPr>
        <p:spPr/>
        <p:txBody>
          <a:bodyPr>
            <a:normAutofit/>
          </a:bodyPr>
          <a:lstStyle/>
          <a:p>
            <a:r>
              <a:rPr lang="en-US" sz="3200" b="1" dirty="0" smtClean="0">
                <a:ln w="0"/>
                <a:effectLst>
                  <a:outerShdw blurRad="38100" dist="19050" dir="2700000" algn="tl" rotWithShape="0">
                    <a:schemeClr val="dk1">
                      <a:alpha val="40000"/>
                    </a:schemeClr>
                  </a:outerShdw>
                </a:effectLst>
              </a:rPr>
              <a:t>“</a:t>
            </a:r>
            <a:r>
              <a:rPr lang="en-US" sz="3200" b="1" i="1" dirty="0" err="1" smtClean="0">
                <a:ln w="0"/>
                <a:solidFill>
                  <a:srgbClr val="FFC000"/>
                </a:solidFill>
                <a:effectLst>
                  <a:outerShdw blurRad="38100" dist="19050" dir="2700000" algn="tl" rotWithShape="0">
                    <a:schemeClr val="dk1">
                      <a:alpha val="40000"/>
                    </a:schemeClr>
                  </a:outerShdw>
                </a:effectLst>
              </a:rPr>
              <a:t>Allez</a:t>
            </a:r>
            <a:r>
              <a:rPr lang="en-US" sz="3200" b="1" i="1" dirty="0" smtClean="0">
                <a:ln w="0"/>
                <a:solidFill>
                  <a:srgbClr val="FFC000"/>
                </a:solidFill>
                <a:effectLst>
                  <a:outerShdw blurRad="38100" dist="19050" dir="2700000" algn="tl" rotWithShape="0">
                    <a:schemeClr val="dk1">
                      <a:alpha val="40000"/>
                    </a:schemeClr>
                  </a:outerShdw>
                </a:effectLst>
              </a:rPr>
              <a:t>,</a:t>
            </a:r>
            <a:r>
              <a:rPr lang="en-US" sz="3200" b="1" i="1" dirty="0" smtClean="0">
                <a:ln w="0"/>
                <a:effectLst>
                  <a:outerShdw blurRad="38100" dist="19050" dir="2700000" algn="tl" rotWithShape="0">
                    <a:schemeClr val="dk1">
                      <a:alpha val="40000"/>
                    </a:schemeClr>
                  </a:outerShdw>
                </a:effectLst>
              </a:rPr>
              <a:t> </a:t>
            </a:r>
            <a:r>
              <a:rPr lang="en-US" sz="3200" b="1" i="1" dirty="0" err="1" smtClean="0">
                <a:ln w="0"/>
                <a:solidFill>
                  <a:srgbClr val="FFC000"/>
                </a:solidFill>
                <a:effectLst>
                  <a:outerShdw blurRad="38100" dist="19050" dir="2700000" algn="tl" rotWithShape="0">
                    <a:schemeClr val="dk1">
                      <a:alpha val="40000"/>
                    </a:schemeClr>
                  </a:outerShdw>
                </a:effectLst>
              </a:rPr>
              <a:t>faites</a:t>
            </a:r>
            <a:r>
              <a:rPr lang="en-US" sz="3200" b="1" i="1" dirty="0" smtClean="0">
                <a:ln w="0"/>
                <a:effectLst>
                  <a:outerShdw blurRad="38100" dist="19050" dir="2700000" algn="tl" rotWithShape="0">
                    <a:schemeClr val="dk1">
                      <a:alpha val="40000"/>
                    </a:schemeClr>
                  </a:outerShdw>
                </a:effectLst>
              </a:rPr>
              <a:t> de </a:t>
            </a:r>
            <a:r>
              <a:rPr lang="en-US" sz="3200" b="1" i="1" dirty="0" err="1" smtClean="0">
                <a:ln w="0"/>
                <a:effectLst>
                  <a:outerShdw blurRad="38100" dist="19050" dir="2700000" algn="tl" rotWithShape="0">
                    <a:schemeClr val="dk1">
                      <a:alpha val="40000"/>
                    </a:schemeClr>
                  </a:outerShdw>
                </a:effectLst>
              </a:rPr>
              <a:t>toutes</a:t>
            </a:r>
            <a:r>
              <a:rPr lang="en-US" sz="3200" b="1" i="1" dirty="0" smtClean="0">
                <a:ln w="0"/>
                <a:effectLst>
                  <a:outerShdw blurRad="38100" dist="19050" dir="2700000" algn="tl" rotWithShape="0">
                    <a:schemeClr val="dk1">
                      <a:alpha val="40000"/>
                    </a:schemeClr>
                  </a:outerShdw>
                </a:effectLst>
              </a:rPr>
              <a:t> les nations des disciples, les </a:t>
            </a:r>
            <a:r>
              <a:rPr lang="en-US" sz="3200" b="1" i="1" dirty="0" err="1" smtClean="0">
                <a:ln w="0"/>
                <a:solidFill>
                  <a:srgbClr val="FFC000"/>
                </a:solidFill>
                <a:effectLst>
                  <a:outerShdw blurRad="38100" dist="19050" dir="2700000" algn="tl" rotWithShape="0">
                    <a:schemeClr val="dk1">
                      <a:alpha val="40000"/>
                    </a:schemeClr>
                  </a:outerShdw>
                </a:effectLst>
              </a:rPr>
              <a:t>baptisant</a:t>
            </a:r>
            <a:r>
              <a:rPr lang="en-US" sz="3200" b="1" i="1" dirty="0" smtClean="0">
                <a:ln w="0"/>
                <a:solidFill>
                  <a:srgbClr val="FFC000"/>
                </a:solidFill>
                <a:effectLst>
                  <a:outerShdw blurRad="38100" dist="19050" dir="2700000" algn="tl" rotWithShape="0">
                    <a:schemeClr val="dk1">
                      <a:alpha val="40000"/>
                    </a:schemeClr>
                  </a:outerShdw>
                </a:effectLst>
              </a:rPr>
              <a:t> </a:t>
            </a:r>
            <a:r>
              <a:rPr lang="en-US" sz="3200" b="1" i="1" dirty="0" smtClean="0">
                <a:ln w="0"/>
                <a:effectLst>
                  <a:outerShdw blurRad="38100" dist="19050" dir="2700000" algn="tl" rotWithShape="0">
                    <a:schemeClr val="dk1">
                      <a:alpha val="40000"/>
                    </a:schemeClr>
                  </a:outerShdw>
                </a:effectLst>
              </a:rPr>
              <a:t>au nom du </a:t>
            </a:r>
            <a:r>
              <a:rPr lang="en-US" sz="3200" b="1" i="1" dirty="0" err="1" smtClean="0">
                <a:ln w="0"/>
                <a:effectLst>
                  <a:outerShdw blurRad="38100" dist="19050" dir="2700000" algn="tl" rotWithShape="0">
                    <a:schemeClr val="dk1">
                      <a:alpha val="40000"/>
                    </a:schemeClr>
                  </a:outerShdw>
                </a:effectLst>
              </a:rPr>
              <a:t>Père</a:t>
            </a:r>
            <a:r>
              <a:rPr lang="en-US" sz="3200" b="1" i="1" dirty="0" smtClean="0">
                <a:ln w="0"/>
                <a:effectLst>
                  <a:outerShdw blurRad="38100" dist="19050" dir="2700000" algn="tl" rotWithShape="0">
                    <a:schemeClr val="dk1">
                      <a:alpha val="40000"/>
                    </a:schemeClr>
                  </a:outerShdw>
                </a:effectLst>
              </a:rPr>
              <a:t>, du </a:t>
            </a:r>
            <a:r>
              <a:rPr lang="en-US" sz="3200" b="1" i="1" dirty="0" err="1" smtClean="0">
                <a:ln w="0"/>
                <a:effectLst>
                  <a:outerShdw blurRad="38100" dist="19050" dir="2700000" algn="tl" rotWithShape="0">
                    <a:schemeClr val="dk1">
                      <a:alpha val="40000"/>
                    </a:schemeClr>
                  </a:outerShdw>
                </a:effectLst>
              </a:rPr>
              <a:t>Fils</a:t>
            </a:r>
            <a:r>
              <a:rPr lang="en-US" sz="3200" b="1" i="1" dirty="0" smtClean="0">
                <a:ln w="0"/>
                <a:effectLst>
                  <a:outerShdw blurRad="38100" dist="19050" dir="2700000" algn="tl" rotWithShape="0">
                    <a:schemeClr val="dk1">
                      <a:alpha val="40000"/>
                    </a:schemeClr>
                  </a:outerShdw>
                </a:effectLst>
              </a:rPr>
              <a:t> et du Saint-Esprit, et </a:t>
            </a:r>
            <a:r>
              <a:rPr lang="en-US" sz="3200" b="1" i="1" dirty="0" err="1" smtClean="0">
                <a:ln w="0"/>
                <a:solidFill>
                  <a:srgbClr val="FFC000"/>
                </a:solidFill>
                <a:effectLst>
                  <a:outerShdw blurRad="38100" dist="19050" dir="2700000" algn="tl" rotWithShape="0">
                    <a:schemeClr val="dk1">
                      <a:alpha val="40000"/>
                    </a:schemeClr>
                  </a:outerShdw>
                </a:effectLst>
              </a:rPr>
              <a:t>enseignez</a:t>
            </a:r>
            <a:r>
              <a:rPr lang="en-US" sz="3200" b="1" i="1" dirty="0" err="1" smtClean="0">
                <a:ln w="0"/>
                <a:effectLst>
                  <a:outerShdw blurRad="38100" dist="19050" dir="2700000" algn="tl" rotWithShape="0">
                    <a:schemeClr val="dk1">
                      <a:alpha val="40000"/>
                    </a:schemeClr>
                  </a:outerShdw>
                </a:effectLst>
              </a:rPr>
              <a:t>-leur</a:t>
            </a:r>
            <a:r>
              <a:rPr lang="en-US" sz="3200" b="1" i="1" dirty="0" smtClean="0">
                <a:ln w="0"/>
                <a:effectLst>
                  <a:outerShdw blurRad="38100" dist="19050" dir="2700000" algn="tl" rotWithShape="0">
                    <a:schemeClr val="dk1">
                      <a:alpha val="40000"/>
                    </a:schemeClr>
                  </a:outerShdw>
                </a:effectLst>
              </a:rPr>
              <a:t> à observer tout </a:t>
            </a:r>
            <a:r>
              <a:rPr lang="en-US" sz="3200" b="1" i="1" dirty="0" err="1" smtClean="0">
                <a:ln w="0"/>
                <a:effectLst>
                  <a:outerShdw blurRad="38100" dist="19050" dir="2700000" algn="tl" rotWithShape="0">
                    <a:schemeClr val="dk1">
                      <a:alpha val="40000"/>
                    </a:schemeClr>
                  </a:outerShdw>
                </a:effectLst>
              </a:rPr>
              <a:t>ce</a:t>
            </a:r>
            <a:r>
              <a:rPr lang="en-US" sz="3200" b="1" i="1" dirty="0" smtClean="0">
                <a:ln w="0"/>
                <a:effectLst>
                  <a:outerShdw blurRad="38100" dist="19050" dir="2700000" algn="tl" rotWithShape="0">
                    <a:schemeClr val="dk1">
                      <a:alpha val="40000"/>
                    </a:schemeClr>
                  </a:outerShdw>
                </a:effectLst>
              </a:rPr>
              <a:t> que je </a:t>
            </a:r>
            <a:r>
              <a:rPr lang="en-US" sz="3200" b="1" i="1" dirty="0" err="1" smtClean="0">
                <a:ln w="0"/>
                <a:effectLst>
                  <a:outerShdw blurRad="38100" dist="19050" dir="2700000" algn="tl" rotWithShape="0">
                    <a:schemeClr val="dk1">
                      <a:alpha val="40000"/>
                    </a:schemeClr>
                  </a:outerShdw>
                </a:effectLst>
              </a:rPr>
              <a:t>vous</a:t>
            </a:r>
            <a:r>
              <a:rPr lang="en-US" sz="3200" b="1" i="1" dirty="0" smtClean="0">
                <a:ln w="0"/>
                <a:effectLst>
                  <a:outerShdw blurRad="38100" dist="19050" dir="2700000" algn="tl" rotWithShape="0">
                    <a:schemeClr val="dk1">
                      <a:alpha val="40000"/>
                    </a:schemeClr>
                  </a:outerShdw>
                </a:effectLst>
              </a:rPr>
              <a:t> </a:t>
            </a:r>
            <a:r>
              <a:rPr lang="en-US" sz="3200" b="1" i="1" dirty="0" err="1" smtClean="0">
                <a:ln w="0"/>
                <a:effectLst>
                  <a:outerShdw blurRad="38100" dist="19050" dir="2700000" algn="tl" rotWithShape="0">
                    <a:schemeClr val="dk1">
                      <a:alpha val="40000"/>
                    </a:schemeClr>
                  </a:outerShdw>
                </a:effectLst>
              </a:rPr>
              <a:t>ai</a:t>
            </a:r>
            <a:r>
              <a:rPr lang="en-US" sz="3200" b="1" i="1" dirty="0" smtClean="0">
                <a:ln w="0"/>
                <a:effectLst>
                  <a:outerShdw blurRad="38100" dist="19050" dir="2700000" algn="tl" rotWithShape="0">
                    <a:schemeClr val="dk1">
                      <a:alpha val="40000"/>
                    </a:schemeClr>
                  </a:outerShdw>
                </a:effectLst>
              </a:rPr>
              <a:t> </a:t>
            </a:r>
            <a:r>
              <a:rPr lang="en-US" sz="3200" b="1" i="1" dirty="0" err="1" smtClean="0">
                <a:ln w="0"/>
                <a:effectLst>
                  <a:outerShdw blurRad="38100" dist="19050" dir="2700000" algn="tl" rotWithShape="0">
                    <a:schemeClr val="dk1">
                      <a:alpha val="40000"/>
                    </a:schemeClr>
                  </a:outerShdw>
                </a:effectLst>
              </a:rPr>
              <a:t>prescrit</a:t>
            </a:r>
            <a:r>
              <a:rPr lang="en-US" sz="3200" b="1" i="1" dirty="0" smtClean="0">
                <a:ln w="0"/>
                <a:effectLst>
                  <a:outerShdw blurRad="38100" dist="19050" dir="2700000" algn="tl" rotWithShape="0">
                    <a:schemeClr val="dk1">
                      <a:alpha val="40000"/>
                    </a:schemeClr>
                  </a:outerShdw>
                </a:effectLst>
              </a:rPr>
              <a:t>. Et </a:t>
            </a:r>
            <a:r>
              <a:rPr lang="en-US" sz="3200" b="1" i="1" dirty="0" err="1" smtClean="0">
                <a:ln w="0"/>
                <a:effectLst>
                  <a:outerShdw blurRad="38100" dist="19050" dir="2700000" algn="tl" rotWithShape="0">
                    <a:schemeClr val="dk1">
                      <a:alpha val="40000"/>
                    </a:schemeClr>
                  </a:outerShdw>
                </a:effectLst>
              </a:rPr>
              <a:t>voici</a:t>
            </a:r>
            <a:r>
              <a:rPr lang="en-US" sz="3200" b="1" i="1" dirty="0" smtClean="0">
                <a:ln w="0"/>
                <a:effectLst>
                  <a:outerShdw blurRad="38100" dist="19050" dir="2700000" algn="tl" rotWithShape="0">
                    <a:schemeClr val="dk1">
                      <a:alpha val="40000"/>
                    </a:schemeClr>
                  </a:outerShdw>
                </a:effectLst>
              </a:rPr>
              <a:t>, je </a:t>
            </a:r>
            <a:r>
              <a:rPr lang="en-US" sz="3200" b="1" i="1" dirty="0" err="1" smtClean="0">
                <a:ln w="0"/>
                <a:effectLst>
                  <a:outerShdw blurRad="38100" dist="19050" dir="2700000" algn="tl" rotWithShape="0">
                    <a:schemeClr val="dk1">
                      <a:alpha val="40000"/>
                    </a:schemeClr>
                  </a:outerShdw>
                </a:effectLst>
              </a:rPr>
              <a:t>suis</a:t>
            </a:r>
            <a:r>
              <a:rPr lang="en-US" sz="3200" b="1" i="1" dirty="0" smtClean="0">
                <a:ln w="0"/>
                <a:effectLst>
                  <a:outerShdw blurRad="38100" dist="19050" dir="2700000" algn="tl" rotWithShape="0">
                    <a:schemeClr val="dk1">
                      <a:alpha val="40000"/>
                    </a:schemeClr>
                  </a:outerShdw>
                </a:effectLst>
              </a:rPr>
              <a:t> avec </a:t>
            </a:r>
            <a:r>
              <a:rPr lang="en-US" sz="3200" b="1" i="1" dirty="0" err="1" smtClean="0">
                <a:ln w="0"/>
                <a:effectLst>
                  <a:outerShdw blurRad="38100" dist="19050" dir="2700000" algn="tl" rotWithShape="0">
                    <a:schemeClr val="dk1">
                      <a:alpha val="40000"/>
                    </a:schemeClr>
                  </a:outerShdw>
                </a:effectLst>
              </a:rPr>
              <a:t>vous</a:t>
            </a:r>
            <a:r>
              <a:rPr lang="en-US" sz="3200" b="1" i="1" dirty="0" smtClean="0">
                <a:ln w="0"/>
                <a:effectLst>
                  <a:outerShdw blurRad="38100" dist="19050" dir="2700000" algn="tl" rotWithShape="0">
                    <a:schemeClr val="dk1">
                      <a:alpha val="40000"/>
                    </a:schemeClr>
                  </a:outerShdw>
                </a:effectLst>
              </a:rPr>
              <a:t> </a:t>
            </a:r>
            <a:r>
              <a:rPr lang="en-US" sz="3200" b="1" i="1" dirty="0" err="1" smtClean="0">
                <a:ln w="0"/>
                <a:effectLst>
                  <a:outerShdw blurRad="38100" dist="19050" dir="2700000" algn="tl" rotWithShape="0">
                    <a:schemeClr val="dk1">
                      <a:alpha val="40000"/>
                    </a:schemeClr>
                  </a:outerShdw>
                </a:effectLst>
              </a:rPr>
              <a:t>tous</a:t>
            </a:r>
            <a:r>
              <a:rPr lang="en-US" sz="3200" b="1" i="1" dirty="0" smtClean="0">
                <a:ln w="0"/>
                <a:effectLst>
                  <a:outerShdw blurRad="38100" dist="19050" dir="2700000" algn="tl" rotWithShape="0">
                    <a:schemeClr val="dk1">
                      <a:alpha val="40000"/>
                    </a:schemeClr>
                  </a:outerShdw>
                </a:effectLst>
              </a:rPr>
              <a:t> les </a:t>
            </a:r>
            <a:r>
              <a:rPr lang="en-US" sz="3200" b="1" i="1" dirty="0" err="1" smtClean="0">
                <a:ln w="0"/>
                <a:effectLst>
                  <a:outerShdw blurRad="38100" dist="19050" dir="2700000" algn="tl" rotWithShape="0">
                    <a:schemeClr val="dk1">
                      <a:alpha val="40000"/>
                    </a:schemeClr>
                  </a:outerShdw>
                </a:effectLst>
              </a:rPr>
              <a:t>jours</a:t>
            </a:r>
            <a:r>
              <a:rPr lang="en-US" sz="3200" b="1" i="1" dirty="0" smtClean="0">
                <a:ln w="0"/>
                <a:effectLst>
                  <a:outerShdw blurRad="38100" dist="19050" dir="2700000" algn="tl" rotWithShape="0">
                    <a:schemeClr val="dk1">
                      <a:alpha val="40000"/>
                    </a:schemeClr>
                  </a:outerShdw>
                </a:effectLst>
              </a:rPr>
              <a:t>, </a:t>
            </a:r>
            <a:r>
              <a:rPr lang="en-US" sz="3200" b="1" i="1" dirty="0" err="1" smtClean="0">
                <a:ln w="0"/>
                <a:effectLst>
                  <a:outerShdw blurRad="38100" dist="19050" dir="2700000" algn="tl" rotWithShape="0">
                    <a:schemeClr val="dk1">
                      <a:alpha val="40000"/>
                    </a:schemeClr>
                  </a:outerShdw>
                </a:effectLst>
              </a:rPr>
              <a:t>jusqu’à</a:t>
            </a:r>
            <a:r>
              <a:rPr lang="en-US" sz="3200" b="1" i="1" dirty="0" smtClean="0">
                <a:ln w="0"/>
                <a:effectLst>
                  <a:outerShdw blurRad="38100" dist="19050" dir="2700000" algn="tl" rotWithShape="0">
                    <a:schemeClr val="dk1">
                      <a:alpha val="40000"/>
                    </a:schemeClr>
                  </a:outerShdw>
                </a:effectLst>
              </a:rPr>
              <a:t> la fin du monde</a:t>
            </a:r>
            <a:r>
              <a:rPr lang="en-US" sz="3200" b="1" dirty="0" smtClean="0">
                <a:ln w="0"/>
                <a:effectLst>
                  <a:outerShdw blurRad="38100" dist="19050" dir="2700000" algn="tl" rotWithShape="0">
                    <a:schemeClr val="dk1">
                      <a:alpha val="40000"/>
                    </a:schemeClr>
                  </a:outerShdw>
                </a:effectLst>
              </a:rPr>
              <a:t>."</a:t>
            </a:r>
            <a:endParaRPr lang="en-US" sz="3200" b="1" dirty="0">
              <a:ln w="0"/>
              <a:effectLst>
                <a:outerShdw blurRad="38100" dist="19050" dir="2700000" algn="tl" rotWithShape="0">
                  <a:schemeClr val="dk1">
                    <a:alpha val="40000"/>
                  </a:schemeClr>
                </a:outerShdw>
              </a:effectLst>
            </a:endParaRPr>
          </a:p>
          <a:p>
            <a:endParaRPr lang="en-US" sz="3200" b="1"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3160507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La Grande Commission</a:t>
            </a:r>
            <a:endParaRPr lang="en-US"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 name="Content Placeholder 12"/>
          <p:cNvSpPr>
            <a:spLocks noGrp="1"/>
          </p:cNvSpPr>
          <p:nvPr>
            <p:ph idx="1"/>
          </p:nvPr>
        </p:nvSpPr>
        <p:spPr>
          <a:xfrm>
            <a:off x="931025" y="1363287"/>
            <a:ext cx="10119360" cy="5259186"/>
          </a:xfrm>
        </p:spPr>
        <p:txBody>
          <a:bodyPr>
            <a:normAutofit/>
          </a:bodyPr>
          <a:lstStyle/>
          <a:p>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US" sz="2800" i="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Allez</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buNone/>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4400" b="1" i="1" dirty="0" err="1" smtClean="0">
                <a:ln w="0"/>
                <a:effectLst>
                  <a:outerShdw blurRad="38100" dist="19050" dir="2700000" algn="tl" rotWithShape="0">
                    <a:schemeClr val="dk1">
                      <a:alpha val="40000"/>
                    </a:schemeClr>
                  </a:outerShdw>
                </a:effectLst>
              </a:rPr>
              <a:t>Faites</a:t>
            </a:r>
            <a:r>
              <a:rPr lang="en-US" sz="4400" b="1" i="1" dirty="0" smtClean="0">
                <a:ln w="0"/>
                <a:effectLst>
                  <a:outerShdw blurRad="38100" dist="19050" dir="2700000" algn="tl" rotWithShape="0">
                    <a:schemeClr val="dk1">
                      <a:alpha val="40000"/>
                    </a:schemeClr>
                  </a:outerShdw>
                </a:effectLst>
              </a:rPr>
              <a:t> des disciples de </a:t>
            </a:r>
            <a:r>
              <a:rPr lang="en-US" sz="4400" b="1" i="1" dirty="0" err="1" smtClean="0">
                <a:ln w="0"/>
                <a:effectLst>
                  <a:outerShdw blurRad="38100" dist="19050" dir="2700000" algn="tl" rotWithShape="0">
                    <a:schemeClr val="dk1">
                      <a:alpha val="40000"/>
                    </a:schemeClr>
                  </a:outerShdw>
                </a:effectLst>
              </a:rPr>
              <a:t>toutes</a:t>
            </a:r>
            <a:r>
              <a:rPr lang="en-US" sz="4400" b="1" i="1" dirty="0" smtClean="0">
                <a:ln w="0"/>
                <a:effectLst>
                  <a:outerShdw blurRad="38100" dist="19050" dir="2700000" algn="tl" rotWithShape="0">
                    <a:schemeClr val="dk1">
                      <a:alpha val="40000"/>
                    </a:schemeClr>
                  </a:outerShdw>
                </a:effectLst>
              </a:rPr>
              <a:t>               		les nations</a:t>
            </a:r>
            <a:r>
              <a:rPr lang="en-US" b="1" dirty="0">
                <a:ln w="0"/>
                <a:effectLst>
                  <a:outerShdw blurRad="38100" dist="19050" dir="2700000" algn="tl" rotWithShape="0">
                    <a:schemeClr val="dk1">
                      <a:alpha val="40000"/>
                    </a:schemeClr>
                  </a:outerShdw>
                </a:effectLst>
              </a:rPr>
              <a:t>,</a:t>
            </a:r>
          </a:p>
          <a:p>
            <a:pPr>
              <a:buNone/>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2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Baptisez</a:t>
            </a: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-les…</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buNone/>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p>
          <a:p>
            <a:r>
              <a:rPr lang="en-US" sz="2800" i="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Enseignez-leur</a:t>
            </a:r>
            <a:r>
              <a:rPr lang="en-US" sz="28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à observer tout </a:t>
            </a:r>
            <a:r>
              <a:rPr lang="en-US" sz="2800" i="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ce</a:t>
            </a:r>
            <a:r>
              <a:rPr lang="en-US" sz="28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que je </a:t>
            </a:r>
            <a:r>
              <a:rPr lang="en-US" sz="2800" i="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vous</a:t>
            </a:r>
            <a:r>
              <a:rPr lang="en-US" sz="28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2800" i="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ai</a:t>
            </a:r>
            <a:r>
              <a:rPr lang="en-US" sz="28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2800" i="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prescrit</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080" name="AutoShape 8"/>
          <p:cNvSpPr>
            <a:spLocks noChangeArrowheads="1"/>
          </p:cNvSpPr>
          <p:nvPr/>
        </p:nvSpPr>
        <p:spPr bwMode="auto">
          <a:xfrm>
            <a:off x="1304197" y="1853248"/>
            <a:ext cx="445295" cy="475145"/>
          </a:xfrm>
          <a:prstGeom prst="downArrow">
            <a:avLst>
              <a:gd name="adj1" fmla="val 50000"/>
              <a:gd name="adj2" fmla="val 25000"/>
            </a:avLst>
          </a:prstGeom>
          <a:solidFill>
            <a:schemeClr val="accent1"/>
          </a:solidFill>
          <a:ln w="38100">
            <a:solidFill>
              <a:schemeClr val="accent1"/>
            </a:solidFill>
            <a:miter lim="800000"/>
            <a:headEnd/>
            <a:tailEnd/>
          </a:ln>
          <a:effectLst>
            <a:outerShdw dist="28398" dir="3806097" algn="ctr" rotWithShape="0">
              <a:srgbClr val="7F7F7F">
                <a:alpha val="50000"/>
              </a:srgbClr>
            </a:outerShdw>
          </a:effectLst>
        </p:spPr>
        <p:txBody>
          <a:bodyPr vert="eaVert" wrap="square" lIns="91440" tIns="45720" rIns="91440" bIns="45720" numCol="1" anchor="t" anchorCtr="0" compatLnSpc="1">
            <a:prstTxWarp prst="textNoShape">
              <a:avLst/>
            </a:prstTxWarp>
          </a:bodyPr>
          <a:lstStyle/>
          <a:p>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081" name="AutoShape 9"/>
          <p:cNvSpPr>
            <a:spLocks noChangeArrowheads="1"/>
          </p:cNvSpPr>
          <p:nvPr/>
        </p:nvSpPr>
        <p:spPr bwMode="auto">
          <a:xfrm rot="10800000">
            <a:off x="1276811" y="3540441"/>
            <a:ext cx="500066" cy="452439"/>
          </a:xfrm>
          <a:prstGeom prst="downArrow">
            <a:avLst>
              <a:gd name="adj1" fmla="val 50000"/>
              <a:gd name="adj2" fmla="val 25000"/>
            </a:avLst>
          </a:prstGeom>
          <a:solidFill>
            <a:schemeClr val="accent1"/>
          </a:solidFill>
          <a:ln w="38100">
            <a:solidFill>
              <a:schemeClr val="accent1"/>
            </a:solidFill>
            <a:miter lim="800000"/>
            <a:headEnd/>
            <a:tailEnd/>
          </a:ln>
          <a:effectLst>
            <a:outerShdw dist="28398" dir="3806097" algn="ctr" rotWithShape="0">
              <a:srgbClr val="7F7F7F">
                <a:alpha val="50000"/>
              </a:srgbClr>
            </a:outerShdw>
          </a:effectLst>
        </p:spPr>
        <p:txBody>
          <a:bodyPr vert="eaVert" wrap="square" lIns="91440" tIns="45720" rIns="91440" bIns="45720" numCol="1" anchor="t" anchorCtr="0" compatLnSpc="1">
            <a:prstTxWarp prst="textNoShape">
              <a:avLst/>
            </a:prstTxWarp>
          </a:bodyPr>
          <a:lstStyle/>
          <a:p>
            <a:endParaRPr lang="en-US">
              <a:solidFill>
                <a:prstClr val="white"/>
              </a:solidFill>
            </a:endParaRPr>
          </a:p>
        </p:txBody>
      </p:sp>
      <p:sp>
        <p:nvSpPr>
          <p:cNvPr id="3082" name="AutoShape 10"/>
          <p:cNvSpPr>
            <a:spLocks noChangeArrowheads="1"/>
          </p:cNvSpPr>
          <p:nvPr/>
        </p:nvSpPr>
        <p:spPr bwMode="auto">
          <a:xfrm rot="10800000">
            <a:off x="1284917" y="4582130"/>
            <a:ext cx="533402" cy="428628"/>
          </a:xfrm>
          <a:prstGeom prst="downArrow">
            <a:avLst>
              <a:gd name="adj1" fmla="val 50000"/>
              <a:gd name="adj2" fmla="val 25000"/>
            </a:avLst>
          </a:prstGeom>
          <a:solidFill>
            <a:schemeClr val="accent1"/>
          </a:solidFill>
          <a:ln w="38100">
            <a:solidFill>
              <a:schemeClr val="accent1"/>
            </a:solidFill>
            <a:miter lim="800000"/>
            <a:headEnd/>
            <a:tailEnd/>
          </a:ln>
          <a:effectLst>
            <a:outerShdw dist="28398" dir="3806097" algn="ctr" rotWithShape="0">
              <a:srgbClr val="7F7F7F">
                <a:alpha val="50000"/>
              </a:srgbClr>
            </a:outerShdw>
          </a:effectLst>
        </p:spPr>
        <p:txBody>
          <a:bodyPr vert="eaVert" wrap="square" lIns="91440" tIns="45720" rIns="91440" bIns="45720" numCol="1" anchor="t" anchorCtr="0" compatLnSpc="1">
            <a:prstTxWarp prst="textNoShape">
              <a:avLst/>
            </a:prstTxWarp>
          </a:bodyPr>
          <a:lstStyle/>
          <a:p>
            <a:endParaRPr lang="en-US">
              <a:solidFill>
                <a:prstClr val="white"/>
              </a:solidFill>
            </a:endParaRPr>
          </a:p>
        </p:txBody>
      </p:sp>
    </p:spTree>
    <p:extLst>
      <p:ext uri="{BB962C8B-B14F-4D97-AF65-F5344CB8AC3E}">
        <p14:creationId xmlns:p14="http://schemas.microsoft.com/office/powerpoint/2010/main" val="33273656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La Grande Commission</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 name="Content Placeholder 12"/>
          <p:cNvSpPr>
            <a:spLocks noGrp="1"/>
          </p:cNvSpPr>
          <p:nvPr>
            <p:ph type="body" sz="half" idx="2"/>
          </p:nvPr>
        </p:nvSpPr>
        <p:spPr/>
        <p:txBody>
          <a:bodyPr>
            <a:normAutofit/>
          </a:bodyPr>
          <a:lstStyle/>
          <a:p>
            <a:pPr algn="ctr">
              <a:buNone/>
            </a:pPr>
            <a:r>
              <a:rPr lang="en-US" sz="4800" b="1" dirty="0" smtClean="0">
                <a:ln w="0"/>
                <a:effectLst>
                  <a:outerShdw blurRad="38100" dist="19050" dir="2700000" algn="tl" rotWithShape="0">
                    <a:schemeClr val="dk1">
                      <a:alpha val="40000"/>
                    </a:schemeClr>
                  </a:outerShdw>
                </a:effectLst>
              </a:rPr>
              <a:t>…le </a:t>
            </a:r>
            <a:r>
              <a:rPr lang="en-US" sz="4800" b="1" dirty="0" err="1" smtClean="0">
                <a:ln w="0"/>
                <a:effectLst>
                  <a:outerShdw blurRad="38100" dist="19050" dir="2700000" algn="tl" rotWithShape="0">
                    <a:schemeClr val="dk1">
                      <a:alpha val="40000"/>
                    </a:schemeClr>
                  </a:outerShdw>
                </a:effectLst>
              </a:rPr>
              <a:t>discipulat</a:t>
            </a:r>
            <a:r>
              <a:rPr lang="en-US" sz="4800" b="1" dirty="0" smtClean="0">
                <a:ln w="0"/>
                <a:effectLst>
                  <a:outerShdw blurRad="38100" dist="19050" dir="2700000" algn="tl" rotWithShape="0">
                    <a:schemeClr val="dk1">
                      <a:alpha val="40000"/>
                    </a:schemeClr>
                  </a:outerShdw>
                </a:effectLst>
              </a:rPr>
              <a:t> </a:t>
            </a:r>
            <a:r>
              <a:rPr lang="en-US" sz="4800" b="1" dirty="0" err="1" smtClean="0">
                <a:ln w="0"/>
                <a:effectLst>
                  <a:outerShdw blurRad="38100" dist="19050" dir="2700000" algn="tl" rotWithShape="0">
                    <a:schemeClr val="dk1">
                      <a:alpha val="40000"/>
                    </a:schemeClr>
                  </a:outerShdw>
                </a:effectLst>
              </a:rPr>
              <a:t>c’est</a:t>
            </a:r>
            <a:r>
              <a:rPr lang="en-US" sz="4800" b="1" dirty="0" smtClean="0">
                <a:ln w="0"/>
                <a:effectLst>
                  <a:outerShdw blurRad="38100" dist="19050" dir="2700000" algn="tl" rotWithShape="0">
                    <a:schemeClr val="dk1">
                      <a:alpha val="40000"/>
                    </a:schemeClr>
                  </a:outerShdw>
                </a:effectLst>
              </a:rPr>
              <a:t> </a:t>
            </a:r>
            <a:r>
              <a:rPr lang="en-US" sz="4800" b="1" dirty="0" err="1" smtClean="0">
                <a:ln w="0"/>
                <a:effectLst>
                  <a:outerShdw blurRad="38100" dist="19050" dir="2700000" algn="tl" rotWithShape="0">
                    <a:schemeClr val="dk1">
                      <a:alpha val="40000"/>
                    </a:schemeClr>
                  </a:outerShdw>
                </a:effectLst>
              </a:rPr>
              <a:t>enseigner</a:t>
            </a:r>
            <a:r>
              <a:rPr lang="en-US" sz="4800" b="1" dirty="0">
                <a:ln w="0"/>
                <a:effectLst>
                  <a:outerShdw blurRad="38100" dist="19050" dir="2700000" algn="tl" rotWithShape="0">
                    <a:schemeClr val="dk1">
                      <a:alpha val="40000"/>
                    </a:schemeClr>
                  </a:outerShdw>
                </a:effectLst>
              </a:rPr>
              <a:t> </a:t>
            </a:r>
            <a:r>
              <a:rPr lang="en-US" sz="4800" b="1" dirty="0" err="1" smtClean="0">
                <a:ln w="0"/>
                <a:effectLst>
                  <a:outerShdw blurRad="38100" dist="19050" dir="2700000" algn="tl" rotWithShape="0">
                    <a:schemeClr val="dk1">
                      <a:alpha val="40000"/>
                    </a:schemeClr>
                  </a:outerShdw>
                </a:effectLst>
              </a:rPr>
              <a:t>dans</a:t>
            </a:r>
            <a:r>
              <a:rPr lang="en-US" sz="4800" b="1" dirty="0" smtClean="0">
                <a:ln w="0"/>
                <a:effectLst>
                  <a:outerShdw blurRad="38100" dist="19050" dir="2700000" algn="tl" rotWithShape="0">
                    <a:schemeClr val="dk1">
                      <a:alpha val="40000"/>
                    </a:schemeClr>
                  </a:outerShdw>
                </a:effectLst>
              </a:rPr>
              <a:t> le but de former.</a:t>
            </a:r>
            <a:endParaRPr lang="en-US" sz="2000" b="1"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327256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La Grande Commission</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 name="Content Placeholder 12"/>
          <p:cNvSpPr>
            <a:spLocks noGrp="1"/>
          </p:cNvSpPr>
          <p:nvPr>
            <p:ph type="body" sz="half" idx="2"/>
          </p:nvPr>
        </p:nvSpPr>
        <p:spPr/>
        <p:txBody>
          <a:bodyPr>
            <a:normAutofit fontScale="92500"/>
          </a:bodyPr>
          <a:lstStyle/>
          <a:p>
            <a:pPr algn="ctr"/>
            <a:r>
              <a:rPr lang="en-NZ" sz="4800" b="1" dirty="0" smtClean="0">
                <a:ln w="0"/>
                <a:effectLst>
                  <a:outerShdw blurRad="38100" dist="19050" dir="2700000" algn="tl" rotWithShape="0">
                    <a:schemeClr val="dk1">
                      <a:alpha val="40000"/>
                    </a:schemeClr>
                  </a:outerShdw>
                </a:effectLst>
              </a:rPr>
              <a:t>…le </a:t>
            </a:r>
            <a:r>
              <a:rPr lang="en-NZ" sz="4800" b="1" dirty="0" err="1" smtClean="0">
                <a:ln w="0"/>
                <a:effectLst>
                  <a:outerShdw blurRad="38100" dist="19050" dir="2700000" algn="tl" rotWithShape="0">
                    <a:schemeClr val="dk1">
                      <a:alpha val="40000"/>
                    </a:schemeClr>
                  </a:outerShdw>
                </a:effectLst>
              </a:rPr>
              <a:t>discipulat</a:t>
            </a:r>
            <a:r>
              <a:rPr lang="en-NZ" sz="4800" b="1" dirty="0" smtClean="0">
                <a:ln w="0"/>
                <a:effectLst>
                  <a:outerShdw blurRad="38100" dist="19050" dir="2700000" algn="tl" rotWithShape="0">
                    <a:schemeClr val="dk1">
                      <a:alpha val="40000"/>
                    </a:schemeClr>
                  </a:outerShdw>
                </a:effectLst>
              </a:rPr>
              <a:t> </a:t>
            </a:r>
            <a:r>
              <a:rPr lang="en-NZ" sz="4800" b="1" dirty="0" err="1" smtClean="0">
                <a:ln w="0"/>
                <a:effectLst>
                  <a:outerShdw blurRad="38100" dist="19050" dir="2700000" algn="tl" rotWithShape="0">
                    <a:schemeClr val="dk1">
                      <a:alpha val="40000"/>
                    </a:schemeClr>
                  </a:outerShdw>
                </a:effectLst>
              </a:rPr>
              <a:t>c’est</a:t>
            </a:r>
            <a:r>
              <a:rPr lang="en-NZ" sz="4800" b="1" dirty="0" smtClean="0">
                <a:ln w="0"/>
                <a:effectLst>
                  <a:outerShdw blurRad="38100" dist="19050" dir="2700000" algn="tl" rotWithShape="0">
                    <a:schemeClr val="dk1">
                      <a:alpha val="40000"/>
                    </a:schemeClr>
                  </a:outerShdw>
                </a:effectLst>
              </a:rPr>
              <a:t> le </a:t>
            </a:r>
            <a:r>
              <a:rPr lang="en-NZ" sz="4800" b="1" dirty="0" err="1" smtClean="0">
                <a:ln w="0"/>
                <a:effectLst>
                  <a:outerShdw blurRad="38100" dist="19050" dir="2700000" algn="tl" rotWithShape="0">
                    <a:schemeClr val="dk1">
                      <a:alpha val="40000"/>
                    </a:schemeClr>
                  </a:outerShdw>
                </a:effectLst>
              </a:rPr>
              <a:t>moyen</a:t>
            </a:r>
            <a:r>
              <a:rPr lang="en-NZ" sz="4800" b="1" dirty="0" smtClean="0">
                <a:ln w="0"/>
                <a:effectLst>
                  <a:outerShdw blurRad="38100" dist="19050" dir="2700000" algn="tl" rotWithShape="0">
                    <a:schemeClr val="dk1">
                      <a:alpha val="40000"/>
                    </a:schemeClr>
                  </a:outerShdw>
                </a:effectLst>
              </a:rPr>
              <a:t> </a:t>
            </a:r>
            <a:r>
              <a:rPr lang="en-NZ" sz="4800" b="1" dirty="0" err="1" smtClean="0">
                <a:ln w="0"/>
                <a:effectLst>
                  <a:outerShdw blurRad="38100" dist="19050" dir="2700000" algn="tl" rotWithShape="0">
                    <a:schemeClr val="dk1">
                      <a:alpha val="40000"/>
                    </a:schemeClr>
                  </a:outerShdw>
                </a:effectLst>
              </a:rPr>
              <a:t>dont</a:t>
            </a:r>
            <a:r>
              <a:rPr lang="en-NZ" sz="4800" b="1" dirty="0" smtClean="0">
                <a:ln w="0"/>
                <a:effectLst>
                  <a:outerShdw blurRad="38100" dist="19050" dir="2700000" algn="tl" rotWithShape="0">
                    <a:schemeClr val="dk1">
                      <a:alpha val="40000"/>
                    </a:schemeClr>
                  </a:outerShdw>
                </a:effectLst>
              </a:rPr>
              <a:t> </a:t>
            </a:r>
            <a:r>
              <a:rPr lang="en-NZ" sz="4800" b="1" dirty="0" err="1" smtClean="0">
                <a:ln w="0"/>
                <a:effectLst>
                  <a:outerShdw blurRad="38100" dist="19050" dir="2700000" algn="tl" rotWithShape="0">
                    <a:schemeClr val="dk1">
                      <a:alpha val="40000"/>
                    </a:schemeClr>
                  </a:outerShdw>
                </a:effectLst>
              </a:rPr>
              <a:t>Dieu</a:t>
            </a:r>
            <a:r>
              <a:rPr lang="en-NZ" sz="4800" b="1" dirty="0" smtClean="0">
                <a:ln w="0"/>
                <a:effectLst>
                  <a:outerShdw blurRad="38100" dist="19050" dir="2700000" algn="tl" rotWithShape="0">
                    <a:schemeClr val="dk1">
                      <a:alpha val="40000"/>
                    </a:schemeClr>
                  </a:outerShdw>
                </a:effectLst>
              </a:rPr>
              <a:t> se </a:t>
            </a:r>
            <a:r>
              <a:rPr lang="en-NZ" sz="4800" b="1" dirty="0" err="1" smtClean="0">
                <a:ln w="0"/>
                <a:effectLst>
                  <a:outerShdw blurRad="38100" dist="19050" dir="2700000" algn="tl" rotWithShape="0">
                    <a:schemeClr val="dk1">
                      <a:alpha val="40000"/>
                    </a:schemeClr>
                  </a:outerShdw>
                </a:effectLst>
              </a:rPr>
              <a:t>sert</a:t>
            </a:r>
            <a:r>
              <a:rPr lang="en-NZ" sz="4800" b="1" dirty="0" smtClean="0">
                <a:ln w="0"/>
                <a:effectLst>
                  <a:outerShdw blurRad="38100" dist="19050" dir="2700000" algn="tl" rotWithShape="0">
                    <a:schemeClr val="dk1">
                      <a:alpha val="40000"/>
                    </a:schemeClr>
                  </a:outerShdw>
                </a:effectLst>
              </a:rPr>
              <a:t> pour </a:t>
            </a:r>
            <a:r>
              <a:rPr lang="en-NZ" sz="4800" b="1" dirty="0" err="1" smtClean="0">
                <a:ln w="0"/>
                <a:effectLst>
                  <a:outerShdw blurRad="38100" dist="19050" dir="2700000" algn="tl" rotWithShape="0">
                    <a:schemeClr val="dk1">
                      <a:alpha val="40000"/>
                    </a:schemeClr>
                  </a:outerShdw>
                </a:effectLst>
              </a:rPr>
              <a:t>étendre</a:t>
            </a:r>
            <a:r>
              <a:rPr lang="en-NZ" sz="4800" b="1" dirty="0" smtClean="0">
                <a:ln w="0"/>
                <a:effectLst>
                  <a:outerShdw blurRad="38100" dist="19050" dir="2700000" algn="tl" rotWithShape="0">
                    <a:schemeClr val="dk1">
                      <a:alpha val="40000"/>
                    </a:schemeClr>
                  </a:outerShdw>
                </a:effectLst>
              </a:rPr>
              <a:t> Son </a:t>
            </a:r>
            <a:r>
              <a:rPr lang="en-NZ" sz="4800" b="1" dirty="0" err="1" smtClean="0">
                <a:ln w="0"/>
                <a:effectLst>
                  <a:outerShdw blurRad="38100" dist="19050" dir="2700000" algn="tl" rotWithShape="0">
                    <a:schemeClr val="dk1">
                      <a:alpha val="40000"/>
                    </a:schemeClr>
                  </a:outerShdw>
                </a:effectLst>
              </a:rPr>
              <a:t>Royaume</a:t>
            </a:r>
            <a:r>
              <a:rPr lang="en-NZ" sz="4800" b="1" dirty="0" smtClean="0">
                <a:ln w="0"/>
                <a:effectLst>
                  <a:outerShdw blurRad="38100" dist="19050" dir="2700000" algn="tl" rotWithShape="0">
                    <a:schemeClr val="dk1">
                      <a:alpha val="40000"/>
                    </a:schemeClr>
                  </a:outerShdw>
                </a:effectLst>
              </a:rPr>
              <a:t> sur la </a:t>
            </a:r>
            <a:r>
              <a:rPr lang="en-NZ" sz="4800" b="1" dirty="0" err="1" smtClean="0">
                <a:ln w="0"/>
                <a:effectLst>
                  <a:outerShdw blurRad="38100" dist="19050" dir="2700000" algn="tl" rotWithShape="0">
                    <a:schemeClr val="dk1">
                      <a:alpha val="40000"/>
                    </a:schemeClr>
                  </a:outerShdw>
                </a:effectLst>
              </a:rPr>
              <a:t>terre</a:t>
            </a:r>
            <a:r>
              <a:rPr lang="en-NZ" sz="4800" b="1" dirty="0" smtClean="0">
                <a:ln w="0"/>
                <a:effectLst>
                  <a:outerShdw blurRad="38100" dist="19050" dir="2700000" algn="tl" rotWithShape="0">
                    <a:schemeClr val="dk1">
                      <a:alpha val="40000"/>
                    </a:schemeClr>
                  </a:outerShdw>
                </a:effectLst>
              </a:rPr>
              <a:t>.</a:t>
            </a:r>
            <a:endParaRPr lang="en-NZ" sz="4800" b="1"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645945274"/>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on">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2677</TotalTime>
  <Words>658</Words>
  <Application>Microsoft Office PowerPoint</Application>
  <PresentationFormat>Widescreen</PresentationFormat>
  <Paragraphs>72</Paragraphs>
  <Slides>26</Slides>
  <Notes>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26</vt:i4>
      </vt:variant>
    </vt:vector>
  </HeadingPairs>
  <TitlesOfParts>
    <vt:vector size="37" baseType="lpstr">
      <vt:lpstr>Andy</vt:lpstr>
      <vt:lpstr>Arial</vt:lpstr>
      <vt:lpstr>Arial Rounded MT Bold</vt:lpstr>
      <vt:lpstr>Britannic Bold</vt:lpstr>
      <vt:lpstr>Calibri</vt:lpstr>
      <vt:lpstr>Calibri Light</vt:lpstr>
      <vt:lpstr>Century Gothic</vt:lpstr>
      <vt:lpstr>Wingdings 3</vt:lpstr>
      <vt:lpstr>1_Office Theme</vt:lpstr>
      <vt:lpstr>Ion</vt:lpstr>
      <vt:lpstr>Office Theme</vt:lpstr>
      <vt:lpstr>PowerPoint Presentation</vt:lpstr>
      <vt:lpstr>Lisez les textes suivants et parlez de ce qu’ils nous révèlent sur le rôle que Christ a dans nos vies et sur notre croissance spirituelle:  Romains 11:36; Hébreux 12:2; Apocalypse 22:13; Jean 14:6.</vt:lpstr>
      <vt:lpstr>PowerPoint Presentation</vt:lpstr>
      <vt:lpstr>PowerPoint Presentation</vt:lpstr>
      <vt:lpstr>            Quelle est la raison d’être de l’église?  Matthieu 4:19; 28:19-20.</vt:lpstr>
      <vt:lpstr>Matthieu 28:19-20</vt:lpstr>
      <vt:lpstr>La Grande Commission</vt:lpstr>
      <vt:lpstr>La Grande Commission</vt:lpstr>
      <vt:lpstr>La Grande Commission</vt:lpstr>
      <vt:lpstr>La Grande Commission</vt:lpstr>
      <vt:lpstr>“‘Il leur dit: Suivez-moi, et je vous ferai pêcherus d’hommes.”’                      </vt:lpstr>
      <vt:lpstr>La Grande Commission</vt:lpstr>
      <vt:lpstr>PowerPoint Presentation</vt:lpstr>
      <vt:lpstr>“11 Et il a donné les uns comme apôtres, les autres comme prophètes, les autres comme évangélistes, les autres comme pasteurs et docteurs, 12 pour le perfectionnement des saints en vue de l’oeuvre du ministère et de l’édification du corps de Christ, 13 jusqu’à ce que nous soyons tous parvenus à l’unité de la foi et de la connaissance du Fils de Dieu, à l’état d’homme fait, à la mesure de la stature parfaite de Christ.”</vt:lpstr>
      <vt:lpstr>“Leur responsabilité est d’équiper le peuple de Dieu pour son oeuvre et de fonder l’église, le corps de Christ.”</vt:lpstr>
      <vt:lpstr>‘Chaque église devrait être une école de formation pour les ouvriers chrétiens. On devrait enseigner aux membres … comment travailler en faveur des inconvertis .’</vt:lpstr>
      <vt:lpstr>‘Christ souhaite que Ses ministres soient des éducateurs de l’église pour la propagation de l’évangile.’</vt:lpstr>
      <vt:lpstr>  ‘Les Ministres ne devraient pas faire le travail de l’église, en se fatiguant, et en empêchant les autres d’accomplir leur devoir. Ils devraient enseigner aux membres comment travailler dans l’église et dans la communauté’.                                                         </vt:lpstr>
      <vt:lpstr>Qu’est-ce qu’une personne qui change le monde?</vt:lpstr>
      <vt:lpstr>Qu’est-ce qu’une personne qui change le monde?</vt:lpstr>
      <vt:lpstr>En vous basant sur les textes ci-dessous élaborez une définition du mot disciple.</vt:lpstr>
      <vt:lpstr>PowerPoint Presentation</vt:lpstr>
      <vt:lpstr>Un disciple qui ressemble de plus en plus à Jésus, fait des disciples.</vt:lpstr>
      <vt:lpstr>PowerPoint Presentation</vt:lpstr>
      <vt:lpstr>Ainsi, le Discipulat est un cheminement dans une CONNAISSANCE approfondie de Jésus, un ENGAGEMENT de plus en plus fort envers Lui et Son corps, un SERVICE au sein d’une communauté aimante et c’est FAIRE des disciples.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 Kulakov</dc:creator>
  <cp:lastModifiedBy>Victor Kulakov</cp:lastModifiedBy>
  <cp:revision>37</cp:revision>
  <dcterms:created xsi:type="dcterms:W3CDTF">2016-04-16T09:53:02Z</dcterms:created>
  <dcterms:modified xsi:type="dcterms:W3CDTF">2018-11-16T21:44:07Z</dcterms:modified>
</cp:coreProperties>
</file>