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96" r:id="rId2"/>
    <p:sldMasterId id="2147483714" r:id="rId3"/>
  </p:sldMasterIdLst>
  <p:notesMasterIdLst>
    <p:notesMasterId r:id="rId64"/>
  </p:notesMasterIdLst>
  <p:sldIdLst>
    <p:sldId id="403" r:id="rId4"/>
    <p:sldId id="266" r:id="rId5"/>
    <p:sldId id="288" r:id="rId6"/>
    <p:sldId id="465" r:id="rId7"/>
    <p:sldId id="289" r:id="rId8"/>
    <p:sldId id="290" r:id="rId9"/>
    <p:sldId id="417" r:id="rId10"/>
    <p:sldId id="292" r:id="rId11"/>
    <p:sldId id="293" r:id="rId12"/>
    <p:sldId id="294" r:id="rId13"/>
    <p:sldId id="295" r:id="rId14"/>
    <p:sldId id="268" r:id="rId15"/>
    <p:sldId id="418" r:id="rId16"/>
    <p:sldId id="306" r:id="rId17"/>
    <p:sldId id="307" r:id="rId18"/>
    <p:sldId id="419" r:id="rId19"/>
    <p:sldId id="420" r:id="rId20"/>
    <p:sldId id="421" r:id="rId21"/>
    <p:sldId id="422" r:id="rId22"/>
    <p:sldId id="423" r:id="rId23"/>
    <p:sldId id="424" r:id="rId24"/>
    <p:sldId id="425" r:id="rId25"/>
    <p:sldId id="297" r:id="rId26"/>
    <p:sldId id="298" r:id="rId27"/>
    <p:sldId id="299" r:id="rId28"/>
    <p:sldId id="301" r:id="rId29"/>
    <p:sldId id="303" r:id="rId30"/>
    <p:sldId id="304" r:id="rId31"/>
    <p:sldId id="349" r:id="rId32"/>
    <p:sldId id="351" r:id="rId33"/>
    <p:sldId id="352" r:id="rId34"/>
    <p:sldId id="354" r:id="rId35"/>
    <p:sldId id="353" r:id="rId36"/>
    <p:sldId id="426" r:id="rId37"/>
    <p:sldId id="427" r:id="rId38"/>
    <p:sldId id="428" r:id="rId39"/>
    <p:sldId id="429" r:id="rId40"/>
    <p:sldId id="430" r:id="rId41"/>
    <p:sldId id="458" r:id="rId42"/>
    <p:sldId id="459" r:id="rId43"/>
    <p:sldId id="460" r:id="rId44"/>
    <p:sldId id="462" r:id="rId45"/>
    <p:sldId id="461" r:id="rId46"/>
    <p:sldId id="464" r:id="rId47"/>
    <p:sldId id="463" r:id="rId48"/>
    <p:sldId id="431" r:id="rId49"/>
    <p:sldId id="432" r:id="rId50"/>
    <p:sldId id="433" r:id="rId51"/>
    <p:sldId id="434" r:id="rId52"/>
    <p:sldId id="267" r:id="rId53"/>
    <p:sldId id="435" r:id="rId54"/>
    <p:sldId id="436" r:id="rId55"/>
    <p:sldId id="437" r:id="rId56"/>
    <p:sldId id="438" r:id="rId57"/>
    <p:sldId id="439" r:id="rId58"/>
    <p:sldId id="440" r:id="rId59"/>
    <p:sldId id="441" r:id="rId60"/>
    <p:sldId id="442" r:id="rId61"/>
    <p:sldId id="443" r:id="rId62"/>
    <p:sldId id="444" r:id="rId63"/>
  </p:sldIdLst>
  <p:sldSz cx="14630400" cy="8229600"/>
  <p:notesSz cx="6858000" cy="9144000"/>
  <p:defaultTextStyle>
    <a:defPPr>
      <a:defRPr lang="en-US"/>
    </a:defPPr>
    <a:lvl1pPr marL="0" algn="l" defTabSz="1117580" rtl="0" eaLnBrk="1" latinLnBrk="0" hangingPunct="1">
      <a:defRPr sz="2200" kern="1200">
        <a:solidFill>
          <a:schemeClr val="tx1"/>
        </a:solidFill>
        <a:latin typeface="+mn-lt"/>
        <a:ea typeface="+mn-ea"/>
        <a:cs typeface="+mn-cs"/>
      </a:defRPr>
    </a:lvl1pPr>
    <a:lvl2pPr marL="558790" algn="l" defTabSz="1117580" rtl="0" eaLnBrk="1" latinLnBrk="0" hangingPunct="1">
      <a:defRPr sz="2200" kern="1200">
        <a:solidFill>
          <a:schemeClr val="tx1"/>
        </a:solidFill>
        <a:latin typeface="+mn-lt"/>
        <a:ea typeface="+mn-ea"/>
        <a:cs typeface="+mn-cs"/>
      </a:defRPr>
    </a:lvl2pPr>
    <a:lvl3pPr marL="1117580" algn="l" defTabSz="1117580" rtl="0" eaLnBrk="1" latinLnBrk="0" hangingPunct="1">
      <a:defRPr sz="2200" kern="1200">
        <a:solidFill>
          <a:schemeClr val="tx1"/>
        </a:solidFill>
        <a:latin typeface="+mn-lt"/>
        <a:ea typeface="+mn-ea"/>
        <a:cs typeface="+mn-cs"/>
      </a:defRPr>
    </a:lvl3pPr>
    <a:lvl4pPr marL="1676370" algn="l" defTabSz="1117580" rtl="0" eaLnBrk="1" latinLnBrk="0" hangingPunct="1">
      <a:defRPr sz="2200" kern="1200">
        <a:solidFill>
          <a:schemeClr val="tx1"/>
        </a:solidFill>
        <a:latin typeface="+mn-lt"/>
        <a:ea typeface="+mn-ea"/>
        <a:cs typeface="+mn-cs"/>
      </a:defRPr>
    </a:lvl4pPr>
    <a:lvl5pPr marL="2235159" algn="l" defTabSz="1117580" rtl="0" eaLnBrk="1" latinLnBrk="0" hangingPunct="1">
      <a:defRPr sz="2200" kern="1200">
        <a:solidFill>
          <a:schemeClr val="tx1"/>
        </a:solidFill>
        <a:latin typeface="+mn-lt"/>
        <a:ea typeface="+mn-ea"/>
        <a:cs typeface="+mn-cs"/>
      </a:defRPr>
    </a:lvl5pPr>
    <a:lvl6pPr marL="2793949" algn="l" defTabSz="1117580" rtl="0" eaLnBrk="1" latinLnBrk="0" hangingPunct="1">
      <a:defRPr sz="2200" kern="1200">
        <a:solidFill>
          <a:schemeClr val="tx1"/>
        </a:solidFill>
        <a:latin typeface="+mn-lt"/>
        <a:ea typeface="+mn-ea"/>
        <a:cs typeface="+mn-cs"/>
      </a:defRPr>
    </a:lvl6pPr>
    <a:lvl7pPr marL="3352739" algn="l" defTabSz="1117580" rtl="0" eaLnBrk="1" latinLnBrk="0" hangingPunct="1">
      <a:defRPr sz="2200" kern="1200">
        <a:solidFill>
          <a:schemeClr val="tx1"/>
        </a:solidFill>
        <a:latin typeface="+mn-lt"/>
        <a:ea typeface="+mn-ea"/>
        <a:cs typeface="+mn-cs"/>
      </a:defRPr>
    </a:lvl7pPr>
    <a:lvl8pPr marL="3911529" algn="l" defTabSz="1117580" rtl="0" eaLnBrk="1" latinLnBrk="0" hangingPunct="1">
      <a:defRPr sz="2200" kern="1200">
        <a:solidFill>
          <a:schemeClr val="tx1"/>
        </a:solidFill>
        <a:latin typeface="+mn-lt"/>
        <a:ea typeface="+mn-ea"/>
        <a:cs typeface="+mn-cs"/>
      </a:defRPr>
    </a:lvl8pPr>
    <a:lvl9pPr marL="4470319" algn="l" defTabSz="1117580"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C7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99" autoAdjust="0"/>
    <p:restoredTop sz="86866" autoAdjust="0"/>
  </p:normalViewPr>
  <p:slideViewPr>
    <p:cSldViewPr snapToGrid="0" snapToObjects="1">
      <p:cViewPr varScale="1">
        <p:scale>
          <a:sx n="68" d="100"/>
          <a:sy n="68" d="100"/>
        </p:scale>
        <p:origin x="87" y="48"/>
      </p:cViewPr>
      <p:guideLst>
        <p:guide orient="horz" pos="2592"/>
        <p:guide pos="4608"/>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AA05C0-CB35-5A4C-B8BA-48B8C091EF95}" type="datetimeFigureOut">
              <a:rPr lang="en-US" smtClean="0"/>
              <a:t>4/27/2018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7EEB02-FF54-7049-9266-246886FA51A4}" type="slidenum">
              <a:rPr lang="en-US" smtClean="0"/>
              <a:t>‹#›</a:t>
            </a:fld>
            <a:endParaRPr lang="en-US"/>
          </a:p>
        </p:txBody>
      </p:sp>
    </p:spTree>
    <p:extLst>
      <p:ext uri="{BB962C8B-B14F-4D97-AF65-F5344CB8AC3E}">
        <p14:creationId xmlns:p14="http://schemas.microsoft.com/office/powerpoint/2010/main" val="2086535664"/>
      </p:ext>
    </p:extLst>
  </p:cSld>
  <p:clrMap bg1="lt1" tx1="dk1" bg2="lt2" tx2="dk2" accent1="accent1" accent2="accent2" accent3="accent3" accent4="accent4" accent5="accent5" accent6="accent6" hlink="hlink" folHlink="folHlink"/>
  <p:notesStyle>
    <a:lvl1pPr marL="0" algn="l" defTabSz="1117580" rtl="0" eaLnBrk="1" latinLnBrk="0" hangingPunct="1">
      <a:defRPr sz="1467" kern="1200">
        <a:solidFill>
          <a:schemeClr val="tx1"/>
        </a:solidFill>
        <a:latin typeface="+mn-lt"/>
        <a:ea typeface="+mn-ea"/>
        <a:cs typeface="+mn-cs"/>
      </a:defRPr>
    </a:lvl1pPr>
    <a:lvl2pPr marL="558790" algn="l" defTabSz="1117580" rtl="0" eaLnBrk="1" latinLnBrk="0" hangingPunct="1">
      <a:defRPr sz="1467" kern="1200">
        <a:solidFill>
          <a:schemeClr val="tx1"/>
        </a:solidFill>
        <a:latin typeface="+mn-lt"/>
        <a:ea typeface="+mn-ea"/>
        <a:cs typeface="+mn-cs"/>
      </a:defRPr>
    </a:lvl2pPr>
    <a:lvl3pPr marL="1117580" algn="l" defTabSz="1117580" rtl="0" eaLnBrk="1" latinLnBrk="0" hangingPunct="1">
      <a:defRPr sz="1467" kern="1200">
        <a:solidFill>
          <a:schemeClr val="tx1"/>
        </a:solidFill>
        <a:latin typeface="+mn-lt"/>
        <a:ea typeface="+mn-ea"/>
        <a:cs typeface="+mn-cs"/>
      </a:defRPr>
    </a:lvl3pPr>
    <a:lvl4pPr marL="1676370" algn="l" defTabSz="1117580" rtl="0" eaLnBrk="1" latinLnBrk="0" hangingPunct="1">
      <a:defRPr sz="1467" kern="1200">
        <a:solidFill>
          <a:schemeClr val="tx1"/>
        </a:solidFill>
        <a:latin typeface="+mn-lt"/>
        <a:ea typeface="+mn-ea"/>
        <a:cs typeface="+mn-cs"/>
      </a:defRPr>
    </a:lvl4pPr>
    <a:lvl5pPr marL="2235159" algn="l" defTabSz="1117580" rtl="0" eaLnBrk="1" latinLnBrk="0" hangingPunct="1">
      <a:defRPr sz="1467" kern="1200">
        <a:solidFill>
          <a:schemeClr val="tx1"/>
        </a:solidFill>
        <a:latin typeface="+mn-lt"/>
        <a:ea typeface="+mn-ea"/>
        <a:cs typeface="+mn-cs"/>
      </a:defRPr>
    </a:lvl5pPr>
    <a:lvl6pPr marL="2793949" algn="l" defTabSz="1117580" rtl="0" eaLnBrk="1" latinLnBrk="0" hangingPunct="1">
      <a:defRPr sz="1467" kern="1200">
        <a:solidFill>
          <a:schemeClr val="tx1"/>
        </a:solidFill>
        <a:latin typeface="+mn-lt"/>
        <a:ea typeface="+mn-ea"/>
        <a:cs typeface="+mn-cs"/>
      </a:defRPr>
    </a:lvl6pPr>
    <a:lvl7pPr marL="3352739" algn="l" defTabSz="1117580" rtl="0" eaLnBrk="1" latinLnBrk="0" hangingPunct="1">
      <a:defRPr sz="1467" kern="1200">
        <a:solidFill>
          <a:schemeClr val="tx1"/>
        </a:solidFill>
        <a:latin typeface="+mn-lt"/>
        <a:ea typeface="+mn-ea"/>
        <a:cs typeface="+mn-cs"/>
      </a:defRPr>
    </a:lvl7pPr>
    <a:lvl8pPr marL="3911529" algn="l" defTabSz="1117580" rtl="0" eaLnBrk="1" latinLnBrk="0" hangingPunct="1">
      <a:defRPr sz="1467" kern="1200">
        <a:solidFill>
          <a:schemeClr val="tx1"/>
        </a:solidFill>
        <a:latin typeface="+mn-lt"/>
        <a:ea typeface="+mn-ea"/>
        <a:cs typeface="+mn-cs"/>
      </a:defRPr>
    </a:lvl8pPr>
    <a:lvl9pPr marL="4470319" algn="l" defTabSz="1117580" rtl="0" eaLnBrk="1" latinLnBrk="0" hangingPunct="1">
      <a:defRPr sz="146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12</a:t>
            </a:fld>
            <a:endParaRPr lang="en-US"/>
          </a:p>
        </p:txBody>
      </p:sp>
    </p:spTree>
    <p:extLst>
      <p:ext uri="{BB962C8B-B14F-4D97-AF65-F5344CB8AC3E}">
        <p14:creationId xmlns:p14="http://schemas.microsoft.com/office/powerpoint/2010/main" val="2267832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D32B19-E028-2448-BDD6-40F8CFCFFD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9570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D32B19-E028-2448-BDD6-40F8CFCFFD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30624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D32B19-E028-2448-BDD6-40F8CFCFFD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0029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1117580" rtl="0" eaLnBrk="1" fontAlgn="auto" latinLnBrk="0" hangingPunct="1">
              <a:lnSpc>
                <a:spcPct val="100000"/>
              </a:lnSpc>
              <a:spcBef>
                <a:spcPts val="0"/>
              </a:spcBef>
              <a:spcAft>
                <a:spcPts val="0"/>
              </a:spcAft>
              <a:buClrTx/>
              <a:buSzTx/>
              <a:buFontTx/>
              <a:buNone/>
              <a:tabLst/>
              <a:defRPr/>
            </a:pPr>
            <a:fld id="{457EEB02-FF54-7049-9266-246886FA51A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11758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5976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47</a:t>
            </a:fld>
            <a:endParaRPr lang="en-US"/>
          </a:p>
        </p:txBody>
      </p:sp>
    </p:spTree>
    <p:extLst>
      <p:ext uri="{BB962C8B-B14F-4D97-AF65-F5344CB8AC3E}">
        <p14:creationId xmlns:p14="http://schemas.microsoft.com/office/powerpoint/2010/main" val="1737596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48</a:t>
            </a:fld>
            <a:endParaRPr lang="en-US"/>
          </a:p>
        </p:txBody>
      </p:sp>
    </p:spTree>
    <p:extLst>
      <p:ext uri="{BB962C8B-B14F-4D97-AF65-F5344CB8AC3E}">
        <p14:creationId xmlns:p14="http://schemas.microsoft.com/office/powerpoint/2010/main" val="42862060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50</a:t>
            </a:fld>
            <a:endParaRPr lang="en-US"/>
          </a:p>
        </p:txBody>
      </p:sp>
    </p:spTree>
    <p:extLst>
      <p:ext uri="{BB962C8B-B14F-4D97-AF65-F5344CB8AC3E}">
        <p14:creationId xmlns:p14="http://schemas.microsoft.com/office/powerpoint/2010/main" val="27634082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51</a:t>
            </a:fld>
            <a:endParaRPr lang="en-US"/>
          </a:p>
        </p:txBody>
      </p:sp>
    </p:spTree>
    <p:extLst>
      <p:ext uri="{BB962C8B-B14F-4D97-AF65-F5344CB8AC3E}">
        <p14:creationId xmlns:p14="http://schemas.microsoft.com/office/powerpoint/2010/main" val="823715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52</a:t>
            </a:fld>
            <a:endParaRPr lang="en-US"/>
          </a:p>
        </p:txBody>
      </p:sp>
    </p:spTree>
    <p:extLst>
      <p:ext uri="{BB962C8B-B14F-4D97-AF65-F5344CB8AC3E}">
        <p14:creationId xmlns:p14="http://schemas.microsoft.com/office/powerpoint/2010/main" val="24979750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53</a:t>
            </a:fld>
            <a:endParaRPr lang="en-US"/>
          </a:p>
        </p:txBody>
      </p:sp>
    </p:spTree>
    <p:extLst>
      <p:ext uri="{BB962C8B-B14F-4D97-AF65-F5344CB8AC3E}">
        <p14:creationId xmlns:p14="http://schemas.microsoft.com/office/powerpoint/2010/main" val="1214065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13</a:t>
            </a:fld>
            <a:endParaRPr lang="en-US"/>
          </a:p>
        </p:txBody>
      </p:sp>
    </p:spTree>
    <p:extLst>
      <p:ext uri="{BB962C8B-B14F-4D97-AF65-F5344CB8AC3E}">
        <p14:creationId xmlns:p14="http://schemas.microsoft.com/office/powerpoint/2010/main" val="6587247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54</a:t>
            </a:fld>
            <a:endParaRPr lang="en-US"/>
          </a:p>
        </p:txBody>
      </p:sp>
    </p:spTree>
    <p:extLst>
      <p:ext uri="{BB962C8B-B14F-4D97-AF65-F5344CB8AC3E}">
        <p14:creationId xmlns:p14="http://schemas.microsoft.com/office/powerpoint/2010/main" val="6290427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55</a:t>
            </a:fld>
            <a:endParaRPr lang="en-US"/>
          </a:p>
        </p:txBody>
      </p:sp>
    </p:spTree>
    <p:extLst>
      <p:ext uri="{BB962C8B-B14F-4D97-AF65-F5344CB8AC3E}">
        <p14:creationId xmlns:p14="http://schemas.microsoft.com/office/powerpoint/2010/main" val="4097998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56</a:t>
            </a:fld>
            <a:endParaRPr lang="en-US"/>
          </a:p>
        </p:txBody>
      </p:sp>
    </p:spTree>
    <p:extLst>
      <p:ext uri="{BB962C8B-B14F-4D97-AF65-F5344CB8AC3E}">
        <p14:creationId xmlns:p14="http://schemas.microsoft.com/office/powerpoint/2010/main" val="9149922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57</a:t>
            </a:fld>
            <a:endParaRPr lang="en-US"/>
          </a:p>
        </p:txBody>
      </p:sp>
    </p:spTree>
    <p:extLst>
      <p:ext uri="{BB962C8B-B14F-4D97-AF65-F5344CB8AC3E}">
        <p14:creationId xmlns:p14="http://schemas.microsoft.com/office/powerpoint/2010/main" val="7449348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58</a:t>
            </a:fld>
            <a:endParaRPr lang="en-US"/>
          </a:p>
        </p:txBody>
      </p:sp>
    </p:spTree>
    <p:extLst>
      <p:ext uri="{BB962C8B-B14F-4D97-AF65-F5344CB8AC3E}">
        <p14:creationId xmlns:p14="http://schemas.microsoft.com/office/powerpoint/2010/main" val="22247937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59</a:t>
            </a:fld>
            <a:endParaRPr lang="en-US"/>
          </a:p>
        </p:txBody>
      </p:sp>
    </p:spTree>
    <p:extLst>
      <p:ext uri="{BB962C8B-B14F-4D97-AF65-F5344CB8AC3E}">
        <p14:creationId xmlns:p14="http://schemas.microsoft.com/office/powerpoint/2010/main" val="17437770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60</a:t>
            </a:fld>
            <a:endParaRPr lang="en-US"/>
          </a:p>
        </p:txBody>
      </p:sp>
    </p:spTree>
    <p:extLst>
      <p:ext uri="{BB962C8B-B14F-4D97-AF65-F5344CB8AC3E}">
        <p14:creationId xmlns:p14="http://schemas.microsoft.com/office/powerpoint/2010/main" val="3362771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D32B19-E028-2448-BDD6-40F8CFCFFD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8310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D32B19-E028-2448-BDD6-40F8CFCFFD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9481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are in</a:t>
            </a:r>
            <a:r>
              <a:rPr lang="en-US" baseline="0" dirty="0"/>
              <a:t> many aspects similar to us…</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D32B19-E028-2448-BDD6-40F8CFCFFD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2163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a:t>
            </a:r>
            <a:r>
              <a:rPr lang="en-US" baseline="0" dirty="0"/>
              <a:t> at the same time they are quite different from us… </a:t>
            </a:r>
          </a:p>
          <a:p>
            <a:endParaRPr lang="en-US" baseline="0" dirty="0"/>
          </a:p>
          <a:p>
            <a:r>
              <a:rPr lang="en-US" baseline="0" dirty="0"/>
              <a:t>To the church standards many of them are NOT normal people…</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D32B19-E028-2448-BDD6-40F8CFCFFD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5859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D32B19-E028-2448-BDD6-40F8CFCFFD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532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are</a:t>
            </a:r>
            <a:r>
              <a:rPr lang="en-US" baseline="0" dirty="0"/>
              <a:t> everywhere.</a:t>
            </a:r>
          </a:p>
          <a:p>
            <a:r>
              <a:rPr lang="en-US" baseline="0" dirty="0"/>
              <a:t>In every continent.</a:t>
            </a:r>
          </a:p>
          <a:p>
            <a:r>
              <a:rPr lang="en-US" baseline="0" dirty="0"/>
              <a:t>In every city.</a:t>
            </a:r>
          </a:p>
          <a:p>
            <a:r>
              <a:rPr lang="en-US" baseline="0" dirty="0"/>
              <a:t>In most religious traditions.</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D32B19-E028-2448-BDD6-40F8CFCFFD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0158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D32B19-E028-2448-BDD6-40F8CFCFFD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70865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en-US" dirty="0"/>
          </a:p>
        </p:txBody>
      </p:sp>
      <p:sp>
        <p:nvSpPr>
          <p:cNvPr id="3" name="Subtitle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4630400" cy="8244583"/>
          </a:xfrm>
          <a:prstGeom prst="rect">
            <a:avLst/>
          </a:prstGeom>
        </p:spPr>
      </p:pic>
    </p:spTree>
    <p:extLst>
      <p:ext uri="{BB962C8B-B14F-4D97-AF65-F5344CB8AC3E}">
        <p14:creationId xmlns:p14="http://schemas.microsoft.com/office/powerpoint/2010/main" val="1979922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260703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880" y="438150"/>
            <a:ext cx="3154680" cy="697420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573962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1054" y="822960"/>
            <a:ext cx="9601200" cy="3566161"/>
          </a:xfrm>
        </p:spPr>
        <p:txBody>
          <a:bodyPr anchor="b">
            <a:normAutofit/>
          </a:bodyPr>
          <a:lstStyle>
            <a:lvl1pPr algn="l">
              <a:defRPr sz="5760">
                <a:effectLst/>
              </a:defRPr>
            </a:lvl1pPr>
          </a:lstStyle>
          <a:p>
            <a:r>
              <a:rPr lang="en-US"/>
              <a:t>Click to edit Master title style</a:t>
            </a:r>
            <a:endParaRPr lang="en-US" dirty="0"/>
          </a:p>
        </p:txBody>
      </p:sp>
      <p:sp>
        <p:nvSpPr>
          <p:cNvPr id="3" name="Subtitle 2"/>
          <p:cNvSpPr>
            <a:spLocks noGrp="1"/>
          </p:cNvSpPr>
          <p:nvPr>
            <p:ph type="subTitle" idx="1"/>
          </p:nvPr>
        </p:nvSpPr>
        <p:spPr>
          <a:xfrm>
            <a:off x="821054" y="4612641"/>
            <a:ext cx="7680960" cy="2336800"/>
          </a:xfrm>
        </p:spPr>
        <p:txBody>
          <a:bodyPr anchor="t">
            <a:normAutofit/>
          </a:bodyPr>
          <a:lstStyle>
            <a:lvl1pPr marL="0" indent="0" algn="l">
              <a:buNone/>
              <a:defRPr sz="2520">
                <a:solidFill>
                  <a:schemeClr val="bg2">
                    <a:lumMod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DA51639-B2D6-4652-B8C3-1B4C224A7BAF}" type="datetimeFigureOut">
              <a:rPr lang="en-US" smtClean="0"/>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flipH="1">
            <a:off x="9873614" y="10160"/>
            <a:ext cx="4572000" cy="4572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7329805" y="109855"/>
            <a:ext cx="7296786" cy="7296786"/>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8682990" y="274320"/>
            <a:ext cx="5943600" cy="59436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8803005" y="38734"/>
            <a:ext cx="5823587" cy="5823587"/>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9414512" y="731522"/>
            <a:ext cx="5212079" cy="521207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2654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36804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1054" y="2407920"/>
            <a:ext cx="10241281" cy="2737920"/>
          </a:xfrm>
        </p:spPr>
        <p:txBody>
          <a:bodyPr anchor="b">
            <a:normAutofit/>
          </a:bodyPr>
          <a:lstStyle>
            <a:lvl1pPr algn="l">
              <a:defRPr sz="4320" b="0" cap="all"/>
            </a:lvl1pPr>
          </a:lstStyle>
          <a:p>
            <a:r>
              <a:rPr lang="en-US"/>
              <a:t>Click to edit Master title style</a:t>
            </a:r>
            <a:endParaRPr lang="en-US" dirty="0"/>
          </a:p>
        </p:txBody>
      </p:sp>
      <p:sp>
        <p:nvSpPr>
          <p:cNvPr id="3" name="Text Placeholder 2"/>
          <p:cNvSpPr>
            <a:spLocks noGrp="1"/>
          </p:cNvSpPr>
          <p:nvPr>
            <p:ph type="body" idx="1"/>
          </p:nvPr>
        </p:nvSpPr>
        <p:spPr>
          <a:xfrm>
            <a:off x="821056" y="5394960"/>
            <a:ext cx="10241280" cy="1798320"/>
          </a:xfrm>
        </p:spPr>
        <p:txBody>
          <a:bodyPr anchor="t">
            <a:normAutofit/>
          </a:bodyPr>
          <a:lstStyle>
            <a:lvl1pPr marL="0" indent="0" algn="l">
              <a:buNone/>
              <a:defRPr sz="2160">
                <a:solidFill>
                  <a:schemeClr val="bg2">
                    <a:lumMod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4961B7-6B89-48AB-966F-622E2788EECC}" type="datetimeFigureOut">
              <a:rPr lang="en-US" smtClean="0"/>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612844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1054" y="822961"/>
            <a:ext cx="5925186" cy="433832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969760" y="822961"/>
            <a:ext cx="5921375" cy="433831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4/27/2018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66119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66497" y="822960"/>
            <a:ext cx="5579744" cy="691514"/>
          </a:xfrm>
        </p:spPr>
        <p:txBody>
          <a:bodyPr anchor="b">
            <a:noAutofit/>
          </a:bodyPr>
          <a:lstStyle>
            <a:lvl1pPr marL="0" indent="0">
              <a:buNone/>
              <a:defRPr sz="336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821054" y="1524635"/>
            <a:ext cx="5925186" cy="3636646"/>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294879" y="822960"/>
            <a:ext cx="5598161" cy="691514"/>
          </a:xfrm>
        </p:spPr>
        <p:txBody>
          <a:bodyPr anchor="b">
            <a:noAutofit/>
          </a:bodyPr>
          <a:lstStyle>
            <a:lvl1pPr marL="0" indent="0">
              <a:buNone/>
              <a:defRPr sz="336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6967854" y="1514474"/>
            <a:ext cx="5915026" cy="3636646"/>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4/27/2018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29874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4/27/2018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95620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4/27/2018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457535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02014" y="822960"/>
            <a:ext cx="4389120" cy="1645920"/>
          </a:xfrm>
        </p:spPr>
        <p:txBody>
          <a:bodyPr anchor="b">
            <a:normAutofit/>
          </a:bodyPr>
          <a:lstStyle>
            <a:lvl1pPr algn="l">
              <a:defRPr sz="2880" b="0"/>
            </a:lvl1pPr>
          </a:lstStyle>
          <a:p>
            <a:r>
              <a:rPr lang="en-US"/>
              <a:t>Click to edit Master title style</a:t>
            </a:r>
            <a:endParaRPr lang="en-US" dirty="0"/>
          </a:p>
        </p:txBody>
      </p:sp>
      <p:sp>
        <p:nvSpPr>
          <p:cNvPr id="3" name="Content Placeholder 2"/>
          <p:cNvSpPr>
            <a:spLocks noGrp="1"/>
          </p:cNvSpPr>
          <p:nvPr>
            <p:ph idx="1"/>
          </p:nvPr>
        </p:nvSpPr>
        <p:spPr>
          <a:xfrm>
            <a:off x="821055" y="822960"/>
            <a:ext cx="7132321" cy="637032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02014" y="2651760"/>
            <a:ext cx="4389120" cy="2509520"/>
          </a:xfrm>
        </p:spPr>
        <p:txBody>
          <a:bodyPr anchor="t">
            <a:normAutofit/>
          </a:bodyPr>
          <a:lstStyle>
            <a:lvl1pPr marL="0" indent="0">
              <a:buNone/>
              <a:defRPr sz="192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1CF131DD-A141-4471-BCF9-C6073EDD7E20}" type="datetimeFigureOut">
              <a:rPr lang="en-US" smtClean="0"/>
              <a:t>4/27/2018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82655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2959102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67374" y="1737360"/>
            <a:ext cx="7223760" cy="1371600"/>
          </a:xfrm>
        </p:spPr>
        <p:txBody>
          <a:bodyPr anchor="b">
            <a:normAutofit/>
          </a:bodyPr>
          <a:lstStyle>
            <a:lvl1pPr algn="l">
              <a:defRPr sz="336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1186814" y="1097280"/>
            <a:ext cx="3937169" cy="54864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5667374" y="3332480"/>
            <a:ext cx="7225666" cy="2458720"/>
          </a:xfrm>
        </p:spPr>
        <p:txBody>
          <a:bodyPr anchor="t">
            <a:normAutofit/>
          </a:bodyPr>
          <a:lstStyle>
            <a:lvl1pPr marL="0" indent="0">
              <a:buNone/>
              <a:defRPr sz="216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AB334A90-EB03-42F3-8859-2C2B2724C058}" type="datetimeFigureOut">
              <a:rPr lang="en-US" smtClean="0"/>
              <a:t>4/27/2018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94845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822960" y="640080"/>
            <a:ext cx="12982574" cy="374904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Drag picture to placeholder or click icon to add</a:t>
            </a:r>
            <a:endParaRPr lang="en-US" dirty="0"/>
          </a:p>
        </p:txBody>
      </p:sp>
      <p:sp>
        <p:nvSpPr>
          <p:cNvPr id="16" name="Text Placeholder 9"/>
          <p:cNvSpPr>
            <a:spLocks noGrp="1"/>
          </p:cNvSpPr>
          <p:nvPr>
            <p:ph type="body" sz="quarter" idx="14"/>
          </p:nvPr>
        </p:nvSpPr>
        <p:spPr>
          <a:xfrm>
            <a:off x="1097282" y="4612640"/>
            <a:ext cx="9965052" cy="548640"/>
          </a:xfrm>
        </p:spPr>
        <p:txBody>
          <a:bodyPr anchor="t">
            <a:normAutofit/>
          </a:bodyPr>
          <a:lstStyle>
            <a:lvl1pPr marL="0" indent="0">
              <a:buFontTx/>
              <a:buNone/>
              <a:defRPr sz="1920"/>
            </a:lvl1pPr>
            <a:lvl2pPr marL="548640" indent="0">
              <a:buFontTx/>
              <a:buNone/>
              <a:defRPr/>
            </a:lvl2pPr>
            <a:lvl3pPr marL="1097280" indent="0">
              <a:buFontTx/>
              <a:buNone/>
              <a:defRPr/>
            </a:lvl3pPr>
            <a:lvl4pPr marL="1645920" indent="0">
              <a:buFontTx/>
              <a:buNone/>
              <a:defRPr/>
            </a:lvl4pPr>
            <a:lvl5pPr marL="219456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CBC48EC7-AF6A-48D3-8284-14BACBEBDD84}" type="datetimeFigureOut">
              <a:rPr lang="en-US" smtClean="0"/>
              <a:t>4/27/2018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11362843"/>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21056" y="822960"/>
            <a:ext cx="12070080" cy="3291840"/>
          </a:xfrm>
        </p:spPr>
        <p:txBody>
          <a:bodyPr anchor="ctr">
            <a:normAutofit/>
          </a:bodyPr>
          <a:lstStyle>
            <a:lvl1pPr algn="l">
              <a:defRPr sz="3840" b="0" cap="all"/>
            </a:lvl1pPr>
          </a:lstStyle>
          <a:p>
            <a:r>
              <a:rPr lang="en-US"/>
              <a:t>Click to edit Master title style</a:t>
            </a:r>
            <a:endParaRPr lang="en-US" dirty="0"/>
          </a:p>
        </p:txBody>
      </p:sp>
      <p:sp>
        <p:nvSpPr>
          <p:cNvPr id="3" name="Text Placeholder 2"/>
          <p:cNvSpPr>
            <a:spLocks noGrp="1"/>
          </p:cNvSpPr>
          <p:nvPr>
            <p:ph type="body" idx="1"/>
          </p:nvPr>
        </p:nvSpPr>
        <p:spPr>
          <a:xfrm>
            <a:off x="821054" y="4937760"/>
            <a:ext cx="10243186" cy="2255520"/>
          </a:xfrm>
        </p:spPr>
        <p:txBody>
          <a:bodyPr anchor="ctr">
            <a:normAutofit/>
          </a:bodyPr>
          <a:lstStyle>
            <a:lvl1pPr marL="0" indent="0" algn="l">
              <a:buNone/>
              <a:defRPr sz="2400">
                <a:solidFill>
                  <a:schemeClr val="bg2">
                    <a:lumMod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79543364"/>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69694" y="822960"/>
            <a:ext cx="10972801" cy="3291840"/>
          </a:xfrm>
        </p:spPr>
        <p:txBody>
          <a:bodyPr anchor="ctr">
            <a:normAutofit/>
          </a:bodyPr>
          <a:lstStyle>
            <a:lvl1pPr algn="l">
              <a:defRPr sz="384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735454" y="4114800"/>
            <a:ext cx="10241280" cy="457200"/>
          </a:xfrm>
        </p:spPr>
        <p:txBody>
          <a:bodyPr anchor="ctr"/>
          <a:lstStyle>
            <a:lvl1pPr marL="0" indent="0">
              <a:buFontTx/>
              <a:buNone/>
              <a:defRPr/>
            </a:lvl1pPr>
            <a:lvl2pPr marL="548640" indent="0">
              <a:buFontTx/>
              <a:buNone/>
              <a:defRPr/>
            </a:lvl2pPr>
            <a:lvl3pPr marL="1097280" indent="0">
              <a:buFontTx/>
              <a:buNone/>
              <a:defRPr/>
            </a:lvl3pPr>
            <a:lvl4pPr marL="1645920" indent="0">
              <a:buFontTx/>
              <a:buNone/>
              <a:defRPr/>
            </a:lvl4pPr>
            <a:lvl5pPr marL="2194560" indent="0">
              <a:buFontTx/>
              <a:buNone/>
              <a:defRPr/>
            </a:lvl5pPr>
          </a:lstStyle>
          <a:p>
            <a:pPr lvl="0"/>
            <a:r>
              <a:rPr lang="en-US"/>
              <a:t>Click to edit Master text styles</a:t>
            </a:r>
          </a:p>
        </p:txBody>
      </p:sp>
      <p:sp>
        <p:nvSpPr>
          <p:cNvPr id="3" name="Text Placeholder 2"/>
          <p:cNvSpPr>
            <a:spLocks noGrp="1"/>
          </p:cNvSpPr>
          <p:nvPr>
            <p:ph type="body" idx="1"/>
          </p:nvPr>
        </p:nvSpPr>
        <p:spPr>
          <a:xfrm>
            <a:off x="821056" y="5161281"/>
            <a:ext cx="10241280" cy="2021838"/>
          </a:xfrm>
        </p:spPr>
        <p:txBody>
          <a:bodyPr anchor="ctr">
            <a:normAutofit/>
          </a:bodyPr>
          <a:lstStyle>
            <a:lvl1pPr marL="0" indent="0" algn="l">
              <a:buNone/>
              <a:defRPr sz="2400">
                <a:solidFill>
                  <a:schemeClr val="bg2">
                    <a:lumMod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638174" y="974667"/>
            <a:ext cx="731520" cy="701731"/>
          </a:xfrm>
          <a:prstGeom prst="rect">
            <a:avLst/>
          </a:prstGeom>
        </p:spPr>
        <p:txBody>
          <a:bodyPr vert="horz" lIns="109728" tIns="54864" rIns="109728" bIns="54864" rtlCol="0" anchor="ctr">
            <a:noAutofit/>
          </a:bodyPr>
          <a:lstStyle/>
          <a:p>
            <a:pPr lvl="0"/>
            <a:r>
              <a:rPr lang="en-US" sz="9600" dirty="0">
                <a:solidFill>
                  <a:schemeClr val="tx1"/>
                </a:solidFill>
                <a:effectLst/>
              </a:rPr>
              <a:t>“</a:t>
            </a:r>
          </a:p>
        </p:txBody>
      </p:sp>
      <p:sp>
        <p:nvSpPr>
          <p:cNvPr id="15" name="TextBox 14"/>
          <p:cNvSpPr txBox="1"/>
          <p:nvPr/>
        </p:nvSpPr>
        <p:spPr>
          <a:xfrm>
            <a:off x="12342494" y="3322321"/>
            <a:ext cx="731520" cy="701731"/>
          </a:xfrm>
          <a:prstGeom prst="rect">
            <a:avLst/>
          </a:prstGeom>
        </p:spPr>
        <p:txBody>
          <a:bodyPr vert="horz" lIns="109728" tIns="54864" rIns="109728" bIns="54864" rtlCol="0" anchor="ctr">
            <a:noAutofit/>
          </a:bodyPr>
          <a:lstStyle/>
          <a:p>
            <a:pPr lvl="0" algn="r"/>
            <a:r>
              <a:rPr lang="en-US" sz="9600" dirty="0">
                <a:solidFill>
                  <a:schemeClr val="tx1"/>
                </a:solidFill>
                <a:effectLst/>
              </a:rPr>
              <a:t>”</a:t>
            </a:r>
          </a:p>
        </p:txBody>
      </p:sp>
    </p:spTree>
    <p:extLst>
      <p:ext uri="{BB962C8B-B14F-4D97-AF65-F5344CB8AC3E}">
        <p14:creationId xmlns:p14="http://schemas.microsoft.com/office/powerpoint/2010/main" val="695678598"/>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21054" y="4114800"/>
            <a:ext cx="10241280" cy="2036880"/>
          </a:xfrm>
        </p:spPr>
        <p:txBody>
          <a:bodyPr anchor="b">
            <a:normAutofit/>
          </a:bodyPr>
          <a:lstStyle>
            <a:lvl1pPr algn="l">
              <a:defRPr sz="3840" b="0" cap="all"/>
            </a:lvl1pPr>
          </a:lstStyle>
          <a:p>
            <a:r>
              <a:rPr lang="en-US"/>
              <a:t>Click to edit Master title style</a:t>
            </a:r>
            <a:endParaRPr lang="en-US" dirty="0"/>
          </a:p>
        </p:txBody>
      </p:sp>
      <p:sp>
        <p:nvSpPr>
          <p:cNvPr id="3" name="Text Placeholder 2"/>
          <p:cNvSpPr>
            <a:spLocks noGrp="1"/>
          </p:cNvSpPr>
          <p:nvPr>
            <p:ph type="body" idx="1"/>
          </p:nvPr>
        </p:nvSpPr>
        <p:spPr>
          <a:xfrm>
            <a:off x="821053" y="6159577"/>
            <a:ext cx="10243188" cy="1032480"/>
          </a:xfrm>
        </p:spPr>
        <p:txBody>
          <a:bodyPr anchor="t">
            <a:normAutofit/>
          </a:bodyPr>
          <a:lstStyle>
            <a:lvl1pPr marL="0" indent="0" algn="l">
              <a:buNone/>
              <a:defRPr sz="2400">
                <a:solidFill>
                  <a:schemeClr val="bg2">
                    <a:lumMod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618478169"/>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369696" y="822960"/>
            <a:ext cx="10972800" cy="3291840"/>
          </a:xfrm>
        </p:spPr>
        <p:txBody>
          <a:bodyPr anchor="ctr">
            <a:normAutofit/>
          </a:bodyPr>
          <a:lstStyle>
            <a:lvl1pPr algn="l">
              <a:defRPr sz="384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821055" y="4714241"/>
            <a:ext cx="10241281" cy="1259839"/>
          </a:xfrm>
        </p:spPr>
        <p:txBody>
          <a:bodyPr vert="horz" lIns="91440" tIns="45720" rIns="91440" bIns="45720" rtlCol="0" anchor="b">
            <a:normAutofit/>
          </a:bodyPr>
          <a:lstStyle>
            <a:lvl1pPr>
              <a:buNone/>
              <a:defRPr lang="en-US" sz="288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821054" y="5974080"/>
            <a:ext cx="10241281" cy="1219200"/>
          </a:xfrm>
        </p:spPr>
        <p:txBody>
          <a:bodyPr anchor="t">
            <a:normAutofit/>
          </a:bodyPr>
          <a:lstStyle>
            <a:lvl1pPr marL="0" indent="0" algn="l">
              <a:buNone/>
              <a:defRPr sz="2160">
                <a:solidFill>
                  <a:schemeClr val="bg2">
                    <a:lumMod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1" name="TextBox 10"/>
          <p:cNvSpPr txBox="1"/>
          <p:nvPr/>
        </p:nvSpPr>
        <p:spPr>
          <a:xfrm>
            <a:off x="638174" y="974667"/>
            <a:ext cx="731520" cy="701731"/>
          </a:xfrm>
          <a:prstGeom prst="rect">
            <a:avLst/>
          </a:prstGeom>
        </p:spPr>
        <p:txBody>
          <a:bodyPr vert="horz" lIns="109728" tIns="54864" rIns="109728" bIns="54864" rtlCol="0" anchor="ctr">
            <a:noAutofit/>
          </a:bodyPr>
          <a:lstStyle/>
          <a:p>
            <a:pPr lvl="0"/>
            <a:r>
              <a:rPr lang="en-US" sz="9600" dirty="0">
                <a:solidFill>
                  <a:schemeClr val="tx1"/>
                </a:solidFill>
                <a:effectLst/>
              </a:rPr>
              <a:t>“</a:t>
            </a:r>
          </a:p>
        </p:txBody>
      </p:sp>
      <p:sp>
        <p:nvSpPr>
          <p:cNvPr id="12" name="TextBox 11"/>
          <p:cNvSpPr txBox="1"/>
          <p:nvPr/>
        </p:nvSpPr>
        <p:spPr>
          <a:xfrm>
            <a:off x="12342494" y="3322321"/>
            <a:ext cx="731520" cy="701731"/>
          </a:xfrm>
          <a:prstGeom prst="rect">
            <a:avLst/>
          </a:prstGeom>
        </p:spPr>
        <p:txBody>
          <a:bodyPr vert="horz" lIns="109728" tIns="54864" rIns="109728" bIns="54864" rtlCol="0" anchor="ctr">
            <a:noAutofit/>
          </a:bodyPr>
          <a:lstStyle/>
          <a:p>
            <a:pPr lvl="0" algn="r"/>
            <a:r>
              <a:rPr lang="en-US" sz="9600" dirty="0">
                <a:solidFill>
                  <a:schemeClr val="tx1"/>
                </a:solidFill>
                <a:effectLst/>
              </a:rPr>
              <a:t>”</a:t>
            </a:r>
          </a:p>
        </p:txBody>
      </p:sp>
    </p:spTree>
    <p:extLst>
      <p:ext uri="{BB962C8B-B14F-4D97-AF65-F5344CB8AC3E}">
        <p14:creationId xmlns:p14="http://schemas.microsoft.com/office/powerpoint/2010/main" val="2951679710"/>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821056" y="822960"/>
            <a:ext cx="12070080" cy="329184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821054" y="4714241"/>
            <a:ext cx="10241280" cy="1005840"/>
          </a:xfrm>
        </p:spPr>
        <p:txBody>
          <a:bodyPr vert="horz" lIns="91440" tIns="45720" rIns="91440" bIns="45720" rtlCol="0" anchor="b">
            <a:normAutofit/>
          </a:bodyPr>
          <a:lstStyle>
            <a:lvl1pPr>
              <a:buNone/>
              <a:defRPr lang="en-US" sz="288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821054" y="5720079"/>
            <a:ext cx="10241281" cy="1473200"/>
          </a:xfrm>
        </p:spPr>
        <p:txBody>
          <a:bodyPr anchor="t">
            <a:normAutofit/>
          </a:bodyPr>
          <a:lstStyle>
            <a:lvl1pPr marL="0" indent="0" algn="l">
              <a:buNone/>
              <a:defRPr sz="2160">
                <a:solidFill>
                  <a:schemeClr val="bg2">
                    <a:lumMod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44055875"/>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960710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22254" y="822960"/>
            <a:ext cx="2468880" cy="5486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22960" y="822960"/>
            <a:ext cx="9387840" cy="637032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10072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25"/>
            <a:ext cx="12435840" cy="1764030"/>
          </a:xfrm>
        </p:spPr>
        <p:txBody>
          <a:bodyPr/>
          <a:lstStyle/>
          <a:p>
            <a:r>
              <a:rPr lang="x-none"/>
              <a:t>Click to edit Master title style</a:t>
            </a:r>
            <a:endParaRPr lang="en-US"/>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548527" indent="0" algn="ctr">
              <a:buNone/>
              <a:defRPr>
                <a:solidFill>
                  <a:schemeClr val="tx1">
                    <a:tint val="75000"/>
                  </a:schemeClr>
                </a:solidFill>
              </a:defRPr>
            </a:lvl2pPr>
            <a:lvl3pPr marL="1097054" indent="0" algn="ctr">
              <a:buNone/>
              <a:defRPr>
                <a:solidFill>
                  <a:schemeClr val="tx1">
                    <a:tint val="75000"/>
                  </a:schemeClr>
                </a:solidFill>
              </a:defRPr>
            </a:lvl3pPr>
            <a:lvl4pPr marL="1645584" indent="0" algn="ctr">
              <a:buNone/>
              <a:defRPr>
                <a:solidFill>
                  <a:schemeClr val="tx1">
                    <a:tint val="75000"/>
                  </a:schemeClr>
                </a:solidFill>
              </a:defRPr>
            </a:lvl4pPr>
            <a:lvl5pPr marL="2194111" indent="0" algn="ctr">
              <a:buNone/>
              <a:defRPr>
                <a:solidFill>
                  <a:schemeClr val="tx1">
                    <a:tint val="75000"/>
                  </a:schemeClr>
                </a:solidFill>
              </a:defRPr>
            </a:lvl5pPr>
            <a:lvl6pPr marL="2742638" indent="0" algn="ctr">
              <a:buNone/>
              <a:defRPr>
                <a:solidFill>
                  <a:schemeClr val="tx1">
                    <a:tint val="75000"/>
                  </a:schemeClr>
                </a:solidFill>
              </a:defRPr>
            </a:lvl6pPr>
            <a:lvl7pPr marL="3291168" indent="0" algn="ctr">
              <a:buNone/>
              <a:defRPr>
                <a:solidFill>
                  <a:schemeClr val="tx1">
                    <a:tint val="75000"/>
                  </a:schemeClr>
                </a:solidFill>
              </a:defRPr>
            </a:lvl7pPr>
            <a:lvl8pPr marL="3839693" indent="0" algn="ctr">
              <a:buNone/>
              <a:defRPr>
                <a:solidFill>
                  <a:schemeClr val="tx1">
                    <a:tint val="75000"/>
                  </a:schemeClr>
                </a:solidFill>
              </a:defRPr>
            </a:lvl8pPr>
            <a:lvl9pPr marL="4388222" indent="0" algn="ctr">
              <a:buNone/>
              <a:defRPr>
                <a:solidFill>
                  <a:schemeClr val="tx1">
                    <a:tint val="75000"/>
                  </a:schemeClr>
                </a:solidFill>
              </a:defRPr>
            </a:lvl9pPr>
          </a:lstStyle>
          <a:p>
            <a:r>
              <a:rPr lang="x-none"/>
              <a:t>Click to edit Master subtitle style</a:t>
            </a:r>
            <a:endParaRPr lang="en-US"/>
          </a:p>
        </p:txBody>
      </p:sp>
      <p:sp>
        <p:nvSpPr>
          <p:cNvPr id="4" name="Date Placeholder 3"/>
          <p:cNvSpPr>
            <a:spLocks noGrp="1"/>
          </p:cNvSpPr>
          <p:nvPr>
            <p:ph type="dt" sz="half" idx="10"/>
          </p:nvPr>
        </p:nvSpPr>
        <p:spPr/>
        <p:txBody>
          <a:bodyPr/>
          <a:lstStyle/>
          <a:p>
            <a:fld id="{094F00E0-C363-BE42-B2E2-F81F1AEC4C77}" type="datetimeFigureOut">
              <a:rPr lang="en-US" smtClean="0">
                <a:solidFill>
                  <a:prstClr val="black">
                    <a:tint val="75000"/>
                  </a:prstClr>
                </a:solidFill>
              </a:rPr>
              <a:pPr/>
              <a:t>4/27/2018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0C565B4-9A3E-7B41-A715-09475163D5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6445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8220" y="2051686"/>
            <a:ext cx="12618720" cy="3423284"/>
          </a:xfrm>
        </p:spPr>
        <p:txBody>
          <a:bodyPr anchor="b"/>
          <a:lstStyle>
            <a:lvl1pPr>
              <a:defRPr sz="7200"/>
            </a:lvl1pPr>
          </a:lstStyle>
          <a:p>
            <a:r>
              <a:rPr lang="en-US"/>
              <a:t>Click to edit Master title style</a:t>
            </a:r>
            <a:endParaRPr lang="en-US" dirty="0"/>
          </a:p>
        </p:txBody>
      </p:sp>
      <p:sp>
        <p:nvSpPr>
          <p:cNvPr id="3" name="Text Placeholder 2"/>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5839196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094F00E0-C363-BE42-B2E2-F81F1AEC4C77}" type="datetimeFigureOut">
              <a:rPr lang="en-US" smtClean="0">
                <a:solidFill>
                  <a:prstClr val="black">
                    <a:tint val="75000"/>
                  </a:prstClr>
                </a:solidFill>
              </a:rPr>
              <a:pPr/>
              <a:t>4/27/2018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0C565B4-9A3E-7B41-A715-09475163D5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96274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99"/>
            <a:ext cx="12435840" cy="1634490"/>
          </a:xfrm>
        </p:spPr>
        <p:txBody>
          <a:bodyPr anchor="t"/>
          <a:lstStyle>
            <a:lvl1pPr algn="l">
              <a:defRPr sz="4800" b="1" cap="all"/>
            </a:lvl1pPr>
          </a:lstStyle>
          <a:p>
            <a:r>
              <a:rPr lang="x-none"/>
              <a:t>Click to edit Master title style</a:t>
            </a:r>
            <a:endParaRPr lang="en-US"/>
          </a:p>
        </p:txBody>
      </p:sp>
      <p:sp>
        <p:nvSpPr>
          <p:cNvPr id="3" name="Text Placeholder 2"/>
          <p:cNvSpPr>
            <a:spLocks noGrp="1"/>
          </p:cNvSpPr>
          <p:nvPr>
            <p:ph type="body" idx="1"/>
          </p:nvPr>
        </p:nvSpPr>
        <p:spPr>
          <a:xfrm>
            <a:off x="1155701" y="3488062"/>
            <a:ext cx="12435840" cy="1800224"/>
          </a:xfrm>
        </p:spPr>
        <p:txBody>
          <a:bodyPr anchor="b"/>
          <a:lstStyle>
            <a:lvl1pPr marL="0" indent="0">
              <a:buNone/>
              <a:defRPr sz="2400">
                <a:solidFill>
                  <a:schemeClr val="tx1">
                    <a:tint val="75000"/>
                  </a:schemeClr>
                </a:solidFill>
              </a:defRPr>
            </a:lvl1pPr>
            <a:lvl2pPr marL="548527" indent="0">
              <a:buNone/>
              <a:defRPr sz="2160">
                <a:solidFill>
                  <a:schemeClr val="tx1">
                    <a:tint val="75000"/>
                  </a:schemeClr>
                </a:solidFill>
              </a:defRPr>
            </a:lvl2pPr>
            <a:lvl3pPr marL="1097054" indent="0">
              <a:buNone/>
              <a:defRPr sz="1920">
                <a:solidFill>
                  <a:schemeClr val="tx1">
                    <a:tint val="75000"/>
                  </a:schemeClr>
                </a:solidFill>
              </a:defRPr>
            </a:lvl3pPr>
            <a:lvl4pPr marL="1645584" indent="0">
              <a:buNone/>
              <a:defRPr sz="1680">
                <a:solidFill>
                  <a:schemeClr val="tx1">
                    <a:tint val="75000"/>
                  </a:schemeClr>
                </a:solidFill>
              </a:defRPr>
            </a:lvl4pPr>
            <a:lvl5pPr marL="2194111" indent="0">
              <a:buNone/>
              <a:defRPr sz="1680">
                <a:solidFill>
                  <a:schemeClr val="tx1">
                    <a:tint val="75000"/>
                  </a:schemeClr>
                </a:solidFill>
              </a:defRPr>
            </a:lvl5pPr>
            <a:lvl6pPr marL="2742638" indent="0">
              <a:buNone/>
              <a:defRPr sz="1680">
                <a:solidFill>
                  <a:schemeClr val="tx1">
                    <a:tint val="75000"/>
                  </a:schemeClr>
                </a:solidFill>
              </a:defRPr>
            </a:lvl6pPr>
            <a:lvl7pPr marL="3291168" indent="0">
              <a:buNone/>
              <a:defRPr sz="1680">
                <a:solidFill>
                  <a:schemeClr val="tx1">
                    <a:tint val="75000"/>
                  </a:schemeClr>
                </a:solidFill>
              </a:defRPr>
            </a:lvl7pPr>
            <a:lvl8pPr marL="3839693" indent="0">
              <a:buNone/>
              <a:defRPr sz="1680">
                <a:solidFill>
                  <a:schemeClr val="tx1">
                    <a:tint val="75000"/>
                  </a:schemeClr>
                </a:solidFill>
              </a:defRPr>
            </a:lvl8pPr>
            <a:lvl9pPr marL="4388222" indent="0">
              <a:buNone/>
              <a:defRPr sz="1680">
                <a:solidFill>
                  <a:schemeClr val="tx1">
                    <a:tint val="75000"/>
                  </a:schemeClr>
                </a:solidFill>
              </a:defRPr>
            </a:lvl9pPr>
          </a:lstStyle>
          <a:p>
            <a:pPr lvl="0"/>
            <a:r>
              <a:rPr lang="x-none"/>
              <a:t>Click to edit Master text styles</a:t>
            </a:r>
          </a:p>
        </p:txBody>
      </p:sp>
      <p:sp>
        <p:nvSpPr>
          <p:cNvPr id="4" name="Date Placeholder 3"/>
          <p:cNvSpPr>
            <a:spLocks noGrp="1"/>
          </p:cNvSpPr>
          <p:nvPr>
            <p:ph type="dt" sz="half" idx="10"/>
          </p:nvPr>
        </p:nvSpPr>
        <p:spPr/>
        <p:txBody>
          <a:bodyPr/>
          <a:lstStyle/>
          <a:p>
            <a:fld id="{094F00E0-C363-BE42-B2E2-F81F1AEC4C77}" type="datetimeFigureOut">
              <a:rPr lang="en-US" smtClean="0">
                <a:solidFill>
                  <a:prstClr val="black">
                    <a:tint val="75000"/>
                  </a:prstClr>
                </a:solidFill>
              </a:rPr>
              <a:pPr/>
              <a:t>4/27/2018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0C565B4-9A3E-7B41-A715-09475163D5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31616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731520" y="1920254"/>
            <a:ext cx="646176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Content Placeholder 3"/>
          <p:cNvSpPr>
            <a:spLocks noGrp="1"/>
          </p:cNvSpPr>
          <p:nvPr>
            <p:ph sz="half" idx="2"/>
          </p:nvPr>
        </p:nvSpPr>
        <p:spPr>
          <a:xfrm>
            <a:off x="7437120" y="1920254"/>
            <a:ext cx="646176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Date Placeholder 4"/>
          <p:cNvSpPr>
            <a:spLocks noGrp="1"/>
          </p:cNvSpPr>
          <p:nvPr>
            <p:ph type="dt" sz="half" idx="10"/>
          </p:nvPr>
        </p:nvSpPr>
        <p:spPr/>
        <p:txBody>
          <a:bodyPr/>
          <a:lstStyle/>
          <a:p>
            <a:fld id="{094F00E0-C363-BE42-B2E2-F81F1AEC4C77}" type="datetimeFigureOut">
              <a:rPr lang="en-US" smtClean="0">
                <a:solidFill>
                  <a:prstClr val="black">
                    <a:tint val="75000"/>
                  </a:prstClr>
                </a:solidFill>
              </a:rPr>
              <a:pPr/>
              <a:t>4/27/2018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0C565B4-9A3E-7B41-A715-09475163D5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82606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a:t>Click to edit Master title style</a:t>
            </a:r>
            <a:endParaRPr lang="en-US"/>
          </a:p>
        </p:txBody>
      </p:sp>
      <p:sp>
        <p:nvSpPr>
          <p:cNvPr id="3" name="Text Placeholder 2"/>
          <p:cNvSpPr>
            <a:spLocks noGrp="1"/>
          </p:cNvSpPr>
          <p:nvPr>
            <p:ph type="body" idx="1"/>
          </p:nvPr>
        </p:nvSpPr>
        <p:spPr>
          <a:xfrm>
            <a:off x="731521" y="1842136"/>
            <a:ext cx="6464300" cy="767714"/>
          </a:xfrm>
        </p:spPr>
        <p:txBody>
          <a:bodyPr anchor="b"/>
          <a:lstStyle>
            <a:lvl1pPr marL="0" indent="0">
              <a:buNone/>
              <a:defRPr sz="2880" b="1"/>
            </a:lvl1pPr>
            <a:lvl2pPr marL="548527" indent="0">
              <a:buNone/>
              <a:defRPr sz="2400" b="1"/>
            </a:lvl2pPr>
            <a:lvl3pPr marL="1097054" indent="0">
              <a:buNone/>
              <a:defRPr sz="2160" b="1"/>
            </a:lvl3pPr>
            <a:lvl4pPr marL="1645584" indent="0">
              <a:buNone/>
              <a:defRPr sz="1920" b="1"/>
            </a:lvl4pPr>
            <a:lvl5pPr marL="2194111" indent="0">
              <a:buNone/>
              <a:defRPr sz="1920" b="1"/>
            </a:lvl5pPr>
            <a:lvl6pPr marL="2742638" indent="0">
              <a:buNone/>
              <a:defRPr sz="1920" b="1"/>
            </a:lvl6pPr>
            <a:lvl7pPr marL="3291168" indent="0">
              <a:buNone/>
              <a:defRPr sz="1920" b="1"/>
            </a:lvl7pPr>
            <a:lvl8pPr marL="3839693" indent="0">
              <a:buNone/>
              <a:defRPr sz="1920" b="1"/>
            </a:lvl8pPr>
            <a:lvl9pPr marL="4388222" indent="0">
              <a:buNone/>
              <a:defRPr sz="1920" b="1"/>
            </a:lvl9pPr>
          </a:lstStyle>
          <a:p>
            <a:pPr lvl="0"/>
            <a:r>
              <a:rPr lang="x-none"/>
              <a:t>Click to edit Master text styles</a:t>
            </a:r>
          </a:p>
        </p:txBody>
      </p:sp>
      <p:sp>
        <p:nvSpPr>
          <p:cNvPr id="4" name="Content Placeholder 3"/>
          <p:cNvSpPr>
            <a:spLocks noGrp="1"/>
          </p:cNvSpPr>
          <p:nvPr>
            <p:ph sz="half" idx="2"/>
          </p:nvPr>
        </p:nvSpPr>
        <p:spPr>
          <a:xfrm>
            <a:off x="731521" y="2609850"/>
            <a:ext cx="6464300"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Text Placeholder 4"/>
          <p:cNvSpPr>
            <a:spLocks noGrp="1"/>
          </p:cNvSpPr>
          <p:nvPr>
            <p:ph type="body" sz="quarter" idx="3"/>
          </p:nvPr>
        </p:nvSpPr>
        <p:spPr>
          <a:xfrm>
            <a:off x="7432048" y="1842136"/>
            <a:ext cx="6466840" cy="767714"/>
          </a:xfrm>
        </p:spPr>
        <p:txBody>
          <a:bodyPr anchor="b"/>
          <a:lstStyle>
            <a:lvl1pPr marL="0" indent="0">
              <a:buNone/>
              <a:defRPr sz="2880" b="1"/>
            </a:lvl1pPr>
            <a:lvl2pPr marL="548527" indent="0">
              <a:buNone/>
              <a:defRPr sz="2400" b="1"/>
            </a:lvl2pPr>
            <a:lvl3pPr marL="1097054" indent="0">
              <a:buNone/>
              <a:defRPr sz="2160" b="1"/>
            </a:lvl3pPr>
            <a:lvl4pPr marL="1645584" indent="0">
              <a:buNone/>
              <a:defRPr sz="1920" b="1"/>
            </a:lvl4pPr>
            <a:lvl5pPr marL="2194111" indent="0">
              <a:buNone/>
              <a:defRPr sz="1920" b="1"/>
            </a:lvl5pPr>
            <a:lvl6pPr marL="2742638" indent="0">
              <a:buNone/>
              <a:defRPr sz="1920" b="1"/>
            </a:lvl6pPr>
            <a:lvl7pPr marL="3291168" indent="0">
              <a:buNone/>
              <a:defRPr sz="1920" b="1"/>
            </a:lvl7pPr>
            <a:lvl8pPr marL="3839693" indent="0">
              <a:buNone/>
              <a:defRPr sz="1920" b="1"/>
            </a:lvl8pPr>
            <a:lvl9pPr marL="4388222" indent="0">
              <a:buNone/>
              <a:defRPr sz="1920" b="1"/>
            </a:lvl9pPr>
          </a:lstStyle>
          <a:p>
            <a:pPr lvl="0"/>
            <a:r>
              <a:rPr lang="x-none"/>
              <a:t>Click to edit Master text styles</a:t>
            </a:r>
          </a:p>
        </p:txBody>
      </p:sp>
      <p:sp>
        <p:nvSpPr>
          <p:cNvPr id="6" name="Content Placeholder 5"/>
          <p:cNvSpPr>
            <a:spLocks noGrp="1"/>
          </p:cNvSpPr>
          <p:nvPr>
            <p:ph sz="quarter" idx="4"/>
          </p:nvPr>
        </p:nvSpPr>
        <p:spPr>
          <a:xfrm>
            <a:off x="7432048" y="2609850"/>
            <a:ext cx="6466840"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7" name="Date Placeholder 6"/>
          <p:cNvSpPr>
            <a:spLocks noGrp="1"/>
          </p:cNvSpPr>
          <p:nvPr>
            <p:ph type="dt" sz="half" idx="10"/>
          </p:nvPr>
        </p:nvSpPr>
        <p:spPr/>
        <p:txBody>
          <a:bodyPr/>
          <a:lstStyle/>
          <a:p>
            <a:fld id="{094F00E0-C363-BE42-B2E2-F81F1AEC4C77}" type="datetimeFigureOut">
              <a:rPr lang="en-US" smtClean="0">
                <a:solidFill>
                  <a:prstClr val="black">
                    <a:tint val="75000"/>
                  </a:prstClr>
                </a:solidFill>
              </a:rPr>
              <a:pPr/>
              <a:t>4/27/2018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0C565B4-9A3E-7B41-A715-09475163D5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0607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Date Placeholder 2"/>
          <p:cNvSpPr>
            <a:spLocks noGrp="1"/>
          </p:cNvSpPr>
          <p:nvPr>
            <p:ph type="dt" sz="half" idx="10"/>
          </p:nvPr>
        </p:nvSpPr>
        <p:spPr/>
        <p:txBody>
          <a:bodyPr/>
          <a:lstStyle/>
          <a:p>
            <a:fld id="{094F00E0-C363-BE42-B2E2-F81F1AEC4C77}" type="datetimeFigureOut">
              <a:rPr lang="en-US" smtClean="0">
                <a:solidFill>
                  <a:prstClr val="black">
                    <a:tint val="75000"/>
                  </a:prstClr>
                </a:solidFill>
              </a:rPr>
              <a:pPr/>
              <a:t>4/27/2018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0C565B4-9A3E-7B41-A715-09475163D5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79037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4F00E0-C363-BE42-B2E2-F81F1AEC4C77}" type="datetimeFigureOut">
              <a:rPr lang="en-US" smtClean="0">
                <a:solidFill>
                  <a:prstClr val="black">
                    <a:tint val="75000"/>
                  </a:prstClr>
                </a:solidFill>
              </a:rPr>
              <a:pPr/>
              <a:t>4/27/2018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0C565B4-9A3E-7B41-A715-09475163D5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82243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4" y="327660"/>
            <a:ext cx="4813301" cy="1394460"/>
          </a:xfrm>
        </p:spPr>
        <p:txBody>
          <a:bodyPr anchor="b"/>
          <a:lstStyle>
            <a:lvl1pPr algn="l">
              <a:defRPr sz="2400" b="1"/>
            </a:lvl1pPr>
          </a:lstStyle>
          <a:p>
            <a:r>
              <a:rPr lang="x-none"/>
              <a:t>Click to edit Master title style</a:t>
            </a:r>
            <a:endParaRPr lang="en-US"/>
          </a:p>
        </p:txBody>
      </p:sp>
      <p:sp>
        <p:nvSpPr>
          <p:cNvPr id="3" name="Content Placeholder 2"/>
          <p:cNvSpPr>
            <a:spLocks noGrp="1"/>
          </p:cNvSpPr>
          <p:nvPr>
            <p:ph idx="1"/>
          </p:nvPr>
        </p:nvSpPr>
        <p:spPr>
          <a:xfrm>
            <a:off x="5720083" y="327678"/>
            <a:ext cx="8178800" cy="7023736"/>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Text Placeholder 3"/>
          <p:cNvSpPr>
            <a:spLocks noGrp="1"/>
          </p:cNvSpPr>
          <p:nvPr>
            <p:ph type="body" sz="half" idx="2"/>
          </p:nvPr>
        </p:nvSpPr>
        <p:spPr>
          <a:xfrm>
            <a:off x="731524" y="1722124"/>
            <a:ext cx="4813301" cy="5629276"/>
          </a:xfrm>
        </p:spPr>
        <p:txBody>
          <a:bodyPr/>
          <a:lstStyle>
            <a:lvl1pPr marL="0" indent="0">
              <a:buNone/>
              <a:defRPr sz="1680"/>
            </a:lvl1pPr>
            <a:lvl2pPr marL="548527" indent="0">
              <a:buNone/>
              <a:defRPr sz="1440"/>
            </a:lvl2pPr>
            <a:lvl3pPr marL="1097054" indent="0">
              <a:buNone/>
              <a:defRPr sz="1200"/>
            </a:lvl3pPr>
            <a:lvl4pPr marL="1645584" indent="0">
              <a:buNone/>
              <a:defRPr sz="1080"/>
            </a:lvl4pPr>
            <a:lvl5pPr marL="2194111" indent="0">
              <a:buNone/>
              <a:defRPr sz="1080"/>
            </a:lvl5pPr>
            <a:lvl6pPr marL="2742638" indent="0">
              <a:buNone/>
              <a:defRPr sz="1080"/>
            </a:lvl6pPr>
            <a:lvl7pPr marL="3291168" indent="0">
              <a:buNone/>
              <a:defRPr sz="1080"/>
            </a:lvl7pPr>
            <a:lvl8pPr marL="3839693" indent="0">
              <a:buNone/>
              <a:defRPr sz="1080"/>
            </a:lvl8pPr>
            <a:lvl9pPr marL="4388222" indent="0">
              <a:buNone/>
              <a:defRPr sz="1080"/>
            </a:lvl9pPr>
          </a:lstStyle>
          <a:p>
            <a:pPr lvl="0"/>
            <a:r>
              <a:rPr lang="x-none"/>
              <a:t>Click to edit Master text styles</a:t>
            </a:r>
          </a:p>
        </p:txBody>
      </p:sp>
      <p:sp>
        <p:nvSpPr>
          <p:cNvPr id="5" name="Date Placeholder 4"/>
          <p:cNvSpPr>
            <a:spLocks noGrp="1"/>
          </p:cNvSpPr>
          <p:nvPr>
            <p:ph type="dt" sz="half" idx="10"/>
          </p:nvPr>
        </p:nvSpPr>
        <p:spPr/>
        <p:txBody>
          <a:bodyPr/>
          <a:lstStyle/>
          <a:p>
            <a:fld id="{094F00E0-C363-BE42-B2E2-F81F1AEC4C77}" type="datetimeFigureOut">
              <a:rPr lang="en-US" smtClean="0">
                <a:solidFill>
                  <a:prstClr val="black">
                    <a:tint val="75000"/>
                  </a:prstClr>
                </a:solidFill>
              </a:rPr>
              <a:pPr/>
              <a:t>4/27/2018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0C565B4-9A3E-7B41-A715-09475163D5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49588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0" y="5760720"/>
            <a:ext cx="8778240" cy="680086"/>
          </a:xfrm>
        </p:spPr>
        <p:txBody>
          <a:bodyPr anchor="b"/>
          <a:lstStyle>
            <a:lvl1pPr algn="l">
              <a:defRPr sz="2400" b="1"/>
            </a:lvl1pPr>
          </a:lstStyle>
          <a:p>
            <a:r>
              <a:rPr lang="x-none"/>
              <a:t>Click to edit Master title style</a:t>
            </a:r>
            <a:endParaRPr lang="en-US"/>
          </a:p>
        </p:txBody>
      </p:sp>
      <p:sp>
        <p:nvSpPr>
          <p:cNvPr id="3" name="Picture Placeholder 2"/>
          <p:cNvSpPr>
            <a:spLocks noGrp="1"/>
          </p:cNvSpPr>
          <p:nvPr>
            <p:ph type="pic" idx="1"/>
          </p:nvPr>
        </p:nvSpPr>
        <p:spPr>
          <a:xfrm>
            <a:off x="2867660" y="735330"/>
            <a:ext cx="8778240" cy="4937760"/>
          </a:xfrm>
        </p:spPr>
        <p:txBody>
          <a:bodyPr/>
          <a:lstStyle>
            <a:lvl1pPr marL="0" indent="0">
              <a:buNone/>
              <a:defRPr sz="3840"/>
            </a:lvl1pPr>
            <a:lvl2pPr marL="548527" indent="0">
              <a:buNone/>
              <a:defRPr sz="3360"/>
            </a:lvl2pPr>
            <a:lvl3pPr marL="1097054" indent="0">
              <a:buNone/>
              <a:defRPr sz="2880"/>
            </a:lvl3pPr>
            <a:lvl4pPr marL="1645584" indent="0">
              <a:buNone/>
              <a:defRPr sz="2400"/>
            </a:lvl4pPr>
            <a:lvl5pPr marL="2194111" indent="0">
              <a:buNone/>
              <a:defRPr sz="2400"/>
            </a:lvl5pPr>
            <a:lvl6pPr marL="2742638" indent="0">
              <a:buNone/>
              <a:defRPr sz="2400"/>
            </a:lvl6pPr>
            <a:lvl7pPr marL="3291168" indent="0">
              <a:buNone/>
              <a:defRPr sz="2400"/>
            </a:lvl7pPr>
            <a:lvl8pPr marL="3839693" indent="0">
              <a:buNone/>
              <a:defRPr sz="2400"/>
            </a:lvl8pPr>
            <a:lvl9pPr marL="4388222" indent="0">
              <a:buNone/>
              <a:defRPr sz="2400"/>
            </a:lvl9pPr>
          </a:lstStyle>
          <a:p>
            <a:endParaRPr lang="en-US"/>
          </a:p>
        </p:txBody>
      </p:sp>
      <p:sp>
        <p:nvSpPr>
          <p:cNvPr id="4" name="Text Placeholder 3"/>
          <p:cNvSpPr>
            <a:spLocks noGrp="1"/>
          </p:cNvSpPr>
          <p:nvPr>
            <p:ph type="body" sz="half" idx="2"/>
          </p:nvPr>
        </p:nvSpPr>
        <p:spPr>
          <a:xfrm>
            <a:off x="2867660" y="6440806"/>
            <a:ext cx="8778240" cy="965834"/>
          </a:xfrm>
        </p:spPr>
        <p:txBody>
          <a:bodyPr/>
          <a:lstStyle>
            <a:lvl1pPr marL="0" indent="0">
              <a:buNone/>
              <a:defRPr sz="1680"/>
            </a:lvl1pPr>
            <a:lvl2pPr marL="548527" indent="0">
              <a:buNone/>
              <a:defRPr sz="1440"/>
            </a:lvl2pPr>
            <a:lvl3pPr marL="1097054" indent="0">
              <a:buNone/>
              <a:defRPr sz="1200"/>
            </a:lvl3pPr>
            <a:lvl4pPr marL="1645584" indent="0">
              <a:buNone/>
              <a:defRPr sz="1080"/>
            </a:lvl4pPr>
            <a:lvl5pPr marL="2194111" indent="0">
              <a:buNone/>
              <a:defRPr sz="1080"/>
            </a:lvl5pPr>
            <a:lvl6pPr marL="2742638" indent="0">
              <a:buNone/>
              <a:defRPr sz="1080"/>
            </a:lvl6pPr>
            <a:lvl7pPr marL="3291168" indent="0">
              <a:buNone/>
              <a:defRPr sz="1080"/>
            </a:lvl7pPr>
            <a:lvl8pPr marL="3839693" indent="0">
              <a:buNone/>
              <a:defRPr sz="1080"/>
            </a:lvl8pPr>
            <a:lvl9pPr marL="4388222" indent="0">
              <a:buNone/>
              <a:defRPr sz="1080"/>
            </a:lvl9pPr>
          </a:lstStyle>
          <a:p>
            <a:pPr lvl="0"/>
            <a:r>
              <a:rPr lang="x-none"/>
              <a:t>Click to edit Master text styles</a:t>
            </a:r>
          </a:p>
        </p:txBody>
      </p:sp>
      <p:sp>
        <p:nvSpPr>
          <p:cNvPr id="5" name="Date Placeholder 4"/>
          <p:cNvSpPr>
            <a:spLocks noGrp="1"/>
          </p:cNvSpPr>
          <p:nvPr>
            <p:ph type="dt" sz="half" idx="10"/>
          </p:nvPr>
        </p:nvSpPr>
        <p:spPr/>
        <p:txBody>
          <a:bodyPr/>
          <a:lstStyle/>
          <a:p>
            <a:fld id="{094F00E0-C363-BE42-B2E2-F81F1AEC4C77}" type="datetimeFigureOut">
              <a:rPr lang="en-US" smtClean="0">
                <a:solidFill>
                  <a:prstClr val="black">
                    <a:tint val="75000"/>
                  </a:prstClr>
                </a:solidFill>
              </a:rPr>
              <a:pPr/>
              <a:t>4/27/2018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0C565B4-9A3E-7B41-A715-09475163D5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13916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094F00E0-C363-BE42-B2E2-F81F1AEC4C77}" type="datetimeFigureOut">
              <a:rPr lang="en-US" smtClean="0">
                <a:solidFill>
                  <a:prstClr val="black">
                    <a:tint val="75000"/>
                  </a:prstClr>
                </a:solidFill>
              </a:rPr>
              <a:pPr/>
              <a:t>4/27/2018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0C565B4-9A3E-7B41-A715-09475163D5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38534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07040" y="329584"/>
            <a:ext cx="3291840" cy="7021830"/>
          </a:xfrm>
        </p:spPr>
        <p:txBody>
          <a:bodyPr vert="eaVert"/>
          <a:lstStyle/>
          <a:p>
            <a:r>
              <a:rPr lang="x-none"/>
              <a:t>Click to edit Master title style</a:t>
            </a:r>
            <a:endParaRPr lang="en-US"/>
          </a:p>
        </p:txBody>
      </p:sp>
      <p:sp>
        <p:nvSpPr>
          <p:cNvPr id="3" name="Vertical Text Placeholder 2"/>
          <p:cNvSpPr>
            <a:spLocks noGrp="1"/>
          </p:cNvSpPr>
          <p:nvPr>
            <p:ph type="body" orient="vert" idx="1"/>
          </p:nvPr>
        </p:nvSpPr>
        <p:spPr>
          <a:xfrm>
            <a:off x="731520" y="329584"/>
            <a:ext cx="9631680" cy="7021830"/>
          </a:xfrm>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094F00E0-C363-BE42-B2E2-F81F1AEC4C77}" type="datetimeFigureOut">
              <a:rPr lang="en-US" smtClean="0">
                <a:solidFill>
                  <a:prstClr val="black">
                    <a:tint val="75000"/>
                  </a:prstClr>
                </a:solidFill>
              </a:rPr>
              <a:pPr/>
              <a:t>4/27/2018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0C565B4-9A3E-7B41-A715-09475163D5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1134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75297F-4DB3-2946-B59E-8B2260E45887}" type="datetimeFigureOut">
              <a:rPr lang="en-US" smtClean="0"/>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2085043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15906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75297F-4DB3-2946-B59E-8B2260E45887}" type="datetimeFigureOut">
              <a:rPr lang="en-US" smtClean="0"/>
              <a:t>4/27/2018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684910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75297F-4DB3-2946-B59E-8B2260E45887}" type="datetimeFigureOut">
              <a:rPr lang="en-US" smtClean="0"/>
              <a:t>4/27/2018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781568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297F-4DB3-2946-B59E-8B2260E45887}" type="datetimeFigureOut">
              <a:rPr lang="en-US" smtClean="0"/>
              <a:t>4/27/2018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811609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Content Placeholder 2"/>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075297F-4DB3-2946-B59E-8B2260E45887}" type="datetimeFigureOut">
              <a:rPr lang="en-US" smtClean="0"/>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698912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19826" y="1184911"/>
            <a:ext cx="740664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075297F-4DB3-2946-B59E-8B2260E45887}" type="datetimeFigureOut">
              <a:rPr lang="en-US" smtClean="0"/>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203652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7075297F-4DB3-2946-B59E-8B2260E45887}" type="datetimeFigureOut">
              <a:rPr lang="en-US" smtClean="0"/>
              <a:t>4/27/2018</a:t>
            </a:fld>
            <a:endParaRPr lang="en-US"/>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53EEAAC7-9949-4D44-9B7F-7AECD8DE49A6}" type="slidenum">
              <a:rPr lang="en-US" smtClean="0"/>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0" y="0"/>
            <a:ext cx="14630400" cy="8244583"/>
          </a:xfrm>
          <a:prstGeom prst="rect">
            <a:avLst/>
          </a:prstGeom>
        </p:spPr>
      </p:pic>
    </p:spTree>
    <p:extLst>
      <p:ext uri="{BB962C8B-B14F-4D97-AF65-F5344CB8AC3E}">
        <p14:creationId xmlns:p14="http://schemas.microsoft.com/office/powerpoint/2010/main" val="9493446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11048363" y="3556000"/>
            <a:ext cx="3578230" cy="3850640"/>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821054" y="5384799"/>
            <a:ext cx="10241280" cy="180848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21054" y="822961"/>
            <a:ext cx="10241280" cy="433832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885294" y="7406641"/>
            <a:ext cx="1920240" cy="438150"/>
          </a:xfrm>
          <a:prstGeom prst="rect">
            <a:avLst/>
          </a:prstGeom>
        </p:spPr>
        <p:txBody>
          <a:bodyPr vert="horz" lIns="91440" tIns="45720" rIns="91440" bIns="45720" rtlCol="0" anchor="t"/>
          <a:lstStyle>
            <a:lvl1pPr algn="r">
              <a:defRPr sz="1200" b="0" i="0">
                <a:solidFill>
                  <a:schemeClr val="bg2">
                    <a:lumMod val="50000"/>
                  </a:schemeClr>
                </a:solidFill>
                <a:effectLst/>
                <a:latin typeface="+mn-lt"/>
              </a:defRPr>
            </a:lvl1pPr>
          </a:lstStyle>
          <a:p>
            <a:fld id="{CBC48EC7-AF6A-48D3-8284-14BACBEBDD84}" type="datetimeFigureOut">
              <a:rPr lang="en-US" smtClean="0"/>
              <a:t>4/27/2018</a:t>
            </a:fld>
            <a:endParaRPr lang="en-US" dirty="0"/>
          </a:p>
        </p:txBody>
      </p:sp>
      <p:sp>
        <p:nvSpPr>
          <p:cNvPr id="5" name="Footer Placeholder 4"/>
          <p:cNvSpPr>
            <a:spLocks noGrp="1"/>
          </p:cNvSpPr>
          <p:nvPr>
            <p:ph type="ftr" sz="quarter" idx="3"/>
          </p:nvPr>
        </p:nvSpPr>
        <p:spPr>
          <a:xfrm>
            <a:off x="821054" y="7406641"/>
            <a:ext cx="9052560" cy="438150"/>
          </a:xfrm>
          <a:prstGeom prst="rect">
            <a:avLst/>
          </a:prstGeom>
        </p:spPr>
        <p:txBody>
          <a:bodyPr vert="horz" lIns="91440" tIns="45720" rIns="91440" bIns="45720" rtlCol="0" anchor="t"/>
          <a:lstStyle>
            <a:lvl1pPr algn="l">
              <a:defRPr sz="12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2435841" y="6694171"/>
            <a:ext cx="1370694" cy="803910"/>
          </a:xfrm>
          <a:prstGeom prst="rect">
            <a:avLst/>
          </a:prstGeom>
        </p:spPr>
        <p:txBody>
          <a:bodyPr vert="horz" lIns="91440" tIns="45720" rIns="91440" bIns="45720" rtlCol="0" anchor="b"/>
          <a:lstStyle>
            <a:lvl1pPr algn="r">
              <a:defRPr sz="3840" b="0" i="0">
                <a:solidFill>
                  <a:schemeClr val="bg2">
                    <a:lumMod val="50000"/>
                  </a:schemeClr>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84506657"/>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hf sldNum="0" hdr="0" ftr="0" dt="0"/>
  <p:txStyles>
    <p:titleStyle>
      <a:lvl1pPr algn="l" defTabSz="548640" rtl="0" eaLnBrk="1" latinLnBrk="0" hangingPunct="1">
        <a:spcBef>
          <a:spcPct val="0"/>
        </a:spcBef>
        <a:buNone/>
        <a:defRPr sz="432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548640" rtl="0" eaLnBrk="1" latinLnBrk="0" hangingPunct="1">
        <a:spcBef>
          <a:spcPct val="20000"/>
        </a:spcBef>
        <a:spcAft>
          <a:spcPts val="720"/>
        </a:spcAft>
        <a:buClr>
          <a:schemeClr val="tx1"/>
        </a:buClr>
        <a:buSzPct val="80000"/>
        <a:buFont typeface="Wingdings 3" panose="05040102010807070707" pitchFamily="18" charset="2"/>
        <a:buChar char=""/>
        <a:defRPr sz="2400" kern="1200" cap="none">
          <a:solidFill>
            <a:schemeClr val="bg2">
              <a:lumMod val="75000"/>
            </a:schemeClr>
          </a:solidFill>
          <a:effectLst/>
          <a:latin typeface="+mn-lt"/>
          <a:ea typeface="+mn-ea"/>
          <a:cs typeface="+mn-cs"/>
        </a:defRPr>
      </a:lvl1pPr>
      <a:lvl2pPr marL="891540" indent="-342900" algn="l" defTabSz="548640" rtl="0" eaLnBrk="1" latinLnBrk="0" hangingPunct="1">
        <a:spcBef>
          <a:spcPct val="20000"/>
        </a:spcBef>
        <a:spcAft>
          <a:spcPts val="720"/>
        </a:spcAft>
        <a:buClr>
          <a:schemeClr val="tx1"/>
        </a:buClr>
        <a:buSzPct val="80000"/>
        <a:buFont typeface="Wingdings 3" panose="05040102010807070707" pitchFamily="18" charset="2"/>
        <a:buChar char=""/>
        <a:defRPr sz="2160" kern="1200" cap="none">
          <a:solidFill>
            <a:schemeClr val="bg2">
              <a:lumMod val="75000"/>
            </a:schemeClr>
          </a:solidFill>
          <a:effectLst/>
          <a:latin typeface="+mn-lt"/>
          <a:ea typeface="+mn-ea"/>
          <a:cs typeface="+mn-cs"/>
        </a:defRPr>
      </a:lvl2pPr>
      <a:lvl3pPr marL="1440180" indent="-342900" algn="l" defTabSz="548640" rtl="0" eaLnBrk="1" latinLnBrk="0" hangingPunct="1">
        <a:spcBef>
          <a:spcPct val="20000"/>
        </a:spcBef>
        <a:spcAft>
          <a:spcPts val="720"/>
        </a:spcAft>
        <a:buClr>
          <a:schemeClr val="tx1"/>
        </a:buClr>
        <a:buSzPct val="80000"/>
        <a:buFont typeface="Wingdings 3" panose="05040102010807070707" pitchFamily="18" charset="2"/>
        <a:buChar char=""/>
        <a:defRPr sz="1920" kern="1200" cap="none">
          <a:solidFill>
            <a:schemeClr val="bg2">
              <a:lumMod val="75000"/>
            </a:schemeClr>
          </a:solidFill>
          <a:effectLst/>
          <a:latin typeface="+mn-lt"/>
          <a:ea typeface="+mn-ea"/>
          <a:cs typeface="+mn-cs"/>
        </a:defRPr>
      </a:lvl3pPr>
      <a:lvl4pPr marL="1851660" indent="-205740" algn="l" defTabSz="548640" rtl="0" eaLnBrk="1" latinLnBrk="0" hangingPunct="1">
        <a:spcBef>
          <a:spcPct val="20000"/>
        </a:spcBef>
        <a:spcAft>
          <a:spcPts val="720"/>
        </a:spcAft>
        <a:buClr>
          <a:schemeClr val="tx1"/>
        </a:buClr>
        <a:buSzPct val="80000"/>
        <a:buFont typeface="Wingdings 3" panose="05040102010807070707" pitchFamily="18" charset="2"/>
        <a:buChar char=""/>
        <a:defRPr sz="1680" kern="1200" cap="none">
          <a:solidFill>
            <a:schemeClr val="bg2">
              <a:lumMod val="75000"/>
            </a:schemeClr>
          </a:solidFill>
          <a:effectLst/>
          <a:latin typeface="+mn-lt"/>
          <a:ea typeface="+mn-ea"/>
          <a:cs typeface="+mn-cs"/>
        </a:defRPr>
      </a:lvl4pPr>
      <a:lvl5pPr marL="2400300" indent="-205740" algn="l" defTabSz="548640" rtl="0" eaLnBrk="1" latinLnBrk="0" hangingPunct="1">
        <a:spcBef>
          <a:spcPct val="20000"/>
        </a:spcBef>
        <a:spcAft>
          <a:spcPts val="720"/>
        </a:spcAft>
        <a:buClr>
          <a:schemeClr val="tx1"/>
        </a:buClr>
        <a:buSzPct val="80000"/>
        <a:buFont typeface="Wingdings 3" panose="05040102010807070707" pitchFamily="18" charset="2"/>
        <a:buChar char=""/>
        <a:defRPr sz="1680" kern="1200" cap="none">
          <a:solidFill>
            <a:schemeClr val="bg2">
              <a:lumMod val="75000"/>
            </a:schemeClr>
          </a:solidFill>
          <a:effectLst/>
          <a:latin typeface="+mn-lt"/>
          <a:ea typeface="+mn-ea"/>
          <a:cs typeface="+mn-cs"/>
        </a:defRPr>
      </a:lvl5pPr>
      <a:lvl6pPr marL="3017520" indent="-274320" algn="l" defTabSz="548640" rtl="0" eaLnBrk="1" latinLnBrk="0" hangingPunct="1">
        <a:spcBef>
          <a:spcPct val="20000"/>
        </a:spcBef>
        <a:spcAft>
          <a:spcPts val="720"/>
        </a:spcAft>
        <a:buClr>
          <a:schemeClr val="tx1"/>
        </a:buClr>
        <a:buSzPct val="80000"/>
        <a:buFont typeface="Wingdings 3" panose="05040102010807070707" pitchFamily="18" charset="2"/>
        <a:buChar char=""/>
        <a:defRPr sz="1680" kern="1200" cap="none">
          <a:solidFill>
            <a:schemeClr val="bg2">
              <a:lumMod val="75000"/>
            </a:schemeClr>
          </a:solidFill>
          <a:effectLst/>
          <a:latin typeface="+mn-lt"/>
          <a:ea typeface="+mn-ea"/>
          <a:cs typeface="+mn-cs"/>
        </a:defRPr>
      </a:lvl6pPr>
      <a:lvl7pPr marL="3566160" indent="-274320" algn="l" defTabSz="548640" rtl="0" eaLnBrk="1" latinLnBrk="0" hangingPunct="1">
        <a:spcBef>
          <a:spcPct val="20000"/>
        </a:spcBef>
        <a:spcAft>
          <a:spcPts val="720"/>
        </a:spcAft>
        <a:buClr>
          <a:schemeClr val="tx1"/>
        </a:buClr>
        <a:buSzPct val="80000"/>
        <a:buFont typeface="Wingdings 3" panose="05040102010807070707" pitchFamily="18" charset="2"/>
        <a:buChar char=""/>
        <a:defRPr sz="1680" kern="1200" cap="none">
          <a:solidFill>
            <a:schemeClr val="bg2">
              <a:lumMod val="75000"/>
            </a:schemeClr>
          </a:solidFill>
          <a:effectLst/>
          <a:latin typeface="+mn-lt"/>
          <a:ea typeface="+mn-ea"/>
          <a:cs typeface="+mn-cs"/>
        </a:defRPr>
      </a:lvl7pPr>
      <a:lvl8pPr marL="4114800" indent="-274320" algn="l" defTabSz="548640" rtl="0" eaLnBrk="1" latinLnBrk="0" hangingPunct="1">
        <a:spcBef>
          <a:spcPct val="20000"/>
        </a:spcBef>
        <a:spcAft>
          <a:spcPts val="720"/>
        </a:spcAft>
        <a:buClr>
          <a:schemeClr val="tx1"/>
        </a:buClr>
        <a:buSzPct val="80000"/>
        <a:buFont typeface="Wingdings 3" panose="05040102010807070707" pitchFamily="18" charset="2"/>
        <a:buChar char=""/>
        <a:defRPr sz="1680" kern="1200" cap="none">
          <a:solidFill>
            <a:schemeClr val="bg2">
              <a:lumMod val="75000"/>
            </a:schemeClr>
          </a:solidFill>
          <a:effectLst/>
          <a:latin typeface="+mn-lt"/>
          <a:ea typeface="+mn-ea"/>
          <a:cs typeface="+mn-cs"/>
        </a:defRPr>
      </a:lvl8pPr>
      <a:lvl9pPr marL="4663440" indent="-274320" algn="l" defTabSz="548640" rtl="0" eaLnBrk="1" latinLnBrk="0" hangingPunct="1">
        <a:spcBef>
          <a:spcPct val="20000"/>
        </a:spcBef>
        <a:spcAft>
          <a:spcPts val="720"/>
        </a:spcAft>
        <a:buClr>
          <a:schemeClr val="tx1"/>
        </a:buClr>
        <a:buSzPct val="80000"/>
        <a:buFont typeface="Wingdings 3" panose="05040102010807070707" pitchFamily="18" charset="2"/>
        <a:buChar char=""/>
        <a:defRPr sz="1680" kern="1200" cap="none">
          <a:solidFill>
            <a:schemeClr val="bg2">
              <a:lumMod val="75000"/>
            </a:schemeClr>
          </a:solidFill>
          <a:effectLst/>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91421" tIns="45711" rIns="91421" bIns="45711" rtlCol="0" anchor="ctr">
            <a:normAutofit/>
          </a:bodyPr>
          <a:lstStyle/>
          <a:p>
            <a:r>
              <a:rPr lang="x-none"/>
              <a:t>Click to edit Master title style</a:t>
            </a:r>
            <a:endParaRPr lang="en-US"/>
          </a:p>
        </p:txBody>
      </p:sp>
      <p:sp>
        <p:nvSpPr>
          <p:cNvPr id="3" name="Text Placeholder 2"/>
          <p:cNvSpPr>
            <a:spLocks noGrp="1"/>
          </p:cNvSpPr>
          <p:nvPr>
            <p:ph type="body" idx="1"/>
          </p:nvPr>
        </p:nvSpPr>
        <p:spPr>
          <a:xfrm>
            <a:off x="731520" y="1920254"/>
            <a:ext cx="13167360" cy="5431156"/>
          </a:xfrm>
          <a:prstGeom prst="rect">
            <a:avLst/>
          </a:prstGeom>
        </p:spPr>
        <p:txBody>
          <a:bodyPr vert="horz" lIns="91421" tIns="45711" rIns="91421" bIns="45711" rtlCol="0">
            <a:normAutofit/>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2"/>
          </p:nvPr>
        </p:nvSpPr>
        <p:spPr>
          <a:xfrm>
            <a:off x="731520" y="7627639"/>
            <a:ext cx="3413760" cy="438150"/>
          </a:xfrm>
          <a:prstGeom prst="rect">
            <a:avLst/>
          </a:prstGeom>
        </p:spPr>
        <p:txBody>
          <a:bodyPr vert="horz" lIns="91421" tIns="45711" rIns="91421" bIns="45711" rtlCol="0" anchor="ctr"/>
          <a:lstStyle>
            <a:lvl1pPr algn="l">
              <a:defRPr sz="1440">
                <a:solidFill>
                  <a:schemeClr val="tx1">
                    <a:tint val="75000"/>
                  </a:schemeClr>
                </a:solidFill>
              </a:defRPr>
            </a:lvl1pPr>
          </a:lstStyle>
          <a:p>
            <a:pPr defTabSz="548527"/>
            <a:fld id="{094F00E0-C363-BE42-B2E2-F81F1AEC4C77}" type="datetimeFigureOut">
              <a:rPr lang="en-US" smtClean="0">
                <a:solidFill>
                  <a:prstClr val="black">
                    <a:tint val="75000"/>
                  </a:prstClr>
                </a:solidFill>
              </a:rPr>
              <a:pPr defTabSz="548527"/>
              <a:t>4/27/2018</a:t>
            </a:fld>
            <a:endParaRPr lang="en-US">
              <a:solidFill>
                <a:prstClr val="black">
                  <a:tint val="75000"/>
                </a:prstClr>
              </a:solidFill>
            </a:endParaRPr>
          </a:p>
        </p:txBody>
      </p:sp>
      <p:sp>
        <p:nvSpPr>
          <p:cNvPr id="5" name="Footer Placeholder 4"/>
          <p:cNvSpPr>
            <a:spLocks noGrp="1"/>
          </p:cNvSpPr>
          <p:nvPr>
            <p:ph type="ftr" sz="quarter" idx="3"/>
          </p:nvPr>
        </p:nvSpPr>
        <p:spPr>
          <a:xfrm>
            <a:off x="4998721" y="7627639"/>
            <a:ext cx="4632960" cy="438150"/>
          </a:xfrm>
          <a:prstGeom prst="rect">
            <a:avLst/>
          </a:prstGeom>
        </p:spPr>
        <p:txBody>
          <a:bodyPr vert="horz" lIns="91421" tIns="45711" rIns="91421" bIns="45711" rtlCol="0" anchor="ctr"/>
          <a:lstStyle>
            <a:lvl1pPr algn="ctr">
              <a:defRPr sz="1440">
                <a:solidFill>
                  <a:schemeClr val="tx1">
                    <a:tint val="75000"/>
                  </a:schemeClr>
                </a:solidFill>
              </a:defRPr>
            </a:lvl1pPr>
          </a:lstStyle>
          <a:p>
            <a:pPr defTabSz="548527"/>
            <a:endParaRPr lang="en-US">
              <a:solidFill>
                <a:prstClr val="black">
                  <a:tint val="75000"/>
                </a:prstClr>
              </a:solidFill>
            </a:endParaRPr>
          </a:p>
        </p:txBody>
      </p:sp>
      <p:sp>
        <p:nvSpPr>
          <p:cNvPr id="6" name="Slide Number Placeholder 5"/>
          <p:cNvSpPr>
            <a:spLocks noGrp="1"/>
          </p:cNvSpPr>
          <p:nvPr>
            <p:ph type="sldNum" sz="quarter" idx="4"/>
          </p:nvPr>
        </p:nvSpPr>
        <p:spPr>
          <a:xfrm>
            <a:off x="10485120" y="7627639"/>
            <a:ext cx="3413760" cy="438150"/>
          </a:xfrm>
          <a:prstGeom prst="rect">
            <a:avLst/>
          </a:prstGeom>
        </p:spPr>
        <p:txBody>
          <a:bodyPr vert="horz" lIns="91421" tIns="45711" rIns="91421" bIns="45711" rtlCol="0" anchor="ctr"/>
          <a:lstStyle>
            <a:lvl1pPr algn="r">
              <a:defRPr sz="1440">
                <a:solidFill>
                  <a:schemeClr val="tx1">
                    <a:tint val="75000"/>
                  </a:schemeClr>
                </a:solidFill>
              </a:defRPr>
            </a:lvl1pPr>
          </a:lstStyle>
          <a:p>
            <a:pPr defTabSz="548527"/>
            <a:fld id="{30C565B4-9A3E-7B41-A715-09475163D51C}" type="slidenum">
              <a:rPr lang="en-US" smtClean="0">
                <a:solidFill>
                  <a:prstClr val="black">
                    <a:tint val="75000"/>
                  </a:prstClr>
                </a:solidFill>
              </a:rPr>
              <a:pPr defTabSz="548527"/>
              <a:t>‹#›</a:t>
            </a:fld>
            <a:endParaRPr lang="en-US">
              <a:solidFill>
                <a:prstClr val="black">
                  <a:tint val="75000"/>
                </a:prstClr>
              </a:solidFill>
            </a:endParaRPr>
          </a:p>
        </p:txBody>
      </p:sp>
    </p:spTree>
    <p:extLst>
      <p:ext uri="{BB962C8B-B14F-4D97-AF65-F5344CB8AC3E}">
        <p14:creationId xmlns:p14="http://schemas.microsoft.com/office/powerpoint/2010/main" val="5843625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ctr" defTabSz="548527" rtl="0" eaLnBrk="1" latinLnBrk="0" hangingPunct="1">
        <a:spcBef>
          <a:spcPct val="0"/>
        </a:spcBef>
        <a:buNone/>
        <a:defRPr sz="5280" kern="1200">
          <a:solidFill>
            <a:schemeClr val="tx1"/>
          </a:solidFill>
          <a:latin typeface="+mj-lt"/>
          <a:ea typeface="+mj-ea"/>
          <a:cs typeface="+mj-cs"/>
        </a:defRPr>
      </a:lvl1pPr>
    </p:titleStyle>
    <p:bodyStyle>
      <a:lvl1pPr marL="411396" indent="-411396" algn="l" defTabSz="548527" rtl="0" eaLnBrk="1" latinLnBrk="0" hangingPunct="1">
        <a:spcBef>
          <a:spcPct val="20000"/>
        </a:spcBef>
        <a:buFont typeface="Arial"/>
        <a:buChar char="•"/>
        <a:defRPr sz="3840" kern="1200">
          <a:solidFill>
            <a:schemeClr val="tx1"/>
          </a:solidFill>
          <a:latin typeface="+mn-lt"/>
          <a:ea typeface="+mn-ea"/>
          <a:cs typeface="+mn-cs"/>
        </a:defRPr>
      </a:lvl1pPr>
      <a:lvl2pPr marL="891358" indent="-342830" algn="l" defTabSz="548527" rtl="0" eaLnBrk="1" latinLnBrk="0" hangingPunct="1">
        <a:spcBef>
          <a:spcPct val="20000"/>
        </a:spcBef>
        <a:buFont typeface="Arial"/>
        <a:buChar char="–"/>
        <a:defRPr sz="3360" kern="1200">
          <a:solidFill>
            <a:schemeClr val="tx1"/>
          </a:solidFill>
          <a:latin typeface="+mn-lt"/>
          <a:ea typeface="+mn-ea"/>
          <a:cs typeface="+mn-cs"/>
        </a:defRPr>
      </a:lvl2pPr>
      <a:lvl3pPr marL="1371318" indent="-274262" algn="l" defTabSz="548527" rtl="0" eaLnBrk="1" latinLnBrk="0" hangingPunct="1">
        <a:spcBef>
          <a:spcPct val="20000"/>
        </a:spcBef>
        <a:buFont typeface="Arial"/>
        <a:buChar char="•"/>
        <a:defRPr sz="2880" kern="1200">
          <a:solidFill>
            <a:schemeClr val="tx1"/>
          </a:solidFill>
          <a:latin typeface="+mn-lt"/>
          <a:ea typeface="+mn-ea"/>
          <a:cs typeface="+mn-cs"/>
        </a:defRPr>
      </a:lvl3pPr>
      <a:lvl4pPr marL="1919846" indent="-274262" algn="l" defTabSz="548527" rtl="0" eaLnBrk="1" latinLnBrk="0" hangingPunct="1">
        <a:spcBef>
          <a:spcPct val="20000"/>
        </a:spcBef>
        <a:buFont typeface="Arial"/>
        <a:buChar char="–"/>
        <a:defRPr sz="2400" kern="1200">
          <a:solidFill>
            <a:schemeClr val="tx1"/>
          </a:solidFill>
          <a:latin typeface="+mn-lt"/>
          <a:ea typeface="+mn-ea"/>
          <a:cs typeface="+mn-cs"/>
        </a:defRPr>
      </a:lvl4pPr>
      <a:lvl5pPr marL="2468376" indent="-274262" algn="l" defTabSz="548527" rtl="0" eaLnBrk="1" latinLnBrk="0" hangingPunct="1">
        <a:spcBef>
          <a:spcPct val="20000"/>
        </a:spcBef>
        <a:buFont typeface="Arial"/>
        <a:buChar char="»"/>
        <a:defRPr sz="2400" kern="1200">
          <a:solidFill>
            <a:schemeClr val="tx1"/>
          </a:solidFill>
          <a:latin typeface="+mn-lt"/>
          <a:ea typeface="+mn-ea"/>
          <a:cs typeface="+mn-cs"/>
        </a:defRPr>
      </a:lvl5pPr>
      <a:lvl6pPr marL="3016904" indent="-274262" algn="l" defTabSz="548527" rtl="0" eaLnBrk="1" latinLnBrk="0" hangingPunct="1">
        <a:spcBef>
          <a:spcPct val="20000"/>
        </a:spcBef>
        <a:buFont typeface="Arial"/>
        <a:buChar char="•"/>
        <a:defRPr sz="2400" kern="1200">
          <a:solidFill>
            <a:schemeClr val="tx1"/>
          </a:solidFill>
          <a:latin typeface="+mn-lt"/>
          <a:ea typeface="+mn-ea"/>
          <a:cs typeface="+mn-cs"/>
        </a:defRPr>
      </a:lvl6pPr>
      <a:lvl7pPr marL="3565430" indent="-274262" algn="l" defTabSz="548527" rtl="0" eaLnBrk="1" latinLnBrk="0" hangingPunct="1">
        <a:spcBef>
          <a:spcPct val="20000"/>
        </a:spcBef>
        <a:buFont typeface="Arial"/>
        <a:buChar char="•"/>
        <a:defRPr sz="2400" kern="1200">
          <a:solidFill>
            <a:schemeClr val="tx1"/>
          </a:solidFill>
          <a:latin typeface="+mn-lt"/>
          <a:ea typeface="+mn-ea"/>
          <a:cs typeface="+mn-cs"/>
        </a:defRPr>
      </a:lvl7pPr>
      <a:lvl8pPr marL="4113959" indent="-274262" algn="l" defTabSz="548527" rtl="0" eaLnBrk="1" latinLnBrk="0" hangingPunct="1">
        <a:spcBef>
          <a:spcPct val="20000"/>
        </a:spcBef>
        <a:buFont typeface="Arial"/>
        <a:buChar char="•"/>
        <a:defRPr sz="2400" kern="1200">
          <a:solidFill>
            <a:schemeClr val="tx1"/>
          </a:solidFill>
          <a:latin typeface="+mn-lt"/>
          <a:ea typeface="+mn-ea"/>
          <a:cs typeface="+mn-cs"/>
        </a:defRPr>
      </a:lvl8pPr>
      <a:lvl9pPr marL="4662485" indent="-274262" algn="l" defTabSz="548527"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527" rtl="0" eaLnBrk="1" latinLnBrk="0" hangingPunct="1">
        <a:defRPr sz="2160" kern="1200">
          <a:solidFill>
            <a:schemeClr val="tx1"/>
          </a:solidFill>
          <a:latin typeface="+mn-lt"/>
          <a:ea typeface="+mn-ea"/>
          <a:cs typeface="+mn-cs"/>
        </a:defRPr>
      </a:lvl1pPr>
      <a:lvl2pPr marL="548527" algn="l" defTabSz="548527" rtl="0" eaLnBrk="1" latinLnBrk="0" hangingPunct="1">
        <a:defRPr sz="2160" kern="1200">
          <a:solidFill>
            <a:schemeClr val="tx1"/>
          </a:solidFill>
          <a:latin typeface="+mn-lt"/>
          <a:ea typeface="+mn-ea"/>
          <a:cs typeface="+mn-cs"/>
        </a:defRPr>
      </a:lvl2pPr>
      <a:lvl3pPr marL="1097054" algn="l" defTabSz="548527" rtl="0" eaLnBrk="1" latinLnBrk="0" hangingPunct="1">
        <a:defRPr sz="2160" kern="1200">
          <a:solidFill>
            <a:schemeClr val="tx1"/>
          </a:solidFill>
          <a:latin typeface="+mn-lt"/>
          <a:ea typeface="+mn-ea"/>
          <a:cs typeface="+mn-cs"/>
        </a:defRPr>
      </a:lvl3pPr>
      <a:lvl4pPr marL="1645584" algn="l" defTabSz="548527" rtl="0" eaLnBrk="1" latinLnBrk="0" hangingPunct="1">
        <a:defRPr sz="2160" kern="1200">
          <a:solidFill>
            <a:schemeClr val="tx1"/>
          </a:solidFill>
          <a:latin typeface="+mn-lt"/>
          <a:ea typeface="+mn-ea"/>
          <a:cs typeface="+mn-cs"/>
        </a:defRPr>
      </a:lvl4pPr>
      <a:lvl5pPr marL="2194111" algn="l" defTabSz="548527" rtl="0" eaLnBrk="1" latinLnBrk="0" hangingPunct="1">
        <a:defRPr sz="2160" kern="1200">
          <a:solidFill>
            <a:schemeClr val="tx1"/>
          </a:solidFill>
          <a:latin typeface="+mn-lt"/>
          <a:ea typeface="+mn-ea"/>
          <a:cs typeface="+mn-cs"/>
        </a:defRPr>
      </a:lvl5pPr>
      <a:lvl6pPr marL="2742638" algn="l" defTabSz="548527" rtl="0" eaLnBrk="1" latinLnBrk="0" hangingPunct="1">
        <a:defRPr sz="2160" kern="1200">
          <a:solidFill>
            <a:schemeClr val="tx1"/>
          </a:solidFill>
          <a:latin typeface="+mn-lt"/>
          <a:ea typeface="+mn-ea"/>
          <a:cs typeface="+mn-cs"/>
        </a:defRPr>
      </a:lvl6pPr>
      <a:lvl7pPr marL="3291168" algn="l" defTabSz="548527" rtl="0" eaLnBrk="1" latinLnBrk="0" hangingPunct="1">
        <a:defRPr sz="2160" kern="1200">
          <a:solidFill>
            <a:schemeClr val="tx1"/>
          </a:solidFill>
          <a:latin typeface="+mn-lt"/>
          <a:ea typeface="+mn-ea"/>
          <a:cs typeface="+mn-cs"/>
        </a:defRPr>
      </a:lvl7pPr>
      <a:lvl8pPr marL="3839693" algn="l" defTabSz="548527" rtl="0" eaLnBrk="1" latinLnBrk="0" hangingPunct="1">
        <a:defRPr sz="2160" kern="1200">
          <a:solidFill>
            <a:schemeClr val="tx1"/>
          </a:solidFill>
          <a:latin typeface="+mn-lt"/>
          <a:ea typeface="+mn-ea"/>
          <a:cs typeface="+mn-cs"/>
        </a:defRPr>
      </a:lvl8pPr>
      <a:lvl9pPr marL="4388222" algn="l" defTabSz="548527"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2" Type="http://schemas.openxmlformats.org/officeDocument/2006/relationships/image" Target="../media/image38.tiff"/><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2" Type="http://schemas.openxmlformats.org/officeDocument/2006/relationships/image" Target="../media/image39.tiff"/><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2" Type="http://schemas.openxmlformats.org/officeDocument/2006/relationships/image" Target="../media/image40.tiff"/><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
            <a:ext cx="14640001" cy="8229601"/>
          </a:xfrm>
          <a:prstGeom prst="rect">
            <a:avLst/>
          </a:prstGeom>
        </p:spPr>
      </p:pic>
      <p:sp>
        <p:nvSpPr>
          <p:cNvPr id="11" name="Rectangle 10"/>
          <p:cNvSpPr/>
          <p:nvPr/>
        </p:nvSpPr>
        <p:spPr>
          <a:xfrm>
            <a:off x="0" y="0"/>
            <a:ext cx="14630400" cy="8229600"/>
          </a:xfrm>
          <a:prstGeom prst="rect">
            <a:avLst/>
          </a:prstGeom>
          <a:gradFill>
            <a:gsLst>
              <a:gs pos="0">
                <a:srgbClr val="8FC745">
                  <a:alpha val="84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6" name="TextBox 5"/>
          <p:cNvSpPr txBox="1"/>
          <p:nvPr/>
        </p:nvSpPr>
        <p:spPr>
          <a:xfrm>
            <a:off x="930768" y="1615589"/>
            <a:ext cx="12160764" cy="4813690"/>
          </a:xfrm>
          <a:prstGeom prst="rect">
            <a:avLst/>
          </a:prstGeom>
          <a:noFill/>
        </p:spPr>
        <p:txBody>
          <a:bodyPr wrap="square" lIns="0" tIns="0" rIns="0" bIns="0" rtlCol="0">
            <a:spAutoFit/>
          </a:bodyPr>
          <a:lstStyle/>
          <a:p>
            <a:pPr>
              <a:lnSpc>
                <a:spcPct val="80000"/>
              </a:lnSpc>
            </a:pPr>
            <a:r>
              <a:rPr lang="en-US" sz="6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Intentional Christian Living: </a:t>
            </a:r>
          </a:p>
          <a:p>
            <a:pPr>
              <a:lnSpc>
                <a:spcPct val="80000"/>
              </a:lnSpc>
              <a:spcBef>
                <a:spcPts val="600"/>
              </a:spcBef>
            </a:pPr>
            <a:r>
              <a:rPr lang="en-US" sz="4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How to (Really!) Share Christ in Post-Christian and Pluralistic Contexts</a:t>
            </a:r>
          </a:p>
          <a:p>
            <a:pPr>
              <a:lnSpc>
                <a:spcPct val="80000"/>
              </a:lnSpc>
              <a:spcBef>
                <a:spcPts val="600"/>
              </a:spcBef>
            </a:pPr>
            <a:r>
              <a:rPr lang="en-US" sz="6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
            </a:r>
            <a:br>
              <a:rPr lang="en-US" sz="6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br>
            <a:endParaRPr lang="en-US" sz="6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a:p>
            <a:pPr>
              <a:lnSpc>
                <a:spcPct val="80000"/>
              </a:lnSpc>
              <a:spcBef>
                <a:spcPts val="1200"/>
              </a:spcBef>
            </a:pPr>
            <a:r>
              <a:rPr lang="en-US" sz="5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
            </a:r>
            <a:br>
              <a:rPr lang="en-US" sz="5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br>
            <a:endParaRPr lang="en-US" sz="3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p:txBody>
      </p:sp>
      <p:sp>
        <p:nvSpPr>
          <p:cNvPr id="8" name="TextBox 7">
            <a:extLst>
              <a:ext uri="{FF2B5EF4-FFF2-40B4-BE49-F238E27FC236}">
                <a16:creationId xmlns:a16="http://schemas.microsoft.com/office/drawing/2014/main" xmlns="" id="{38AEF248-FB46-1C45-AEF0-9ADBB370EF6B}"/>
              </a:ext>
            </a:extLst>
          </p:cNvPr>
          <p:cNvSpPr txBox="1"/>
          <p:nvPr/>
        </p:nvSpPr>
        <p:spPr>
          <a:xfrm>
            <a:off x="6858001" y="5254539"/>
            <a:ext cx="7040880" cy="2566857"/>
          </a:xfrm>
          <a:prstGeom prst="rect">
            <a:avLst/>
          </a:prstGeom>
          <a:noFill/>
        </p:spPr>
        <p:txBody>
          <a:bodyPr wrap="square" lIns="0" tIns="0" rIns="0" bIns="0" rtlCol="0">
            <a:spAutoFit/>
          </a:bodyPr>
          <a:lstStyle/>
          <a:p>
            <a:pPr algn="r">
              <a:lnSpc>
                <a:spcPct val="80000"/>
              </a:lnSpc>
            </a:pPr>
            <a:r>
              <a:rPr lang="en-US" sz="3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re-Ignite the Advent Movement</a:t>
            </a:r>
          </a:p>
          <a:p>
            <a:pPr algn="r">
              <a:lnSpc>
                <a:spcPct val="80000"/>
              </a:lnSpc>
            </a:pPr>
            <a:endPar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a:p>
            <a:pPr algn="r">
              <a:lnSpc>
                <a:spcPct val="15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New Zealand Pacific Union Conference</a:t>
            </a:r>
          </a:p>
          <a:p>
            <a:pPr algn="r">
              <a:lnSpc>
                <a:spcPct val="15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Ministerial Summit </a:t>
            </a:r>
          </a:p>
          <a:p>
            <a:pPr algn="r">
              <a:lnSpc>
                <a:spcPct val="15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Auckland, April 23-26, 2018</a:t>
            </a:r>
          </a:p>
          <a:p>
            <a:pPr algn="r">
              <a:lnSpc>
                <a:spcPct val="80000"/>
              </a:lnSpc>
            </a:pPr>
            <a:endPar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a:p>
            <a:pPr algn="r">
              <a:lnSpc>
                <a:spcPct val="8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By Kleber D. Gonçalves</a:t>
            </a:r>
          </a:p>
        </p:txBody>
      </p:sp>
    </p:spTree>
    <p:extLst>
      <p:ext uri="{BB962C8B-B14F-4D97-AF65-F5344CB8AC3E}">
        <p14:creationId xmlns:p14="http://schemas.microsoft.com/office/powerpoint/2010/main" val="3208912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B0F02A1-87C6-A647-AC67-5D27CD635263}"/>
              </a:ext>
            </a:extLst>
          </p:cNvPr>
          <p:cNvPicPr>
            <a:picLocks noChangeAspect="1"/>
          </p:cNvPicPr>
          <p:nvPr/>
        </p:nvPicPr>
        <p:blipFill>
          <a:blip r:embed="rId2"/>
          <a:stretch>
            <a:fillRect/>
          </a:stretch>
        </p:blipFill>
        <p:spPr>
          <a:xfrm>
            <a:off x="1857520" y="1264595"/>
            <a:ext cx="10963535" cy="5755856"/>
          </a:xfrm>
          <a:prstGeom prst="rect">
            <a:avLst/>
          </a:prstGeom>
        </p:spPr>
      </p:pic>
    </p:spTree>
    <p:extLst>
      <p:ext uri="{BB962C8B-B14F-4D97-AF65-F5344CB8AC3E}">
        <p14:creationId xmlns:p14="http://schemas.microsoft.com/office/powerpoint/2010/main" val="3583824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729719"/>
            <a:ext cx="14630399" cy="9689038"/>
          </a:xfrm>
          <a:prstGeom prst="rect">
            <a:avLst/>
          </a:prstGeom>
        </p:spPr>
      </p:pic>
    </p:spTree>
    <p:extLst>
      <p:ext uri="{BB962C8B-B14F-4D97-AF65-F5344CB8AC3E}">
        <p14:creationId xmlns:p14="http://schemas.microsoft.com/office/powerpoint/2010/main" val="3406014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a new reality</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3416320"/>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We live in an increasingly post-Christian world</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 moment of conflict, tension, challenges, crisis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 real threat?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 real opportunity? </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05812479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a new reality</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2277547"/>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Spiritual development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Disassociated from religious institutions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Many people in the Western world still say they believe in “something”</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77944476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155"/>
          <p:cNvSpPr txBox="1">
            <a:spLocks/>
          </p:cNvSpPr>
          <p:nvPr/>
        </p:nvSpPr>
        <p:spPr>
          <a:xfrm>
            <a:off x="1346182" y="138223"/>
            <a:ext cx="8339616" cy="1420946"/>
          </a:xfrm>
          <a:prstGeom prst="rect">
            <a:avLst/>
          </a:prstGeom>
          <a:effectLst>
            <a:outerShdw blurRad="50800" dist="38100" dir="5400000" algn="t" rotWithShape="0">
              <a:prstClr val="black">
                <a:alpha val="40000"/>
              </a:prstClr>
            </a:outerShdw>
          </a:effectLst>
        </p:spPr>
        <p:txBody>
          <a:bodyPr vert="horz" lIns="109705" tIns="54853" rIns="109705" bIns="54853"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1097054" lvl="2" defTabSz="548527">
              <a:lnSpc>
                <a:spcPct val="70000"/>
              </a:lnSpc>
              <a:defRPr sz="8800" cap="none" spc="-528">
                <a:latin typeface="Arial Black"/>
                <a:ea typeface="Arial Black"/>
                <a:cs typeface="Arial Black"/>
                <a:sym typeface="Arial Black"/>
              </a:defRPr>
            </a:pPr>
            <a:r>
              <a:rPr lang="en-US" sz="6480" spc="-12" dirty="0">
                <a:solidFill>
                  <a:srgbClr val="73BD31"/>
                </a:solidFill>
                <a:latin typeface="Gill Sans MT"/>
                <a:ea typeface="Arial Black"/>
                <a:cs typeface="Gill Sans MT"/>
                <a:sym typeface="Arial Black"/>
              </a:rPr>
              <a:t>THE CHALLENGE</a:t>
            </a:r>
          </a:p>
        </p:txBody>
      </p:sp>
      <p:sp>
        <p:nvSpPr>
          <p:cNvPr id="11" name="Content Placeholder 2"/>
          <p:cNvSpPr txBox="1">
            <a:spLocks/>
          </p:cNvSpPr>
          <p:nvPr/>
        </p:nvSpPr>
        <p:spPr>
          <a:xfrm>
            <a:off x="3540945" y="3647135"/>
            <a:ext cx="8541995" cy="3704267"/>
          </a:xfrm>
          <a:prstGeom prst="rect">
            <a:avLst/>
          </a:prstGeom>
        </p:spPr>
        <p:txBody>
          <a:bodyPr vert="horz" lIns="109705" tIns="54853" rIns="109705" bIns="54853"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defTabSz="548640"/>
            <a:r>
              <a:rPr lang="en-US" sz="3840" dirty="0">
                <a:solidFill>
                  <a:prstClr val="white">
                    <a:lumMod val="50000"/>
                  </a:prstClr>
                </a:solidFill>
                <a:latin typeface="Calibri"/>
              </a:rPr>
              <a:t>1</a:t>
            </a:r>
            <a:r>
              <a:rPr lang="en-US" sz="3840" baseline="30000" dirty="0">
                <a:solidFill>
                  <a:prstClr val="white">
                    <a:lumMod val="50000"/>
                  </a:prstClr>
                </a:solidFill>
                <a:latin typeface="Calibri"/>
              </a:rPr>
              <a:t>st</a:t>
            </a:r>
            <a:r>
              <a:rPr lang="en-US" sz="3840" dirty="0">
                <a:solidFill>
                  <a:prstClr val="white">
                    <a:lumMod val="50000"/>
                  </a:prstClr>
                </a:solidFill>
                <a:latin typeface="Calibri"/>
              </a:rPr>
              <a:t> – Christians (2.2 billion) </a:t>
            </a:r>
          </a:p>
          <a:p>
            <a:pPr algn="l" defTabSz="548640"/>
            <a:r>
              <a:rPr lang="en-US" sz="3840" dirty="0">
                <a:solidFill>
                  <a:prstClr val="white">
                    <a:lumMod val="50000"/>
                  </a:prstClr>
                </a:solidFill>
                <a:latin typeface="Calibri"/>
              </a:rPr>
              <a:t>2</a:t>
            </a:r>
            <a:r>
              <a:rPr lang="en-US" sz="3840" baseline="30000" dirty="0">
                <a:solidFill>
                  <a:prstClr val="white">
                    <a:lumMod val="50000"/>
                  </a:prstClr>
                </a:solidFill>
                <a:latin typeface="Calibri"/>
              </a:rPr>
              <a:t>nd</a:t>
            </a:r>
            <a:r>
              <a:rPr lang="en-US" sz="3840" dirty="0">
                <a:solidFill>
                  <a:prstClr val="white">
                    <a:lumMod val="50000"/>
                  </a:prstClr>
                </a:solidFill>
                <a:latin typeface="Calibri"/>
              </a:rPr>
              <a:t> – Muslims (1.6 billion)</a:t>
            </a:r>
          </a:p>
          <a:p>
            <a:pPr algn="l" defTabSz="548640"/>
            <a:r>
              <a:rPr lang="en-US" sz="3840" dirty="0">
                <a:solidFill>
                  <a:prstClr val="white">
                    <a:lumMod val="50000"/>
                  </a:prstClr>
                </a:solidFill>
                <a:latin typeface="Calibri"/>
              </a:rPr>
              <a:t>3</a:t>
            </a:r>
            <a:r>
              <a:rPr lang="en-US" sz="3840" baseline="30000" dirty="0">
                <a:solidFill>
                  <a:prstClr val="white">
                    <a:lumMod val="50000"/>
                  </a:prstClr>
                </a:solidFill>
                <a:latin typeface="Calibri"/>
              </a:rPr>
              <a:t>rd</a:t>
            </a:r>
            <a:r>
              <a:rPr lang="en-US" sz="3840" dirty="0">
                <a:solidFill>
                  <a:prstClr val="white">
                    <a:lumMod val="50000"/>
                  </a:prstClr>
                </a:solidFill>
                <a:latin typeface="Calibri"/>
              </a:rPr>
              <a:t> – Non-religious/unaffiliated  (1.1 billion)</a:t>
            </a:r>
          </a:p>
        </p:txBody>
      </p:sp>
      <p:sp>
        <p:nvSpPr>
          <p:cNvPr id="12" name="Shape 155"/>
          <p:cNvSpPr txBox="1">
            <a:spLocks/>
          </p:cNvSpPr>
          <p:nvPr/>
        </p:nvSpPr>
        <p:spPr>
          <a:xfrm>
            <a:off x="1414682" y="2362558"/>
            <a:ext cx="10566084" cy="888374"/>
          </a:xfrm>
          <a:prstGeom prst="rect">
            <a:avLst/>
          </a:prstGeom>
          <a:effectLst/>
        </p:spPr>
        <p:txBody>
          <a:bodyPr vert="horz" lIns="109705" tIns="54853" rIns="109705" bIns="54853" rtlCol="0" anchor="b">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1097054" lvl="2" defTabSz="548527">
              <a:lnSpc>
                <a:spcPct val="70000"/>
              </a:lnSpc>
              <a:defRPr sz="8800" cap="none" spc="-528">
                <a:latin typeface="Arial Black"/>
                <a:ea typeface="Arial Black"/>
                <a:cs typeface="Arial Black"/>
                <a:sym typeface="Arial Black"/>
              </a:defRPr>
            </a:pPr>
            <a:r>
              <a:rPr lang="en-US" sz="4320" b="1" spc="-12" dirty="0">
                <a:solidFill>
                  <a:prstClr val="white">
                    <a:lumMod val="50000"/>
                  </a:prstClr>
                </a:solidFill>
                <a:latin typeface="Gill Sans MT"/>
                <a:ea typeface="Arial Black"/>
                <a:cs typeface="Gill Sans MT"/>
                <a:sym typeface="Arial Black"/>
              </a:rPr>
              <a:t>Largest “religious” groups in the world:</a:t>
            </a:r>
          </a:p>
        </p:txBody>
      </p:sp>
    </p:spTree>
    <p:extLst>
      <p:ext uri="{BB962C8B-B14F-4D97-AF65-F5344CB8AC3E}">
        <p14:creationId xmlns:p14="http://schemas.microsoft.com/office/powerpoint/2010/main" val="3131694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left)">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wipe(left)">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wipe(left)">
                                      <p:cBhvr>
                                        <p:cTn id="17"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55"/>
          <p:cNvSpPr>
            <a:spLocks noGrp="1"/>
          </p:cNvSpPr>
          <p:nvPr>
            <p:ph type="title"/>
          </p:nvPr>
        </p:nvSpPr>
        <p:spPr>
          <a:xfrm>
            <a:off x="2428399" y="138223"/>
            <a:ext cx="9654540" cy="1420946"/>
          </a:xfrm>
          <a:prstGeom prst="rect">
            <a:avLst/>
          </a:prstGeom>
          <a:effectLst>
            <a:outerShdw blurRad="50800" dist="38100" dir="5400000" algn="t" rotWithShape="0">
              <a:prstClr val="black">
                <a:alpha val="40000"/>
              </a:prstClr>
            </a:outerShdw>
          </a:effectLst>
        </p:spPr>
        <p:txBody>
          <a:bodyPr anchor="b">
            <a:normAutofit/>
          </a:bodyPr>
          <a:lstStyle/>
          <a:p>
            <a:pPr lvl="2" algn="l">
              <a:lnSpc>
                <a:spcPct val="70000"/>
              </a:lnSpc>
              <a:defRPr sz="8800" cap="none" spc="-528">
                <a:latin typeface="Arial Black"/>
                <a:ea typeface="Arial Black"/>
                <a:cs typeface="Arial Black"/>
                <a:sym typeface="Arial Black"/>
              </a:defRPr>
            </a:pPr>
            <a:r>
              <a:rPr lang="x-none" sz="6480" spc="-12" dirty="0">
                <a:solidFill>
                  <a:srgbClr val="73BD31"/>
                </a:solidFill>
                <a:latin typeface="Gill Sans MT"/>
                <a:cs typeface="Gill Sans MT"/>
              </a:rPr>
              <a:t>THE CHALLENGE</a:t>
            </a:r>
            <a:endParaRPr sz="6480" spc="-12" dirty="0">
              <a:solidFill>
                <a:srgbClr val="73BD31"/>
              </a:solidFill>
              <a:latin typeface="Gill Sans MT"/>
              <a:cs typeface="Gill Sans MT"/>
            </a:endParaRPr>
          </a:p>
        </p:txBody>
      </p:sp>
      <p:sp>
        <p:nvSpPr>
          <p:cNvPr id="7" name="Shape 155"/>
          <p:cNvSpPr txBox="1">
            <a:spLocks/>
          </p:cNvSpPr>
          <p:nvPr/>
        </p:nvSpPr>
        <p:spPr>
          <a:xfrm>
            <a:off x="3815545" y="1626277"/>
            <a:ext cx="7551860" cy="2979732"/>
          </a:xfrm>
          <a:prstGeom prst="rect">
            <a:avLst/>
          </a:prstGeom>
          <a:effectLst/>
        </p:spPr>
        <p:txBody>
          <a:bodyPr vert="horz" lIns="109705" tIns="54853" rIns="109705" bIns="54853"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1097054" lvl="2" defTabSz="548527">
              <a:lnSpc>
                <a:spcPct val="70000"/>
              </a:lnSpc>
              <a:defRPr sz="8800" cap="none" spc="-528">
                <a:latin typeface="Arial Black"/>
                <a:ea typeface="Arial Black"/>
                <a:cs typeface="Arial Black"/>
                <a:sym typeface="Arial Black"/>
              </a:defRPr>
            </a:pPr>
            <a:r>
              <a:rPr lang="en-US" sz="19920" spc="-12" dirty="0">
                <a:solidFill>
                  <a:prstClr val="white">
                    <a:lumMod val="50000"/>
                  </a:prstClr>
                </a:solidFill>
                <a:latin typeface="Arial Black"/>
                <a:ea typeface="Arial Black"/>
                <a:cs typeface="Gill Sans MT"/>
                <a:sym typeface="Arial Black"/>
              </a:rPr>
              <a:t>1 </a:t>
            </a:r>
            <a:r>
              <a:rPr lang="en-US" sz="8640" spc="-12" dirty="0">
                <a:solidFill>
                  <a:srgbClr val="FF0000"/>
                </a:solidFill>
                <a:latin typeface="Gill Sans MT"/>
                <a:ea typeface="Arial Black"/>
                <a:cs typeface="Gill Sans MT"/>
                <a:sym typeface="Arial Black"/>
              </a:rPr>
              <a:t>in</a:t>
            </a:r>
            <a:r>
              <a:rPr lang="en-US" sz="19920" spc="-12" dirty="0">
                <a:solidFill>
                  <a:prstClr val="white">
                    <a:lumMod val="50000"/>
                  </a:prstClr>
                </a:solidFill>
                <a:latin typeface="Arial Black"/>
                <a:ea typeface="Arial Black"/>
                <a:cs typeface="Gill Sans MT"/>
                <a:sym typeface="Arial Black"/>
              </a:rPr>
              <a:t> 7</a:t>
            </a:r>
          </a:p>
        </p:txBody>
      </p:sp>
      <p:pic>
        <p:nvPicPr>
          <p:cNvPr id="2" name="Picture 1"/>
          <p:cNvPicPr>
            <a:picLocks noChangeAspect="1"/>
          </p:cNvPicPr>
          <p:nvPr/>
        </p:nvPicPr>
        <p:blipFill>
          <a:blip r:embed="rId2"/>
          <a:stretch>
            <a:fillRect/>
          </a:stretch>
        </p:blipFill>
        <p:spPr>
          <a:xfrm>
            <a:off x="3760352" y="3961648"/>
            <a:ext cx="7315200" cy="3657600"/>
          </a:xfrm>
          <a:prstGeom prst="rect">
            <a:avLst/>
          </a:prstGeom>
        </p:spPr>
      </p:pic>
    </p:spTree>
    <p:extLst>
      <p:ext uri="{BB962C8B-B14F-4D97-AF65-F5344CB8AC3E}">
        <p14:creationId xmlns:p14="http://schemas.microsoft.com/office/powerpoint/2010/main" val="18351056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371607" y="1"/>
            <a:ext cx="11936437" cy="8263687"/>
          </a:xfrm>
          <a:prstGeom prst="rect">
            <a:avLst/>
          </a:prstGeom>
        </p:spPr>
      </p:pic>
      <p:sp>
        <p:nvSpPr>
          <p:cNvPr id="3" name="Dodecagon 2"/>
          <p:cNvSpPr/>
          <p:nvPr/>
        </p:nvSpPr>
        <p:spPr>
          <a:xfrm>
            <a:off x="4664846" y="2141203"/>
            <a:ext cx="5266944" cy="4166641"/>
          </a:xfrm>
          <a:prstGeom prst="dodecagon">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09705" tIns="54853" rIns="109705" bIns="54853" rtlCol="0" anchor="ctr"/>
          <a:lstStyle/>
          <a:p>
            <a:pPr algn="ctr" defTabSz="548527"/>
            <a:endParaRPr lang="en-US" sz="2160">
              <a:solidFill>
                <a:prstClr val="white"/>
              </a:solidFill>
              <a:latin typeface="Calibri"/>
            </a:endParaRPr>
          </a:p>
        </p:txBody>
      </p:sp>
      <p:sp>
        <p:nvSpPr>
          <p:cNvPr id="5" name="Shape 155"/>
          <p:cNvSpPr txBox="1">
            <a:spLocks/>
          </p:cNvSpPr>
          <p:nvPr/>
        </p:nvSpPr>
        <p:spPr>
          <a:xfrm>
            <a:off x="2407927" y="2261057"/>
            <a:ext cx="8339616" cy="3543542"/>
          </a:xfrm>
          <a:prstGeom prst="rect">
            <a:avLst/>
          </a:prstGeom>
          <a:effectLst>
            <a:outerShdw blurRad="50800" dist="38100" dir="5400000" algn="t" rotWithShape="0">
              <a:prstClr val="black">
                <a:alpha val="40000"/>
              </a:prstClr>
            </a:outerShdw>
          </a:effectLst>
        </p:spPr>
        <p:txBody>
          <a:bodyPr vert="horz" lIns="109705" tIns="54853" rIns="109705" bIns="54853" rtlCol="0" anchor="b">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1097054" lvl="2" algn="ctr" defTabSz="548527">
              <a:lnSpc>
                <a:spcPct val="70000"/>
              </a:lnSpc>
              <a:defRPr sz="8800" cap="none" spc="-528">
                <a:latin typeface="Arial Black"/>
                <a:ea typeface="Arial Black"/>
                <a:cs typeface="Arial Black"/>
                <a:sym typeface="Arial Black"/>
              </a:defRPr>
            </a:pPr>
            <a:r>
              <a:rPr lang="en-US" sz="6480" spc="-12" dirty="0">
                <a:solidFill>
                  <a:srgbClr val="73BD31"/>
                </a:solidFill>
                <a:latin typeface="Gill Sans MT"/>
                <a:ea typeface="Arial Black"/>
                <a:cs typeface="Gill Sans MT"/>
                <a:sym typeface="Arial Black"/>
              </a:rPr>
              <a:t>WHO</a:t>
            </a:r>
          </a:p>
          <a:p>
            <a:pPr marL="1097054" lvl="2" algn="ctr" defTabSz="548527">
              <a:lnSpc>
                <a:spcPct val="70000"/>
              </a:lnSpc>
              <a:defRPr sz="8800" cap="none" spc="-528">
                <a:latin typeface="Arial Black"/>
                <a:ea typeface="Arial Black"/>
                <a:cs typeface="Arial Black"/>
                <a:sym typeface="Arial Black"/>
              </a:defRPr>
            </a:pPr>
            <a:endParaRPr lang="en-US" sz="6480" spc="-12" dirty="0">
              <a:solidFill>
                <a:srgbClr val="73BD31"/>
              </a:solidFill>
              <a:latin typeface="Gill Sans MT"/>
              <a:ea typeface="Arial Black"/>
              <a:cs typeface="Gill Sans MT"/>
              <a:sym typeface="Arial Black"/>
            </a:endParaRPr>
          </a:p>
          <a:p>
            <a:pPr marL="1097054" lvl="2" algn="ctr" defTabSz="548527">
              <a:lnSpc>
                <a:spcPct val="70000"/>
              </a:lnSpc>
              <a:defRPr sz="8800" cap="none" spc="-528">
                <a:latin typeface="Arial Black"/>
                <a:ea typeface="Arial Black"/>
                <a:cs typeface="Arial Black"/>
                <a:sym typeface="Arial Black"/>
              </a:defRPr>
            </a:pPr>
            <a:r>
              <a:rPr lang="en-US" sz="6480" spc="-12" dirty="0">
                <a:solidFill>
                  <a:srgbClr val="73BD31"/>
                </a:solidFill>
                <a:latin typeface="Gill Sans MT"/>
                <a:ea typeface="Arial Black"/>
                <a:cs typeface="Gill Sans MT"/>
                <a:sym typeface="Arial Black"/>
              </a:rPr>
              <a:t>ARE</a:t>
            </a:r>
          </a:p>
          <a:p>
            <a:pPr marL="1097054" lvl="2" algn="ctr" defTabSz="548527">
              <a:lnSpc>
                <a:spcPct val="70000"/>
              </a:lnSpc>
              <a:defRPr sz="8800" cap="none" spc="-528">
                <a:latin typeface="Arial Black"/>
                <a:ea typeface="Arial Black"/>
                <a:cs typeface="Arial Black"/>
                <a:sym typeface="Arial Black"/>
              </a:defRPr>
            </a:pPr>
            <a:endParaRPr lang="en-US" sz="6480" spc="-12" dirty="0">
              <a:solidFill>
                <a:srgbClr val="73BD31"/>
              </a:solidFill>
              <a:latin typeface="Gill Sans MT"/>
              <a:ea typeface="Arial Black"/>
              <a:cs typeface="Gill Sans MT"/>
              <a:sym typeface="Arial Black"/>
            </a:endParaRPr>
          </a:p>
          <a:p>
            <a:pPr marL="1097054" lvl="2" algn="ctr" defTabSz="548527">
              <a:lnSpc>
                <a:spcPct val="70000"/>
              </a:lnSpc>
              <a:defRPr sz="8800" cap="none" spc="-528">
                <a:latin typeface="Arial Black"/>
                <a:ea typeface="Arial Black"/>
                <a:cs typeface="Arial Black"/>
                <a:sym typeface="Arial Black"/>
              </a:defRPr>
            </a:pPr>
            <a:r>
              <a:rPr lang="en-US" sz="6480" spc="-12" dirty="0">
                <a:solidFill>
                  <a:srgbClr val="73BD31"/>
                </a:solidFill>
                <a:latin typeface="Gill Sans MT"/>
                <a:ea typeface="Arial Black"/>
                <a:cs typeface="Gill Sans MT"/>
                <a:sym typeface="Arial Black"/>
              </a:rPr>
              <a:t>THEY?</a:t>
            </a:r>
          </a:p>
        </p:txBody>
      </p:sp>
    </p:spTree>
    <p:extLst>
      <p:ext uri="{BB962C8B-B14F-4D97-AF65-F5344CB8AC3E}">
        <p14:creationId xmlns:p14="http://schemas.microsoft.com/office/powerpoint/2010/main" val="21445135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200400" y="0"/>
            <a:ext cx="8229600" cy="8229600"/>
          </a:xfrm>
          <a:prstGeom prst="rect">
            <a:avLst/>
          </a:prstGeom>
        </p:spPr>
      </p:pic>
    </p:spTree>
    <p:extLst>
      <p:ext uri="{BB962C8B-B14F-4D97-AF65-F5344CB8AC3E}">
        <p14:creationId xmlns:p14="http://schemas.microsoft.com/office/powerpoint/2010/main" val="3425437891"/>
      </p:ext>
    </p:extLst>
  </p:cSld>
  <p:clrMapOvr>
    <a:masterClrMapping/>
  </p:clrMapOvr>
  <p:transition spd="slow">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426097" y="797000"/>
            <a:ext cx="9742159" cy="6884305"/>
          </a:xfrm>
          <a:prstGeom prst="rect">
            <a:avLst/>
          </a:prstGeom>
        </p:spPr>
      </p:pic>
    </p:spTree>
    <p:extLst>
      <p:ext uri="{BB962C8B-B14F-4D97-AF65-F5344CB8AC3E}">
        <p14:creationId xmlns:p14="http://schemas.microsoft.com/office/powerpoint/2010/main" val="3684783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371607" y="1"/>
            <a:ext cx="11936437" cy="8263687"/>
          </a:xfrm>
          <a:prstGeom prst="rect">
            <a:avLst/>
          </a:prstGeom>
        </p:spPr>
      </p:pic>
      <p:sp>
        <p:nvSpPr>
          <p:cNvPr id="3" name="Dodecagon 2"/>
          <p:cNvSpPr/>
          <p:nvPr/>
        </p:nvSpPr>
        <p:spPr>
          <a:xfrm>
            <a:off x="4664846" y="2141203"/>
            <a:ext cx="5266944" cy="4166641"/>
          </a:xfrm>
          <a:prstGeom prst="dodecagon">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09705" tIns="54853" rIns="109705" bIns="54853" rtlCol="0" anchor="ctr"/>
          <a:lstStyle/>
          <a:p>
            <a:pPr algn="ctr" defTabSz="548527"/>
            <a:endParaRPr lang="en-US" sz="2160">
              <a:solidFill>
                <a:prstClr val="white"/>
              </a:solidFill>
              <a:latin typeface="Calibri"/>
            </a:endParaRPr>
          </a:p>
        </p:txBody>
      </p:sp>
      <p:sp>
        <p:nvSpPr>
          <p:cNvPr id="5" name="Shape 155"/>
          <p:cNvSpPr txBox="1">
            <a:spLocks/>
          </p:cNvSpPr>
          <p:nvPr/>
        </p:nvSpPr>
        <p:spPr>
          <a:xfrm>
            <a:off x="2407927" y="2261057"/>
            <a:ext cx="8339616" cy="3543542"/>
          </a:xfrm>
          <a:prstGeom prst="rect">
            <a:avLst/>
          </a:prstGeom>
          <a:effectLst>
            <a:outerShdw blurRad="50800" dist="38100" dir="5400000" algn="t" rotWithShape="0">
              <a:prstClr val="black">
                <a:alpha val="40000"/>
              </a:prstClr>
            </a:outerShdw>
          </a:effectLst>
        </p:spPr>
        <p:txBody>
          <a:bodyPr vert="horz" lIns="109705" tIns="54853" rIns="109705" bIns="54853" rtlCol="0" anchor="b">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1097054" lvl="2" algn="ctr" defTabSz="548527">
              <a:lnSpc>
                <a:spcPct val="70000"/>
              </a:lnSpc>
              <a:defRPr sz="8800" cap="none" spc="-528">
                <a:latin typeface="Arial Black"/>
                <a:ea typeface="Arial Black"/>
                <a:cs typeface="Arial Black"/>
                <a:sym typeface="Arial Black"/>
              </a:defRPr>
            </a:pPr>
            <a:r>
              <a:rPr lang="en-US" sz="6480" spc="-12" dirty="0">
                <a:solidFill>
                  <a:srgbClr val="73BD31"/>
                </a:solidFill>
                <a:latin typeface="Gill Sans MT"/>
                <a:ea typeface="Arial Black"/>
                <a:cs typeface="Gill Sans MT"/>
                <a:sym typeface="Arial Black"/>
              </a:rPr>
              <a:t>WHERE</a:t>
            </a:r>
          </a:p>
          <a:p>
            <a:pPr marL="1097054" lvl="2" algn="ctr" defTabSz="548527">
              <a:lnSpc>
                <a:spcPct val="70000"/>
              </a:lnSpc>
              <a:defRPr sz="8800" cap="none" spc="-528">
                <a:latin typeface="Arial Black"/>
                <a:ea typeface="Arial Black"/>
                <a:cs typeface="Arial Black"/>
                <a:sym typeface="Arial Black"/>
              </a:defRPr>
            </a:pPr>
            <a:endParaRPr lang="en-US" sz="6480" spc="-12" dirty="0">
              <a:solidFill>
                <a:srgbClr val="73BD31"/>
              </a:solidFill>
              <a:latin typeface="Gill Sans MT"/>
              <a:ea typeface="Arial Black"/>
              <a:cs typeface="Gill Sans MT"/>
              <a:sym typeface="Arial Black"/>
            </a:endParaRPr>
          </a:p>
          <a:p>
            <a:pPr marL="1097054" lvl="2" algn="ctr" defTabSz="548527">
              <a:lnSpc>
                <a:spcPct val="70000"/>
              </a:lnSpc>
              <a:defRPr sz="8800" cap="none" spc="-528">
                <a:latin typeface="Arial Black"/>
                <a:ea typeface="Arial Black"/>
                <a:cs typeface="Arial Black"/>
                <a:sym typeface="Arial Black"/>
              </a:defRPr>
            </a:pPr>
            <a:r>
              <a:rPr lang="en-US" sz="6480" spc="-12" dirty="0">
                <a:solidFill>
                  <a:srgbClr val="73BD31"/>
                </a:solidFill>
                <a:latin typeface="Gill Sans MT"/>
                <a:ea typeface="Arial Black"/>
                <a:cs typeface="Gill Sans MT"/>
                <a:sym typeface="Arial Black"/>
              </a:rPr>
              <a:t>ARE</a:t>
            </a:r>
          </a:p>
          <a:p>
            <a:pPr marL="1097054" lvl="2" algn="ctr" defTabSz="548527">
              <a:lnSpc>
                <a:spcPct val="70000"/>
              </a:lnSpc>
              <a:defRPr sz="8800" cap="none" spc="-528">
                <a:latin typeface="Arial Black"/>
                <a:ea typeface="Arial Black"/>
                <a:cs typeface="Arial Black"/>
                <a:sym typeface="Arial Black"/>
              </a:defRPr>
            </a:pPr>
            <a:endParaRPr lang="en-US" sz="6480" spc="-12" dirty="0">
              <a:solidFill>
                <a:srgbClr val="73BD31"/>
              </a:solidFill>
              <a:latin typeface="Gill Sans MT"/>
              <a:ea typeface="Arial Black"/>
              <a:cs typeface="Gill Sans MT"/>
              <a:sym typeface="Arial Black"/>
            </a:endParaRPr>
          </a:p>
          <a:p>
            <a:pPr marL="1097054" lvl="2" algn="ctr" defTabSz="548527">
              <a:lnSpc>
                <a:spcPct val="70000"/>
              </a:lnSpc>
              <a:defRPr sz="8800" cap="none" spc="-528">
                <a:latin typeface="Arial Black"/>
                <a:ea typeface="Arial Black"/>
                <a:cs typeface="Arial Black"/>
                <a:sym typeface="Arial Black"/>
              </a:defRPr>
            </a:pPr>
            <a:r>
              <a:rPr lang="en-US" sz="6480" spc="-12" dirty="0">
                <a:solidFill>
                  <a:srgbClr val="73BD31"/>
                </a:solidFill>
                <a:latin typeface="Gill Sans MT"/>
                <a:ea typeface="Arial Black"/>
                <a:cs typeface="Gill Sans MT"/>
                <a:sym typeface="Arial Black"/>
              </a:rPr>
              <a:t>THEY?</a:t>
            </a:r>
          </a:p>
        </p:txBody>
      </p:sp>
    </p:spTree>
    <p:extLst>
      <p:ext uri="{BB962C8B-B14F-4D97-AF65-F5344CB8AC3E}">
        <p14:creationId xmlns:p14="http://schemas.microsoft.com/office/powerpoint/2010/main" val="2034502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107996"/>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introduction</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18852235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28800" y="1170887"/>
            <a:ext cx="10972800" cy="6929746"/>
          </a:xfrm>
          <a:prstGeom prst="rect">
            <a:avLst/>
          </a:prstGeom>
        </p:spPr>
      </p:pic>
      <p:sp>
        <p:nvSpPr>
          <p:cNvPr id="3" name="Rectangle 2"/>
          <p:cNvSpPr/>
          <p:nvPr/>
        </p:nvSpPr>
        <p:spPr>
          <a:xfrm>
            <a:off x="1589051" y="7174418"/>
            <a:ext cx="11473704" cy="106320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09705" tIns="54853" rIns="109705" bIns="54853" rtlCol="0" anchor="ctr"/>
          <a:lstStyle/>
          <a:p>
            <a:pPr algn="ctr" defTabSz="548527"/>
            <a:endParaRPr lang="en-US" sz="2160">
              <a:solidFill>
                <a:prstClr val="white"/>
              </a:solidFill>
              <a:latin typeface="Calibri"/>
            </a:endParaRPr>
          </a:p>
        </p:txBody>
      </p:sp>
    </p:spTree>
    <p:extLst>
      <p:ext uri="{BB962C8B-B14F-4D97-AF65-F5344CB8AC3E}">
        <p14:creationId xmlns:p14="http://schemas.microsoft.com/office/powerpoint/2010/main" val="1054091456"/>
      </p:ext>
    </p:extLst>
  </p:cSld>
  <p:clrMapOvr>
    <a:masterClrMapping/>
  </p:clrMapOvr>
  <p:transition spd="slow">
    <p:circl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47543" y="1349195"/>
            <a:ext cx="5385876" cy="5673122"/>
          </a:xfrm>
          <a:prstGeom prst="rect">
            <a:avLst/>
          </a:prstGeom>
        </p:spPr>
      </p:pic>
    </p:spTree>
    <p:extLst>
      <p:ext uri="{BB962C8B-B14F-4D97-AF65-F5344CB8AC3E}">
        <p14:creationId xmlns:p14="http://schemas.microsoft.com/office/powerpoint/2010/main" val="1314173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55"/>
          <p:cNvSpPr>
            <a:spLocks noGrp="1"/>
          </p:cNvSpPr>
          <p:nvPr>
            <p:ph type="title"/>
          </p:nvPr>
        </p:nvSpPr>
        <p:spPr>
          <a:xfrm>
            <a:off x="2428399" y="138223"/>
            <a:ext cx="9654540" cy="1420946"/>
          </a:xfrm>
          <a:prstGeom prst="rect">
            <a:avLst/>
          </a:prstGeom>
          <a:effectLst>
            <a:outerShdw blurRad="50800" dist="38100" dir="5400000" algn="t" rotWithShape="0">
              <a:prstClr val="black">
                <a:alpha val="40000"/>
              </a:prstClr>
            </a:outerShdw>
          </a:effectLst>
        </p:spPr>
        <p:txBody>
          <a:bodyPr anchor="b">
            <a:normAutofit/>
          </a:bodyPr>
          <a:lstStyle/>
          <a:p>
            <a:pPr lvl="2" algn="l">
              <a:lnSpc>
                <a:spcPct val="70000"/>
              </a:lnSpc>
              <a:defRPr sz="8800" cap="none" spc="-528">
                <a:latin typeface="Arial Black"/>
                <a:ea typeface="Arial Black"/>
                <a:cs typeface="Arial Black"/>
                <a:sym typeface="Arial Black"/>
              </a:defRPr>
            </a:pPr>
            <a:r>
              <a:rPr lang="x-none" sz="6480" spc="-12" dirty="0">
                <a:solidFill>
                  <a:srgbClr val="73BD31"/>
                </a:solidFill>
                <a:latin typeface="Gill Sans MT"/>
                <a:cs typeface="Gill Sans MT"/>
              </a:rPr>
              <a:t>THE CHALLENGE</a:t>
            </a:r>
            <a:endParaRPr sz="6480" spc="-12" dirty="0">
              <a:solidFill>
                <a:srgbClr val="73BD31"/>
              </a:solidFill>
              <a:latin typeface="Gill Sans MT"/>
              <a:cs typeface="Gill Sans MT"/>
            </a:endParaRPr>
          </a:p>
        </p:txBody>
      </p:sp>
      <p:pic>
        <p:nvPicPr>
          <p:cNvPr id="3" name="Picture 2"/>
          <p:cNvPicPr>
            <a:picLocks noChangeAspect="1"/>
          </p:cNvPicPr>
          <p:nvPr/>
        </p:nvPicPr>
        <p:blipFill>
          <a:blip r:embed="rId2"/>
          <a:stretch>
            <a:fillRect/>
          </a:stretch>
        </p:blipFill>
        <p:spPr>
          <a:xfrm>
            <a:off x="1137974" y="0"/>
            <a:ext cx="12344401" cy="8229600"/>
          </a:xfrm>
          <a:prstGeom prst="rect">
            <a:avLst/>
          </a:prstGeom>
        </p:spPr>
      </p:pic>
    </p:spTree>
    <p:extLst>
      <p:ext uri="{BB962C8B-B14F-4D97-AF65-F5344CB8AC3E}">
        <p14:creationId xmlns:p14="http://schemas.microsoft.com/office/powerpoint/2010/main" val="3312657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3043996" y="6221085"/>
            <a:ext cx="9083069" cy="1330933"/>
          </a:xfrm>
        </p:spPr>
        <p:txBody>
          <a:bodyPr>
            <a:normAutofit/>
          </a:bodyPr>
          <a:lstStyle/>
          <a:p>
            <a:pPr algn="r">
              <a:spcBef>
                <a:spcPts val="0"/>
              </a:spcBef>
            </a:pPr>
            <a:r>
              <a:rPr lang="en-US" sz="7200" dirty="0">
                <a:solidFill>
                  <a:schemeClr val="bg1">
                    <a:lumMod val="50000"/>
                  </a:schemeClr>
                </a:solidFill>
                <a:cs typeface="Champagne &amp; Limousines"/>
              </a:rPr>
              <a:t>GREAT BRITAIN</a:t>
            </a:r>
          </a:p>
          <a:p>
            <a:pPr algn="r">
              <a:spcBef>
                <a:spcPts val="0"/>
              </a:spcBef>
            </a:pPr>
            <a:endParaRPr lang="en-US" sz="1440" dirty="0">
              <a:solidFill>
                <a:schemeClr val="bg1">
                  <a:lumMod val="50000"/>
                </a:schemeClr>
              </a:solidFill>
              <a:cs typeface="Champagne &amp; Limousines"/>
            </a:endParaRPr>
          </a:p>
        </p:txBody>
      </p:sp>
    </p:spTree>
    <p:extLst>
      <p:ext uri="{BB962C8B-B14F-4D97-AF65-F5344CB8AC3E}">
        <p14:creationId xmlns:p14="http://schemas.microsoft.com/office/powerpoint/2010/main" val="1433179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3314"/>
            <a:ext cx="14630400" cy="10972800"/>
          </a:xfrm>
          <a:prstGeom prst="rect">
            <a:avLst/>
          </a:prstGeom>
        </p:spPr>
      </p:pic>
    </p:spTree>
    <p:extLst>
      <p:ext uri="{BB962C8B-B14F-4D97-AF65-F5344CB8AC3E}">
        <p14:creationId xmlns:p14="http://schemas.microsoft.com/office/powerpoint/2010/main" val="2428319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hape 155"/>
          <p:cNvSpPr txBox="1">
            <a:spLocks/>
          </p:cNvSpPr>
          <p:nvPr/>
        </p:nvSpPr>
        <p:spPr>
          <a:xfrm>
            <a:off x="1346182" y="138223"/>
            <a:ext cx="10612219" cy="1420946"/>
          </a:xfrm>
          <a:prstGeom prst="rect">
            <a:avLst/>
          </a:prstGeom>
          <a:effectLst>
            <a:outerShdw blurRad="50800" dist="38100" dir="5400000" algn="t" rotWithShape="0">
              <a:prstClr val="black">
                <a:alpha val="40000"/>
              </a:prstClr>
            </a:outerShdw>
          </a:effectLst>
        </p:spPr>
        <p:txBody>
          <a:bodyPr vert="horz" lIns="109705" tIns="54853" rIns="109705" bIns="54853"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1097280" lvl="2" defTabSz="548640">
              <a:lnSpc>
                <a:spcPct val="70000"/>
              </a:lnSpc>
              <a:defRPr sz="8800" cap="none" spc="-528">
                <a:latin typeface="Arial Black"/>
                <a:ea typeface="Arial Black"/>
                <a:cs typeface="Arial Black"/>
                <a:sym typeface="Arial Black"/>
              </a:defRPr>
            </a:pPr>
            <a:r>
              <a:rPr lang="en-US" sz="5280" spc="-12" dirty="0">
                <a:solidFill>
                  <a:prstClr val="black">
                    <a:lumMod val="50000"/>
                  </a:prstClr>
                </a:solidFill>
                <a:latin typeface="Gill Sans MT"/>
                <a:ea typeface="Arial Black"/>
                <a:cs typeface="Gill Sans MT"/>
                <a:sym typeface="Arial Black"/>
              </a:rPr>
              <a:t>Great Britain’s Religion</a:t>
            </a:r>
          </a:p>
        </p:txBody>
      </p:sp>
      <p:pic>
        <p:nvPicPr>
          <p:cNvPr id="3" name="Picture 2"/>
          <p:cNvPicPr>
            <a:picLocks noChangeAspect="1"/>
          </p:cNvPicPr>
          <p:nvPr/>
        </p:nvPicPr>
        <p:blipFill>
          <a:blip r:embed="rId2"/>
          <a:stretch>
            <a:fillRect/>
          </a:stretch>
        </p:blipFill>
        <p:spPr>
          <a:xfrm>
            <a:off x="4305253" y="1909554"/>
            <a:ext cx="5577840" cy="5364480"/>
          </a:xfrm>
          <a:prstGeom prst="rect">
            <a:avLst/>
          </a:prstGeom>
        </p:spPr>
      </p:pic>
    </p:spTree>
    <p:extLst>
      <p:ext uri="{BB962C8B-B14F-4D97-AF65-F5344CB8AC3E}">
        <p14:creationId xmlns:p14="http://schemas.microsoft.com/office/powerpoint/2010/main" val="905318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Screen Shot 2016-04-02 at 9.51.3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20030"/>
            <a:ext cx="10972800" cy="7903744"/>
          </a:xfrm>
          <a:prstGeom prst="rect">
            <a:avLst/>
          </a:prstGeom>
        </p:spPr>
      </p:pic>
    </p:spTree>
    <p:extLst>
      <p:ext uri="{BB962C8B-B14F-4D97-AF65-F5344CB8AC3E}">
        <p14:creationId xmlns:p14="http://schemas.microsoft.com/office/powerpoint/2010/main" val="41661215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49040" y="1691640"/>
            <a:ext cx="7132320" cy="4831080"/>
          </a:xfrm>
          <a:prstGeom prst="rect">
            <a:avLst/>
          </a:prstGeom>
        </p:spPr>
      </p:pic>
    </p:spTree>
    <p:extLst>
      <p:ext uri="{BB962C8B-B14F-4D97-AF65-F5344CB8AC3E}">
        <p14:creationId xmlns:p14="http://schemas.microsoft.com/office/powerpoint/2010/main" val="15526718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28800" y="228600"/>
            <a:ext cx="10972800" cy="7758578"/>
          </a:xfrm>
          <a:prstGeom prst="rect">
            <a:avLst/>
          </a:prstGeom>
        </p:spPr>
      </p:pic>
    </p:spTree>
    <p:extLst>
      <p:ext uri="{BB962C8B-B14F-4D97-AF65-F5344CB8AC3E}">
        <p14:creationId xmlns:p14="http://schemas.microsoft.com/office/powerpoint/2010/main" val="2072283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3043996" y="6221085"/>
            <a:ext cx="9083069" cy="1330933"/>
          </a:xfrm>
        </p:spPr>
        <p:txBody>
          <a:bodyPr>
            <a:normAutofit/>
          </a:bodyPr>
          <a:lstStyle/>
          <a:p>
            <a:pPr algn="r">
              <a:spcBef>
                <a:spcPts val="0"/>
              </a:spcBef>
            </a:pPr>
            <a:r>
              <a:rPr lang="en-US" sz="7200" dirty="0">
                <a:solidFill>
                  <a:schemeClr val="bg1">
                    <a:lumMod val="50000"/>
                  </a:schemeClr>
                </a:solidFill>
                <a:cs typeface="Champagne &amp; Limousines"/>
              </a:rPr>
              <a:t>United States</a:t>
            </a:r>
          </a:p>
          <a:p>
            <a:pPr algn="r">
              <a:spcBef>
                <a:spcPts val="0"/>
              </a:spcBef>
            </a:pPr>
            <a:endParaRPr lang="en-US" sz="1440" dirty="0">
              <a:solidFill>
                <a:schemeClr val="bg1">
                  <a:lumMod val="50000"/>
                </a:schemeClr>
              </a:solidFill>
              <a:cs typeface="Champagne &amp; Limousines"/>
            </a:endParaRPr>
          </a:p>
        </p:txBody>
      </p:sp>
    </p:spTree>
    <p:extLst>
      <p:ext uri="{BB962C8B-B14F-4D97-AF65-F5344CB8AC3E}">
        <p14:creationId xmlns:p14="http://schemas.microsoft.com/office/powerpoint/2010/main" val="2899780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D8E155E-59D3-E042-AF44-75F174F9E428}"/>
              </a:ext>
            </a:extLst>
          </p:cNvPr>
          <p:cNvPicPr>
            <a:picLocks noChangeAspect="1"/>
          </p:cNvPicPr>
          <p:nvPr/>
        </p:nvPicPr>
        <p:blipFill>
          <a:blip r:embed="rId2"/>
          <a:stretch>
            <a:fillRect/>
          </a:stretch>
        </p:blipFill>
        <p:spPr>
          <a:xfrm>
            <a:off x="3619156" y="1379839"/>
            <a:ext cx="7254789" cy="5441092"/>
          </a:xfrm>
          <a:prstGeom prst="rect">
            <a:avLst/>
          </a:prstGeom>
        </p:spPr>
      </p:pic>
    </p:spTree>
    <p:extLst>
      <p:ext uri="{BB962C8B-B14F-4D97-AF65-F5344CB8AC3E}">
        <p14:creationId xmlns:p14="http://schemas.microsoft.com/office/powerpoint/2010/main" val="2324422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4630400" cy="8229600"/>
          </a:xfrm>
          <a:prstGeom prst="rect">
            <a:avLst/>
          </a:prstGeom>
        </p:spPr>
      </p:pic>
    </p:spTree>
    <p:extLst>
      <p:ext uri="{BB962C8B-B14F-4D97-AF65-F5344CB8AC3E}">
        <p14:creationId xmlns:p14="http://schemas.microsoft.com/office/powerpoint/2010/main" val="29339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67199" y="1311001"/>
            <a:ext cx="5660572" cy="5207054"/>
          </a:xfrm>
          <a:prstGeom prst="rect">
            <a:avLst/>
          </a:prstGeom>
        </p:spPr>
      </p:pic>
    </p:spTree>
    <p:extLst>
      <p:ext uri="{BB962C8B-B14F-4D97-AF65-F5344CB8AC3E}">
        <p14:creationId xmlns:p14="http://schemas.microsoft.com/office/powerpoint/2010/main" val="1524025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11977" y="712652"/>
            <a:ext cx="9805852" cy="6537234"/>
          </a:xfrm>
          <a:prstGeom prst="rect">
            <a:avLst/>
          </a:prstGeom>
        </p:spPr>
      </p:pic>
    </p:spTree>
    <p:extLst>
      <p:ext uri="{BB962C8B-B14F-4D97-AF65-F5344CB8AC3E}">
        <p14:creationId xmlns:p14="http://schemas.microsoft.com/office/powerpoint/2010/main" val="14779582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54286" y="724075"/>
            <a:ext cx="5625738" cy="6442378"/>
          </a:xfrm>
          <a:prstGeom prst="rect">
            <a:avLst/>
          </a:prstGeom>
        </p:spPr>
      </p:pic>
    </p:spTree>
    <p:extLst>
      <p:ext uri="{BB962C8B-B14F-4D97-AF65-F5344CB8AC3E}">
        <p14:creationId xmlns:p14="http://schemas.microsoft.com/office/powerpoint/2010/main" val="2789101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3043996" y="6221085"/>
            <a:ext cx="9083069" cy="1330933"/>
          </a:xfrm>
        </p:spPr>
        <p:txBody>
          <a:bodyPr>
            <a:normAutofit/>
          </a:bodyPr>
          <a:lstStyle/>
          <a:p>
            <a:pPr algn="r">
              <a:spcBef>
                <a:spcPts val="0"/>
              </a:spcBef>
            </a:pPr>
            <a:r>
              <a:rPr lang="en-US" sz="7200" dirty="0">
                <a:solidFill>
                  <a:schemeClr val="bg1">
                    <a:lumMod val="50000"/>
                  </a:schemeClr>
                </a:solidFill>
                <a:cs typeface="Champagne &amp; Limousines"/>
              </a:rPr>
              <a:t>AUSTRALIA</a:t>
            </a:r>
          </a:p>
          <a:p>
            <a:pPr algn="r">
              <a:spcBef>
                <a:spcPts val="0"/>
              </a:spcBef>
            </a:pPr>
            <a:endParaRPr lang="en-US" sz="1440" dirty="0">
              <a:solidFill>
                <a:schemeClr val="bg1">
                  <a:lumMod val="50000"/>
                </a:schemeClr>
              </a:solidFill>
              <a:cs typeface="Champagne &amp; Limousines"/>
            </a:endParaRPr>
          </a:p>
        </p:txBody>
      </p:sp>
    </p:spTree>
    <p:extLst>
      <p:ext uri="{BB962C8B-B14F-4D97-AF65-F5344CB8AC3E}">
        <p14:creationId xmlns:p14="http://schemas.microsoft.com/office/powerpoint/2010/main" val="463529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14400" y="0"/>
            <a:ext cx="16459200" cy="8229600"/>
          </a:xfrm>
          <a:prstGeom prst="rect">
            <a:avLst/>
          </a:prstGeom>
        </p:spPr>
      </p:pic>
    </p:spTree>
    <p:extLst>
      <p:ext uri="{BB962C8B-B14F-4D97-AF65-F5344CB8AC3E}">
        <p14:creationId xmlns:p14="http://schemas.microsoft.com/office/powerpoint/2010/main" val="32671759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67292" y="1350323"/>
            <a:ext cx="9659772" cy="6577150"/>
          </a:xfrm>
          <a:prstGeom prst="rect">
            <a:avLst/>
          </a:prstGeom>
        </p:spPr>
      </p:pic>
      <p:sp>
        <p:nvSpPr>
          <p:cNvPr id="3" name="Rectangle 2"/>
          <p:cNvSpPr/>
          <p:nvPr/>
        </p:nvSpPr>
        <p:spPr>
          <a:xfrm>
            <a:off x="5494984" y="1416020"/>
            <a:ext cx="3295444" cy="60212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48640"/>
            <a:endParaRPr lang="en-US" sz="2160">
              <a:solidFill>
                <a:prstClr val="white"/>
              </a:solidFill>
              <a:latin typeface="Calibri"/>
            </a:endParaRPr>
          </a:p>
        </p:txBody>
      </p:sp>
      <p:sp>
        <p:nvSpPr>
          <p:cNvPr id="5" name="Shape 155"/>
          <p:cNvSpPr txBox="1">
            <a:spLocks/>
          </p:cNvSpPr>
          <p:nvPr/>
        </p:nvSpPr>
        <p:spPr>
          <a:xfrm>
            <a:off x="3501742" y="1600936"/>
            <a:ext cx="8695885" cy="888374"/>
          </a:xfrm>
          <a:prstGeom prst="rect">
            <a:avLst/>
          </a:prstGeom>
          <a:effectLst/>
        </p:spPr>
        <p:txBody>
          <a:bodyPr vert="horz" lIns="109705" tIns="54853" rIns="109705" bIns="54853"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1097280" lvl="2" defTabSz="548640">
              <a:lnSpc>
                <a:spcPct val="70000"/>
              </a:lnSpc>
              <a:defRPr sz="8800" cap="none" spc="-528">
                <a:latin typeface="Arial Black"/>
                <a:ea typeface="Arial Black"/>
                <a:cs typeface="Arial Black"/>
                <a:sym typeface="Arial Black"/>
              </a:defRPr>
            </a:pPr>
            <a:r>
              <a:rPr lang="en-US" sz="3360" spc="-12" dirty="0">
                <a:solidFill>
                  <a:prstClr val="white">
                    <a:lumMod val="50000"/>
                  </a:prstClr>
                </a:solidFill>
                <a:latin typeface="Gill Sans MT"/>
                <a:ea typeface="Arial Black"/>
                <a:cs typeface="Gill Sans MT"/>
                <a:sym typeface="Arial Black"/>
              </a:rPr>
              <a:t>Religious Affiliation in Australia</a:t>
            </a:r>
          </a:p>
        </p:txBody>
      </p:sp>
    </p:spTree>
    <p:extLst>
      <p:ext uri="{BB962C8B-B14F-4D97-AF65-F5344CB8AC3E}">
        <p14:creationId xmlns:p14="http://schemas.microsoft.com/office/powerpoint/2010/main" val="1014743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97877" y="0"/>
            <a:ext cx="15826154" cy="8229600"/>
          </a:xfrm>
          <a:prstGeom prst="rect">
            <a:avLst/>
          </a:prstGeom>
        </p:spPr>
      </p:pic>
    </p:spTree>
    <p:extLst>
      <p:ext uri="{BB962C8B-B14F-4D97-AF65-F5344CB8AC3E}">
        <p14:creationId xmlns:p14="http://schemas.microsoft.com/office/powerpoint/2010/main" val="36652500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94460" y="2369820"/>
            <a:ext cx="11841480" cy="3489960"/>
          </a:xfrm>
          <a:prstGeom prst="rect">
            <a:avLst/>
          </a:prstGeom>
        </p:spPr>
      </p:pic>
    </p:spTree>
    <p:extLst>
      <p:ext uri="{BB962C8B-B14F-4D97-AF65-F5344CB8AC3E}">
        <p14:creationId xmlns:p14="http://schemas.microsoft.com/office/powerpoint/2010/main" val="10886774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3043996" y="6221085"/>
            <a:ext cx="9083069" cy="1330933"/>
          </a:xfrm>
        </p:spPr>
        <p:txBody>
          <a:bodyPr>
            <a:normAutofit/>
          </a:bodyPr>
          <a:lstStyle/>
          <a:p>
            <a:pPr algn="r">
              <a:spcBef>
                <a:spcPts val="0"/>
              </a:spcBef>
            </a:pPr>
            <a:r>
              <a:rPr lang="en-US" sz="7200" dirty="0">
                <a:solidFill>
                  <a:schemeClr val="bg1">
                    <a:lumMod val="50000"/>
                  </a:schemeClr>
                </a:solidFill>
                <a:cs typeface="Champagne &amp; Limousines"/>
              </a:rPr>
              <a:t>NEW ZEALAND</a:t>
            </a:r>
          </a:p>
          <a:p>
            <a:pPr algn="r">
              <a:spcBef>
                <a:spcPts val="0"/>
              </a:spcBef>
            </a:pPr>
            <a:endParaRPr lang="en-US" sz="1440" dirty="0">
              <a:solidFill>
                <a:schemeClr val="bg1">
                  <a:lumMod val="50000"/>
                </a:schemeClr>
              </a:solidFill>
              <a:cs typeface="Champagne &amp; Limousines"/>
            </a:endParaRPr>
          </a:p>
        </p:txBody>
      </p:sp>
    </p:spTree>
    <p:extLst>
      <p:ext uri="{BB962C8B-B14F-4D97-AF65-F5344CB8AC3E}">
        <p14:creationId xmlns:p14="http://schemas.microsoft.com/office/powerpoint/2010/main" val="4022191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28160" y="746760"/>
            <a:ext cx="5974080" cy="6736080"/>
          </a:xfrm>
          <a:prstGeom prst="rect">
            <a:avLst/>
          </a:prstGeom>
        </p:spPr>
      </p:pic>
    </p:spTree>
    <p:extLst>
      <p:ext uri="{BB962C8B-B14F-4D97-AF65-F5344CB8AC3E}">
        <p14:creationId xmlns:p14="http://schemas.microsoft.com/office/powerpoint/2010/main" val="25587748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9DCC8A9-9935-014F-9DEA-88E83EBEE244}"/>
              </a:ext>
            </a:extLst>
          </p:cNvPr>
          <p:cNvPicPr>
            <a:picLocks noChangeAspect="1"/>
          </p:cNvPicPr>
          <p:nvPr/>
        </p:nvPicPr>
        <p:blipFill>
          <a:blip r:embed="rId2"/>
          <a:stretch>
            <a:fillRect/>
          </a:stretch>
        </p:blipFill>
        <p:spPr>
          <a:xfrm>
            <a:off x="-24714" y="-65315"/>
            <a:ext cx="14655114" cy="8374351"/>
          </a:xfrm>
          <a:prstGeom prst="rect">
            <a:avLst/>
          </a:prstGeom>
        </p:spPr>
      </p:pic>
    </p:spTree>
    <p:extLst>
      <p:ext uri="{BB962C8B-B14F-4D97-AF65-F5344CB8AC3E}">
        <p14:creationId xmlns:p14="http://schemas.microsoft.com/office/powerpoint/2010/main" val="35873621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94984" y="1416020"/>
            <a:ext cx="3295444" cy="60212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48640"/>
            <a:endParaRPr lang="en-US" sz="2160">
              <a:solidFill>
                <a:prstClr val="white"/>
              </a:solidFill>
              <a:latin typeface="Calibri"/>
            </a:endParaRPr>
          </a:p>
        </p:txBody>
      </p:sp>
      <p:sp>
        <p:nvSpPr>
          <p:cNvPr id="5" name="Shape 155"/>
          <p:cNvSpPr txBox="1">
            <a:spLocks/>
          </p:cNvSpPr>
          <p:nvPr/>
        </p:nvSpPr>
        <p:spPr>
          <a:xfrm>
            <a:off x="2987484" y="241397"/>
            <a:ext cx="8695885" cy="888374"/>
          </a:xfrm>
          <a:prstGeom prst="rect">
            <a:avLst/>
          </a:prstGeom>
          <a:effectLst/>
        </p:spPr>
        <p:txBody>
          <a:bodyPr vert="horz" lIns="109705" tIns="54853" rIns="109705" bIns="54853"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1097280" lvl="2" defTabSz="548640">
              <a:lnSpc>
                <a:spcPct val="70000"/>
              </a:lnSpc>
              <a:defRPr sz="8800" cap="none" spc="-528">
                <a:latin typeface="Arial Black"/>
                <a:ea typeface="Arial Black"/>
                <a:cs typeface="Arial Black"/>
                <a:sym typeface="Arial Black"/>
              </a:defRPr>
            </a:pPr>
            <a:r>
              <a:rPr lang="en-US" sz="3360" spc="-12" dirty="0">
                <a:solidFill>
                  <a:prstClr val="white">
                    <a:lumMod val="50000"/>
                  </a:prstClr>
                </a:solidFill>
                <a:latin typeface="Gill Sans MT"/>
                <a:ea typeface="Arial Black"/>
                <a:cs typeface="Gill Sans MT"/>
                <a:sym typeface="Arial Black"/>
              </a:rPr>
              <a:t>Religious Affiliation in New Zealand</a:t>
            </a:r>
          </a:p>
        </p:txBody>
      </p:sp>
      <p:pic>
        <p:nvPicPr>
          <p:cNvPr id="4" name="Picture 3">
            <a:extLst>
              <a:ext uri="{FF2B5EF4-FFF2-40B4-BE49-F238E27FC236}">
                <a16:creationId xmlns:a16="http://schemas.microsoft.com/office/drawing/2014/main" xmlns="" id="{A0814F10-EF7A-4C47-B8C3-956B38B5EB63}"/>
              </a:ext>
            </a:extLst>
          </p:cNvPr>
          <p:cNvPicPr>
            <a:picLocks noChangeAspect="1"/>
          </p:cNvPicPr>
          <p:nvPr/>
        </p:nvPicPr>
        <p:blipFill>
          <a:blip r:embed="rId2"/>
          <a:stretch>
            <a:fillRect/>
          </a:stretch>
        </p:blipFill>
        <p:spPr>
          <a:xfrm>
            <a:off x="2987484" y="2018145"/>
            <a:ext cx="9328984" cy="5224231"/>
          </a:xfrm>
          <a:prstGeom prst="rect">
            <a:avLst/>
          </a:prstGeom>
        </p:spPr>
      </p:pic>
    </p:spTree>
    <p:extLst>
      <p:ext uri="{BB962C8B-B14F-4D97-AF65-F5344CB8AC3E}">
        <p14:creationId xmlns:p14="http://schemas.microsoft.com/office/powerpoint/2010/main" val="3643803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94984" y="1416020"/>
            <a:ext cx="3295444" cy="60212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48640"/>
            <a:endParaRPr lang="en-US" sz="2160">
              <a:solidFill>
                <a:prstClr val="white"/>
              </a:solidFill>
              <a:latin typeface="Calibri"/>
            </a:endParaRPr>
          </a:p>
        </p:txBody>
      </p:sp>
      <p:pic>
        <p:nvPicPr>
          <p:cNvPr id="2" name="Picture 1">
            <a:extLst>
              <a:ext uri="{FF2B5EF4-FFF2-40B4-BE49-F238E27FC236}">
                <a16:creationId xmlns:a16="http://schemas.microsoft.com/office/drawing/2014/main" xmlns="" id="{71CD8BD0-CB07-6E48-A304-415156092CEA}"/>
              </a:ext>
            </a:extLst>
          </p:cNvPr>
          <p:cNvPicPr>
            <a:picLocks noChangeAspect="1"/>
          </p:cNvPicPr>
          <p:nvPr/>
        </p:nvPicPr>
        <p:blipFill>
          <a:blip r:embed="rId2"/>
          <a:stretch>
            <a:fillRect/>
          </a:stretch>
        </p:blipFill>
        <p:spPr>
          <a:xfrm>
            <a:off x="3558745" y="1252031"/>
            <a:ext cx="7587049" cy="6481244"/>
          </a:xfrm>
          <a:prstGeom prst="rect">
            <a:avLst/>
          </a:prstGeom>
        </p:spPr>
      </p:pic>
      <p:sp>
        <p:nvSpPr>
          <p:cNvPr id="6" name="Shape 155">
            <a:extLst>
              <a:ext uri="{FF2B5EF4-FFF2-40B4-BE49-F238E27FC236}">
                <a16:creationId xmlns:a16="http://schemas.microsoft.com/office/drawing/2014/main" xmlns="" id="{122EDD77-3ACA-FB46-AFCA-01B9C639F27D}"/>
              </a:ext>
            </a:extLst>
          </p:cNvPr>
          <p:cNvSpPr txBox="1">
            <a:spLocks/>
          </p:cNvSpPr>
          <p:nvPr/>
        </p:nvSpPr>
        <p:spPr>
          <a:xfrm>
            <a:off x="2987484" y="241397"/>
            <a:ext cx="8695885" cy="888374"/>
          </a:xfrm>
          <a:prstGeom prst="rect">
            <a:avLst/>
          </a:prstGeom>
          <a:effectLst/>
        </p:spPr>
        <p:txBody>
          <a:bodyPr vert="horz" lIns="109705" tIns="54853" rIns="109705" bIns="54853"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1097280" lvl="2" defTabSz="548640">
              <a:lnSpc>
                <a:spcPct val="70000"/>
              </a:lnSpc>
              <a:defRPr sz="8800" cap="none" spc="-528">
                <a:latin typeface="Arial Black"/>
                <a:ea typeface="Arial Black"/>
                <a:cs typeface="Arial Black"/>
                <a:sym typeface="Arial Black"/>
              </a:defRPr>
            </a:pPr>
            <a:r>
              <a:rPr lang="en-US" sz="3360" spc="-12" dirty="0">
                <a:solidFill>
                  <a:prstClr val="white">
                    <a:lumMod val="50000"/>
                  </a:prstClr>
                </a:solidFill>
                <a:latin typeface="Gill Sans MT"/>
                <a:ea typeface="Arial Black"/>
                <a:cs typeface="Gill Sans MT"/>
                <a:sym typeface="Arial Black"/>
              </a:rPr>
              <a:t>Religious Affiliation in New Zealand</a:t>
            </a:r>
          </a:p>
        </p:txBody>
      </p:sp>
    </p:spTree>
    <p:extLst>
      <p:ext uri="{BB962C8B-B14F-4D97-AF65-F5344CB8AC3E}">
        <p14:creationId xmlns:p14="http://schemas.microsoft.com/office/powerpoint/2010/main" val="318293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94984" y="1416020"/>
            <a:ext cx="3295444" cy="60212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48640"/>
            <a:endParaRPr lang="en-US" sz="2160">
              <a:solidFill>
                <a:prstClr val="white"/>
              </a:solidFill>
              <a:latin typeface="Calibri"/>
            </a:endParaRPr>
          </a:p>
        </p:txBody>
      </p:sp>
      <p:pic>
        <p:nvPicPr>
          <p:cNvPr id="2" name="Picture 1">
            <a:extLst>
              <a:ext uri="{FF2B5EF4-FFF2-40B4-BE49-F238E27FC236}">
                <a16:creationId xmlns:a16="http://schemas.microsoft.com/office/drawing/2014/main" xmlns="" id="{D516AF0A-DD56-F249-A1C4-92A8A7EAA3D3}"/>
              </a:ext>
            </a:extLst>
          </p:cNvPr>
          <p:cNvPicPr>
            <a:picLocks noChangeAspect="1"/>
          </p:cNvPicPr>
          <p:nvPr/>
        </p:nvPicPr>
        <p:blipFill>
          <a:blip r:embed="rId2"/>
          <a:stretch>
            <a:fillRect/>
          </a:stretch>
        </p:blipFill>
        <p:spPr>
          <a:xfrm>
            <a:off x="0" y="58848"/>
            <a:ext cx="14736536" cy="8170752"/>
          </a:xfrm>
          <a:prstGeom prst="rect">
            <a:avLst/>
          </a:prstGeom>
        </p:spPr>
      </p:pic>
    </p:spTree>
    <p:extLst>
      <p:ext uri="{BB962C8B-B14F-4D97-AF65-F5344CB8AC3E}">
        <p14:creationId xmlns:p14="http://schemas.microsoft.com/office/powerpoint/2010/main" val="369629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9B5E6647-A4E6-7544-8BCB-1EFCC0551A56}"/>
              </a:ext>
            </a:extLst>
          </p:cNvPr>
          <p:cNvPicPr>
            <a:picLocks noChangeAspect="1"/>
          </p:cNvPicPr>
          <p:nvPr/>
        </p:nvPicPr>
        <p:blipFill>
          <a:blip r:embed="rId2"/>
          <a:stretch>
            <a:fillRect/>
          </a:stretch>
        </p:blipFill>
        <p:spPr>
          <a:xfrm>
            <a:off x="4619297" y="-34469"/>
            <a:ext cx="5414389" cy="8264069"/>
          </a:xfrm>
          <a:prstGeom prst="rect">
            <a:avLst/>
          </a:prstGeom>
        </p:spPr>
      </p:pic>
    </p:spTree>
    <p:extLst>
      <p:ext uri="{BB962C8B-B14F-4D97-AF65-F5344CB8AC3E}">
        <p14:creationId xmlns:p14="http://schemas.microsoft.com/office/powerpoint/2010/main" val="1199283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B41CEE97-E67E-3C45-8DD8-F16325C91BCA}"/>
              </a:ext>
            </a:extLst>
          </p:cNvPr>
          <p:cNvPicPr>
            <a:picLocks noChangeAspect="1"/>
          </p:cNvPicPr>
          <p:nvPr/>
        </p:nvPicPr>
        <p:blipFill>
          <a:blip r:embed="rId2"/>
          <a:stretch>
            <a:fillRect/>
          </a:stretch>
        </p:blipFill>
        <p:spPr>
          <a:xfrm>
            <a:off x="0" y="-1465244"/>
            <a:ext cx="14630400" cy="9694844"/>
          </a:xfrm>
          <a:prstGeom prst="rect">
            <a:avLst/>
          </a:prstGeom>
        </p:spPr>
      </p:pic>
    </p:spTree>
    <p:extLst>
      <p:ext uri="{BB962C8B-B14F-4D97-AF65-F5344CB8AC3E}">
        <p14:creationId xmlns:p14="http://schemas.microsoft.com/office/powerpoint/2010/main" val="15427374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a new reality</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5201424"/>
          </a:xfrm>
          <a:prstGeom prst="rect">
            <a:avLst/>
          </a:prstGeom>
          <a:noFill/>
        </p:spPr>
        <p:txBody>
          <a:bodyPr wrap="square" lIns="0" tIns="0" rIns="98755" bIns="0" rtlCol="0">
            <a:spAutoFit/>
          </a:bodyPr>
          <a:lstStyle/>
          <a:p>
            <a:pPr marL="342900" marR="0" lvl="0" indent="-342900" algn="l" defTabSz="1117580" rtl="0" eaLnBrk="1" fontAlgn="auto" latinLnBrk="0" hangingPunct="1">
              <a:lnSpc>
                <a:spcPct val="100000"/>
              </a:lnSpc>
              <a:spcBef>
                <a:spcPts val="1200"/>
              </a:spcBef>
              <a:spcAft>
                <a:spcPts val="0"/>
              </a:spcAft>
              <a:buClrTx/>
              <a:buSzTx/>
              <a:buFont typeface="Wingdings" charset="2"/>
              <a:buChar char="§"/>
              <a:tabLst/>
              <a:defRPr/>
            </a:pPr>
            <a:r>
              <a:rPr kumimoji="0" lang="en-US" sz="3200" b="0" i="0" u="none" strike="noStrike" kern="1200" cap="none" spc="0" normalizeH="0" baseline="0" noProof="0" dirty="0">
                <a:ln>
                  <a:noFill/>
                </a:ln>
                <a:solidFill>
                  <a:prstClr val="black">
                    <a:alpha val="60000"/>
                  </a:prstClr>
                </a:solidFill>
                <a:effectLst/>
                <a:uLnTx/>
                <a:uFillTx/>
                <a:latin typeface="Futura Book" charset="0"/>
                <a:ea typeface="Futura Book" charset="0"/>
                <a:cs typeface="Futura Book" charset="0"/>
              </a:rPr>
              <a:t>Spiritual development</a:t>
            </a:r>
          </a:p>
          <a:p>
            <a:pPr marL="901690" marR="0" lvl="1" indent="-342900" algn="l" defTabSz="1117580" rtl="0" eaLnBrk="1" fontAlgn="auto" latinLnBrk="0" hangingPunct="1">
              <a:lnSpc>
                <a:spcPct val="100000"/>
              </a:lnSpc>
              <a:spcBef>
                <a:spcPts val="1200"/>
              </a:spcBef>
              <a:spcAft>
                <a:spcPts val="0"/>
              </a:spcAft>
              <a:buClrTx/>
              <a:buSzTx/>
              <a:buFont typeface="Wingdings" charset="2"/>
              <a:buChar char="§"/>
              <a:tabLst/>
              <a:defRPr/>
            </a:pPr>
            <a:r>
              <a:rPr kumimoji="0" lang="en-US" sz="3200" b="0" i="0" u="none" strike="noStrike" kern="1200" cap="none" spc="0" normalizeH="0" baseline="0" noProof="0" dirty="0">
                <a:ln>
                  <a:noFill/>
                </a:ln>
                <a:solidFill>
                  <a:prstClr val="black">
                    <a:alpha val="60000"/>
                  </a:prstClr>
                </a:solidFill>
                <a:effectLst/>
                <a:uLnTx/>
                <a:uFillTx/>
                <a:latin typeface="Futura Book" charset="0"/>
                <a:ea typeface="Futura Book" charset="0"/>
                <a:cs typeface="Futura Book" charset="0"/>
              </a:rPr>
              <a:t>Disassociated from religious institutions</a:t>
            </a:r>
          </a:p>
          <a:p>
            <a:pPr marL="901690" lvl="1" indent="-342900">
              <a:spcBef>
                <a:spcPts val="1200"/>
              </a:spcBef>
              <a:buFont typeface="Wingdings" charset="2"/>
              <a:buChar char="§"/>
            </a:pPr>
            <a:r>
              <a:rPr kumimoji="0" lang="en-US" sz="3200" b="0" i="0" u="none" strike="noStrike" kern="1200" cap="none" spc="0" normalizeH="0" baseline="0" noProof="0" dirty="0">
                <a:ln>
                  <a:noFill/>
                </a:ln>
                <a:solidFill>
                  <a:prstClr val="black">
                    <a:alpha val="60000"/>
                  </a:prstClr>
                </a:solidFill>
                <a:effectLst/>
                <a:uLnTx/>
                <a:uFillTx/>
                <a:latin typeface="Futura Book" charset="0"/>
                <a:ea typeface="Futura Book" charset="0"/>
                <a:cs typeface="Futura Book" charset="0"/>
              </a:rPr>
              <a:t>Many people in the Western world still say they believe in “something</a:t>
            </a:r>
            <a:r>
              <a:rPr lang="en-US" sz="3200" dirty="0">
                <a:solidFill>
                  <a:prstClr val="black">
                    <a:alpha val="60000"/>
                  </a:prstClr>
                </a:solidFill>
                <a:latin typeface="Futura Book" charset="0"/>
                <a:ea typeface="Futura Book" charset="0"/>
                <a:cs typeface="Futura Book" charset="0"/>
              </a:rPr>
              <a:t>” </a:t>
            </a:r>
          </a:p>
          <a:p>
            <a:pPr marL="901690" lvl="1" indent="-342900">
              <a:spcBef>
                <a:spcPts val="1200"/>
              </a:spcBef>
              <a:buFont typeface="Wingdings" charset="2"/>
              <a:buChar char="§"/>
            </a:pPr>
            <a:r>
              <a:rPr lang="en-US" sz="3200" dirty="0">
                <a:solidFill>
                  <a:prstClr val="black">
                    <a:alpha val="60000"/>
                  </a:prstClr>
                </a:solidFill>
                <a:latin typeface="Futura Book" charset="0"/>
                <a:ea typeface="Futura Book" charset="0"/>
                <a:cs typeface="Futura Book" charset="0"/>
              </a:rPr>
              <a:t>Blend of anything acceptable to one’s perspective</a:t>
            </a:r>
          </a:p>
          <a:p>
            <a:pPr marL="901690" lvl="1" indent="-342900">
              <a:spcBef>
                <a:spcPts val="1200"/>
              </a:spcBef>
              <a:buFont typeface="Wingdings" charset="2"/>
              <a:buChar char="§"/>
            </a:pPr>
            <a:r>
              <a:rPr lang="en-US" sz="3200" dirty="0">
                <a:solidFill>
                  <a:prstClr val="black">
                    <a:alpha val="60000"/>
                  </a:prstClr>
                </a:solidFill>
                <a:latin typeface="Futura Book" charset="0"/>
                <a:ea typeface="Futura Book" charset="0"/>
                <a:cs typeface="Futura Book" charset="0"/>
              </a:rPr>
              <a:t>People are engaging in spiritual experiences of their own choice </a:t>
            </a:r>
          </a:p>
          <a:p>
            <a:pPr marL="901690" lvl="1" indent="-342900">
              <a:spcBef>
                <a:spcPts val="1200"/>
              </a:spcBef>
              <a:buFont typeface="Wingdings" charset="2"/>
              <a:buChar char="§"/>
            </a:pPr>
            <a:endParaRPr kumimoji="0" lang="en-US" sz="3200" b="0" i="0" u="none" strike="noStrike" kern="1200" cap="none" spc="0" normalizeH="0" baseline="0" noProof="0" dirty="0">
              <a:ln>
                <a:noFill/>
              </a:ln>
              <a:solidFill>
                <a:prstClr val="black">
                  <a:alpha val="60000"/>
                </a:prstClr>
              </a:solidFill>
              <a:effectLst/>
              <a:uLnTx/>
              <a:uFillTx/>
              <a:latin typeface="Futura Book" charset="0"/>
              <a:ea typeface="Futura Book" charset="0"/>
              <a:cs typeface="Futura Book" charset="0"/>
            </a:endParaRP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00385678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wipe(left)">
                                      <p:cBhvr>
                                        <p:cTn id="7" dur="500"/>
                                        <p:tgtEl>
                                          <p:spTgt spid="7">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4" end="4"/>
                                            </p:txEl>
                                          </p:spTgt>
                                        </p:tgtEl>
                                        <p:attrNameLst>
                                          <p:attrName>style.visibility</p:attrName>
                                        </p:attrNameLst>
                                      </p:cBhvr>
                                      <p:to>
                                        <p:strVal val="visible"/>
                                      </p:to>
                                    </p:set>
                                    <p:animEffect transition="in" filter="wipe(left)">
                                      <p:cBhvr>
                                        <p:cTn id="1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a new reality</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4062651"/>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Social structures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Searching for happiness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Economic and physical security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Subjective well-being, self-expression, quality of life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People are developing social arrangements of their own choice</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91106489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a new reality</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4862870"/>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Multicultural society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Heavily influenced by globalization</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Economic hardships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Immigration of migrant workers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requires </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 new attitude of tolerance toward others</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 new worldview</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49761741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wipe(left)">
                                      <p:cBhvr>
                                        <p:cTn id="3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661993"/>
          </a:xfrm>
          <a:prstGeom prst="rect">
            <a:avLst/>
          </a:prstGeom>
          <a:noFill/>
        </p:spPr>
        <p:txBody>
          <a:bodyPr wrap="square" lIns="0" tIns="0" rIns="0" bIns="0" rtlCol="0">
            <a:spAutoFit/>
          </a:bodyPr>
          <a:lstStyle/>
          <a:p>
            <a:pPr algn="ctr"/>
            <a:r>
              <a:rPr lang="en-US" sz="5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sharing Christ in post-Christian and pluralistic contexts</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41517309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61522" y="1095505"/>
            <a:ext cx="9569600" cy="6000937"/>
          </a:xfrm>
          <a:prstGeom prst="rect">
            <a:avLst/>
          </a:prstGeom>
        </p:spPr>
      </p:pic>
    </p:spTree>
    <p:extLst>
      <p:ext uri="{BB962C8B-B14F-4D97-AF65-F5344CB8AC3E}">
        <p14:creationId xmlns:p14="http://schemas.microsoft.com/office/powerpoint/2010/main" val="32937412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Ephesians 5:1-2, NVI</a:t>
            </a:r>
          </a:p>
        </p:txBody>
      </p:sp>
      <p:sp>
        <p:nvSpPr>
          <p:cNvPr id="13" name="TextBox 12"/>
          <p:cNvSpPr txBox="1"/>
          <p:nvPr/>
        </p:nvSpPr>
        <p:spPr>
          <a:xfrm>
            <a:off x="3538515" y="2929608"/>
            <a:ext cx="8468875" cy="2868542"/>
          </a:xfrm>
          <a:prstGeom prst="rect">
            <a:avLst/>
          </a:prstGeom>
          <a:noFill/>
        </p:spPr>
        <p:txBody>
          <a:bodyPr wrap="square" lIns="0" tIns="0" rIns="98755" bIns="0" rtlCol="0">
            <a:spAutoFit/>
          </a:bodyPr>
          <a:lstStyle/>
          <a:p>
            <a:pPr>
              <a:lnSpc>
                <a:spcPct val="150000"/>
              </a:lnSpc>
            </a:pPr>
            <a:r>
              <a:rPr lang="en-US" sz="3200" dirty="0">
                <a:solidFill>
                  <a:schemeClr val="tx1">
                    <a:alpha val="60000"/>
                  </a:schemeClr>
                </a:solidFill>
                <a:latin typeface="Futura Book" charset="0"/>
                <a:ea typeface="Futura Book" charset="0"/>
                <a:cs typeface="Futura Book" charset="0"/>
              </a:rPr>
              <a:t>“Be imitators of God, therefore, as dearly loved children and live a life of love, just as Christ loved us and gave Himself up for us as a fragrant offering and sacrifice to God.” </a:t>
            </a:r>
          </a:p>
        </p:txBody>
      </p:sp>
      <p:cxnSp>
        <p:nvCxnSpPr>
          <p:cNvPr id="14" name="Straight Connector 13"/>
          <p:cNvCxnSpPr>
            <a:cxnSpLocks/>
          </p:cNvCxnSpPr>
          <p:nvPr/>
        </p:nvCxnSpPr>
        <p:spPr>
          <a:xfrm>
            <a:off x="3538513" y="2730157"/>
            <a:ext cx="4827274"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xmlns="" id="{72C423CC-A5F4-7B49-A0CC-460365B52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326022426"/>
      </p:ext>
    </p:extLst>
  </p:cSld>
  <p:clrMapOvr>
    <a:masterClrMapping/>
  </p:clrMapOvr>
  <p:transition spd="slow">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Ephesians 5:1-2, NVI</a:t>
            </a:r>
          </a:p>
        </p:txBody>
      </p:sp>
      <p:sp>
        <p:nvSpPr>
          <p:cNvPr id="13" name="TextBox 12"/>
          <p:cNvSpPr txBox="1"/>
          <p:nvPr/>
        </p:nvSpPr>
        <p:spPr>
          <a:xfrm>
            <a:off x="3538515" y="2929608"/>
            <a:ext cx="8468875" cy="2868542"/>
          </a:xfrm>
          <a:prstGeom prst="rect">
            <a:avLst/>
          </a:prstGeom>
          <a:noFill/>
        </p:spPr>
        <p:txBody>
          <a:bodyPr wrap="square" lIns="0" tIns="0" rIns="98755" bIns="0" rtlCol="0">
            <a:spAutoFit/>
          </a:bodyPr>
          <a:lstStyle/>
          <a:p>
            <a:pPr>
              <a:lnSpc>
                <a:spcPct val="150000"/>
              </a:lnSpc>
            </a:pPr>
            <a:r>
              <a:rPr lang="en-US" sz="3200" dirty="0">
                <a:solidFill>
                  <a:schemeClr val="tx1">
                    <a:alpha val="60000"/>
                  </a:schemeClr>
                </a:solidFill>
                <a:latin typeface="Futura Book" charset="0"/>
                <a:ea typeface="Futura Book" charset="0"/>
                <a:cs typeface="Futura Book" charset="0"/>
              </a:rPr>
              <a:t>“</a:t>
            </a:r>
            <a:r>
              <a:rPr lang="en-US" sz="3200" u="sng" dirty="0">
                <a:solidFill>
                  <a:schemeClr val="tx1">
                    <a:alpha val="60000"/>
                  </a:schemeClr>
                </a:solidFill>
                <a:latin typeface="Futura Book" charset="0"/>
                <a:ea typeface="Futura Book" charset="0"/>
                <a:cs typeface="Futura Book" charset="0"/>
              </a:rPr>
              <a:t>Be imitators of God</a:t>
            </a:r>
            <a:r>
              <a:rPr lang="en-US" sz="3200" dirty="0">
                <a:solidFill>
                  <a:schemeClr val="tx1">
                    <a:alpha val="60000"/>
                  </a:schemeClr>
                </a:solidFill>
                <a:latin typeface="Futura Book" charset="0"/>
                <a:ea typeface="Futura Book" charset="0"/>
                <a:cs typeface="Futura Book" charset="0"/>
              </a:rPr>
              <a:t>, therefore, as dearly loved children and live a life of love, just as Christ loved us and gave Himself up for us as a fragrant offering and sacrifice to God.” </a:t>
            </a:r>
          </a:p>
        </p:txBody>
      </p:sp>
      <p:cxnSp>
        <p:nvCxnSpPr>
          <p:cNvPr id="14" name="Straight Connector 13"/>
          <p:cNvCxnSpPr>
            <a:cxnSpLocks/>
          </p:cNvCxnSpPr>
          <p:nvPr/>
        </p:nvCxnSpPr>
        <p:spPr>
          <a:xfrm>
            <a:off x="3538513" y="2730157"/>
            <a:ext cx="4827274"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xmlns="" id="{72C423CC-A5F4-7B49-A0CC-460365B52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391559925"/>
      </p:ext>
    </p:extLst>
  </p:cSld>
  <p:clrMapOvr>
    <a:masterClrMapping/>
  </p:clrMapOvr>
  <p:transition spd="slow">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Ephesians 5:1-2, NVI</a:t>
            </a:r>
          </a:p>
        </p:txBody>
      </p:sp>
      <p:sp>
        <p:nvSpPr>
          <p:cNvPr id="13" name="TextBox 12"/>
          <p:cNvSpPr txBox="1"/>
          <p:nvPr/>
        </p:nvSpPr>
        <p:spPr>
          <a:xfrm>
            <a:off x="3538515" y="2929608"/>
            <a:ext cx="8468875" cy="2868542"/>
          </a:xfrm>
          <a:prstGeom prst="rect">
            <a:avLst/>
          </a:prstGeom>
          <a:noFill/>
        </p:spPr>
        <p:txBody>
          <a:bodyPr wrap="square" lIns="0" tIns="0" rIns="98755" bIns="0" rtlCol="0">
            <a:spAutoFit/>
          </a:bodyPr>
          <a:lstStyle/>
          <a:p>
            <a:pPr>
              <a:lnSpc>
                <a:spcPct val="150000"/>
              </a:lnSpc>
            </a:pPr>
            <a:r>
              <a:rPr lang="en-US" sz="3200" dirty="0">
                <a:solidFill>
                  <a:schemeClr val="tx1">
                    <a:alpha val="60000"/>
                  </a:schemeClr>
                </a:solidFill>
                <a:latin typeface="Futura Book" charset="0"/>
                <a:ea typeface="Futura Book" charset="0"/>
                <a:cs typeface="Futura Book" charset="0"/>
              </a:rPr>
              <a:t>“</a:t>
            </a:r>
            <a:r>
              <a:rPr lang="en-US" sz="3200" u="sng" dirty="0">
                <a:solidFill>
                  <a:schemeClr val="tx1">
                    <a:alpha val="60000"/>
                  </a:schemeClr>
                </a:solidFill>
                <a:latin typeface="Futura Book" charset="0"/>
                <a:ea typeface="Futura Book" charset="0"/>
                <a:cs typeface="Futura Book" charset="0"/>
              </a:rPr>
              <a:t>Be imitators of God</a:t>
            </a:r>
            <a:r>
              <a:rPr lang="en-US" sz="3200" dirty="0">
                <a:solidFill>
                  <a:schemeClr val="tx1">
                    <a:alpha val="60000"/>
                  </a:schemeClr>
                </a:solidFill>
                <a:latin typeface="Futura Book" charset="0"/>
                <a:ea typeface="Futura Book" charset="0"/>
                <a:cs typeface="Futura Book" charset="0"/>
              </a:rPr>
              <a:t>, therefore, as dearly loved children and </a:t>
            </a:r>
            <a:r>
              <a:rPr lang="en-US" sz="3200" u="sng" dirty="0">
                <a:solidFill>
                  <a:schemeClr val="tx1">
                    <a:alpha val="60000"/>
                  </a:schemeClr>
                </a:solidFill>
                <a:latin typeface="Futura Book" charset="0"/>
                <a:ea typeface="Futura Book" charset="0"/>
                <a:cs typeface="Futura Book" charset="0"/>
              </a:rPr>
              <a:t>live a life of love</a:t>
            </a:r>
            <a:r>
              <a:rPr lang="en-US" sz="3200" dirty="0">
                <a:solidFill>
                  <a:schemeClr val="tx1">
                    <a:alpha val="60000"/>
                  </a:schemeClr>
                </a:solidFill>
                <a:latin typeface="Futura Book" charset="0"/>
                <a:ea typeface="Futura Book" charset="0"/>
                <a:cs typeface="Futura Book" charset="0"/>
              </a:rPr>
              <a:t>, just as Christ loved us and gave Himself up for us as a fragrant offering and sacrifice to God.” </a:t>
            </a:r>
          </a:p>
        </p:txBody>
      </p:sp>
      <p:cxnSp>
        <p:nvCxnSpPr>
          <p:cNvPr id="14" name="Straight Connector 13"/>
          <p:cNvCxnSpPr>
            <a:cxnSpLocks/>
          </p:cNvCxnSpPr>
          <p:nvPr/>
        </p:nvCxnSpPr>
        <p:spPr>
          <a:xfrm>
            <a:off x="3538513" y="2730157"/>
            <a:ext cx="4827274"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xmlns="" id="{72C423CC-A5F4-7B49-A0CC-460365B52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4255352284"/>
      </p:ext>
    </p:extLst>
  </p:cSld>
  <p:clrMapOvr>
    <a:masterClrMapping/>
  </p:clrMapOvr>
  <p:transition spd="slow">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Ephesians 5:8-10, NVI</a:t>
            </a:r>
          </a:p>
        </p:txBody>
      </p:sp>
      <p:sp>
        <p:nvSpPr>
          <p:cNvPr id="13" name="TextBox 12"/>
          <p:cNvSpPr txBox="1"/>
          <p:nvPr/>
        </p:nvSpPr>
        <p:spPr>
          <a:xfrm>
            <a:off x="3538515" y="2929608"/>
            <a:ext cx="8468875" cy="3607141"/>
          </a:xfrm>
          <a:prstGeom prst="rect">
            <a:avLst/>
          </a:prstGeom>
          <a:noFill/>
        </p:spPr>
        <p:txBody>
          <a:bodyPr wrap="square" lIns="0" tIns="0" rIns="98755" bIns="0" rtlCol="0">
            <a:spAutoFit/>
          </a:bodyPr>
          <a:lstStyle/>
          <a:p>
            <a:pPr>
              <a:lnSpc>
                <a:spcPct val="150000"/>
              </a:lnSpc>
            </a:pPr>
            <a:r>
              <a:rPr lang="en-US" sz="3200" dirty="0">
                <a:solidFill>
                  <a:schemeClr val="tx1">
                    <a:alpha val="60000"/>
                  </a:schemeClr>
                </a:solidFill>
                <a:latin typeface="Futura Book" charset="0"/>
                <a:ea typeface="Futura Book" charset="0"/>
                <a:cs typeface="Futura Book" charset="0"/>
              </a:rPr>
              <a:t>“For you were once darkness, but now you are light in the Lord. Live as children of light (for the fruit of the light consists in all goodness, righteousness and truth) and find out what pleases the Lord.” </a:t>
            </a:r>
          </a:p>
        </p:txBody>
      </p:sp>
      <p:cxnSp>
        <p:nvCxnSpPr>
          <p:cNvPr id="14" name="Straight Connector 13"/>
          <p:cNvCxnSpPr>
            <a:cxnSpLocks/>
          </p:cNvCxnSpPr>
          <p:nvPr/>
        </p:nvCxnSpPr>
        <p:spPr>
          <a:xfrm>
            <a:off x="3538513" y="2730157"/>
            <a:ext cx="5021827"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xmlns="" id="{72C423CC-A5F4-7B49-A0CC-460365B52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920807095"/>
      </p:ext>
    </p:extLst>
  </p:cSld>
  <p:clrMapOvr>
    <a:masterClrMapping/>
  </p:clrMapOvr>
  <p:transition spd="slow">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Ephesians 5:8-10, NVI</a:t>
            </a:r>
          </a:p>
        </p:txBody>
      </p:sp>
      <p:sp>
        <p:nvSpPr>
          <p:cNvPr id="13" name="TextBox 12"/>
          <p:cNvSpPr txBox="1"/>
          <p:nvPr/>
        </p:nvSpPr>
        <p:spPr>
          <a:xfrm>
            <a:off x="3538515" y="2929608"/>
            <a:ext cx="8468875" cy="3607141"/>
          </a:xfrm>
          <a:prstGeom prst="rect">
            <a:avLst/>
          </a:prstGeom>
          <a:noFill/>
        </p:spPr>
        <p:txBody>
          <a:bodyPr wrap="square" lIns="0" tIns="0" rIns="98755" bIns="0" rtlCol="0">
            <a:spAutoFit/>
          </a:bodyPr>
          <a:lstStyle/>
          <a:p>
            <a:pPr>
              <a:lnSpc>
                <a:spcPct val="150000"/>
              </a:lnSpc>
            </a:pPr>
            <a:r>
              <a:rPr lang="en-US" sz="3200" dirty="0">
                <a:solidFill>
                  <a:schemeClr val="tx1">
                    <a:alpha val="60000"/>
                  </a:schemeClr>
                </a:solidFill>
                <a:latin typeface="Futura Book" charset="0"/>
                <a:ea typeface="Futura Book" charset="0"/>
                <a:cs typeface="Futura Book" charset="0"/>
              </a:rPr>
              <a:t>“For you were once darkness, but now you are light in the Lord. </a:t>
            </a:r>
            <a:r>
              <a:rPr lang="en-US" sz="3200" u="sng" dirty="0">
                <a:solidFill>
                  <a:schemeClr val="tx1">
                    <a:alpha val="60000"/>
                  </a:schemeClr>
                </a:solidFill>
                <a:latin typeface="Futura Book" charset="0"/>
                <a:ea typeface="Futura Book" charset="0"/>
                <a:cs typeface="Futura Book" charset="0"/>
              </a:rPr>
              <a:t>Live as children of light </a:t>
            </a:r>
            <a:r>
              <a:rPr lang="en-US" sz="3200" dirty="0">
                <a:solidFill>
                  <a:schemeClr val="tx1">
                    <a:alpha val="60000"/>
                  </a:schemeClr>
                </a:solidFill>
                <a:latin typeface="Futura Book" charset="0"/>
                <a:ea typeface="Futura Book" charset="0"/>
                <a:cs typeface="Futura Book" charset="0"/>
              </a:rPr>
              <a:t>(for the fruit of the light consists in all goodness, righteousness and truth) and find out what pleases the Lord.” </a:t>
            </a:r>
          </a:p>
        </p:txBody>
      </p:sp>
      <p:cxnSp>
        <p:nvCxnSpPr>
          <p:cNvPr id="14" name="Straight Connector 13"/>
          <p:cNvCxnSpPr>
            <a:cxnSpLocks/>
          </p:cNvCxnSpPr>
          <p:nvPr/>
        </p:nvCxnSpPr>
        <p:spPr>
          <a:xfrm>
            <a:off x="3538513" y="2730157"/>
            <a:ext cx="5021827"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xmlns="" id="{72C423CC-A5F4-7B49-A0CC-460365B52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520552394"/>
      </p:ext>
    </p:extLst>
  </p:cSld>
  <p:clrMapOvr>
    <a:masterClrMapping/>
  </p:clrMapOvr>
  <p:transition spd="slow">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Ephesians 5:8-10, NVI</a:t>
            </a:r>
          </a:p>
        </p:txBody>
      </p:sp>
      <p:sp>
        <p:nvSpPr>
          <p:cNvPr id="13" name="TextBox 12"/>
          <p:cNvSpPr txBox="1"/>
          <p:nvPr/>
        </p:nvSpPr>
        <p:spPr>
          <a:xfrm>
            <a:off x="3538515" y="2929608"/>
            <a:ext cx="8468875" cy="3607141"/>
          </a:xfrm>
          <a:prstGeom prst="rect">
            <a:avLst/>
          </a:prstGeom>
          <a:noFill/>
        </p:spPr>
        <p:txBody>
          <a:bodyPr wrap="square" lIns="0" tIns="0" rIns="98755" bIns="0" rtlCol="0">
            <a:spAutoFit/>
          </a:bodyPr>
          <a:lstStyle/>
          <a:p>
            <a:pPr>
              <a:lnSpc>
                <a:spcPct val="150000"/>
              </a:lnSpc>
            </a:pPr>
            <a:r>
              <a:rPr lang="en-US" sz="3200" dirty="0">
                <a:solidFill>
                  <a:schemeClr val="tx1">
                    <a:alpha val="60000"/>
                  </a:schemeClr>
                </a:solidFill>
                <a:latin typeface="Futura Book" charset="0"/>
                <a:ea typeface="Futura Book" charset="0"/>
                <a:cs typeface="Futura Book" charset="0"/>
              </a:rPr>
              <a:t>“For you were once darkness, but now you are light in the Lord. </a:t>
            </a:r>
            <a:r>
              <a:rPr lang="en-US" sz="3200" u="sng" dirty="0">
                <a:solidFill>
                  <a:schemeClr val="tx1">
                    <a:alpha val="60000"/>
                  </a:schemeClr>
                </a:solidFill>
                <a:latin typeface="Futura Book" charset="0"/>
                <a:ea typeface="Futura Book" charset="0"/>
                <a:cs typeface="Futura Book" charset="0"/>
              </a:rPr>
              <a:t>Live as children of light </a:t>
            </a:r>
            <a:r>
              <a:rPr lang="en-US" sz="3200" dirty="0">
                <a:solidFill>
                  <a:schemeClr val="tx1">
                    <a:alpha val="60000"/>
                  </a:schemeClr>
                </a:solidFill>
                <a:latin typeface="Futura Book" charset="0"/>
                <a:ea typeface="Futura Book" charset="0"/>
                <a:cs typeface="Futura Book" charset="0"/>
              </a:rPr>
              <a:t>(for the fruit of the light consists in all goodness, righteousness and truth) and </a:t>
            </a:r>
            <a:r>
              <a:rPr lang="en-US" sz="3200" u="sng" dirty="0">
                <a:solidFill>
                  <a:schemeClr val="tx1">
                    <a:alpha val="60000"/>
                  </a:schemeClr>
                </a:solidFill>
                <a:latin typeface="Futura Book" charset="0"/>
                <a:ea typeface="Futura Book" charset="0"/>
                <a:cs typeface="Futura Book" charset="0"/>
              </a:rPr>
              <a:t>find out what pleases the Lord</a:t>
            </a:r>
            <a:r>
              <a:rPr lang="en-US" sz="3200" dirty="0">
                <a:solidFill>
                  <a:schemeClr val="tx1">
                    <a:alpha val="60000"/>
                  </a:schemeClr>
                </a:solidFill>
                <a:latin typeface="Futura Book" charset="0"/>
                <a:ea typeface="Futura Book" charset="0"/>
                <a:cs typeface="Futura Book" charset="0"/>
              </a:rPr>
              <a:t>.” </a:t>
            </a:r>
          </a:p>
        </p:txBody>
      </p:sp>
      <p:cxnSp>
        <p:nvCxnSpPr>
          <p:cNvPr id="14" name="Straight Connector 13"/>
          <p:cNvCxnSpPr>
            <a:cxnSpLocks/>
          </p:cNvCxnSpPr>
          <p:nvPr/>
        </p:nvCxnSpPr>
        <p:spPr>
          <a:xfrm>
            <a:off x="3538513" y="2730157"/>
            <a:ext cx="5021827"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xmlns="" id="{72C423CC-A5F4-7B49-A0CC-460365B52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355550286"/>
      </p:ext>
    </p:extLst>
  </p:cSld>
  <p:clrMapOvr>
    <a:masterClrMapping/>
  </p:clrMapOvr>
  <p:transition spd="slow">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Ephesians 5:15-16, NVI</a:t>
            </a:r>
          </a:p>
        </p:txBody>
      </p:sp>
      <p:sp>
        <p:nvSpPr>
          <p:cNvPr id="13" name="TextBox 12"/>
          <p:cNvSpPr txBox="1"/>
          <p:nvPr/>
        </p:nvSpPr>
        <p:spPr>
          <a:xfrm>
            <a:off x="3538515" y="2929608"/>
            <a:ext cx="8468875" cy="2129814"/>
          </a:xfrm>
          <a:prstGeom prst="rect">
            <a:avLst/>
          </a:prstGeom>
          <a:noFill/>
        </p:spPr>
        <p:txBody>
          <a:bodyPr wrap="square" lIns="0" tIns="0" rIns="98755" bIns="0" rtlCol="0">
            <a:spAutoFit/>
          </a:bodyPr>
          <a:lstStyle/>
          <a:p>
            <a:pPr>
              <a:lnSpc>
                <a:spcPct val="150000"/>
              </a:lnSpc>
            </a:pPr>
            <a:r>
              <a:rPr lang="en-US" sz="3200" dirty="0">
                <a:solidFill>
                  <a:schemeClr val="tx1">
                    <a:alpha val="60000"/>
                  </a:schemeClr>
                </a:solidFill>
                <a:latin typeface="Futura Book" charset="0"/>
                <a:ea typeface="Futura Book" charset="0"/>
                <a:cs typeface="Futura Book" charset="0"/>
              </a:rPr>
              <a:t>“Be very careful, then, how you live—not as unwise but as wise, making the most of every opportunity, because the days are evil.” </a:t>
            </a:r>
          </a:p>
        </p:txBody>
      </p:sp>
      <p:cxnSp>
        <p:nvCxnSpPr>
          <p:cNvPr id="14" name="Straight Connector 13"/>
          <p:cNvCxnSpPr>
            <a:cxnSpLocks/>
          </p:cNvCxnSpPr>
          <p:nvPr/>
        </p:nvCxnSpPr>
        <p:spPr>
          <a:xfrm>
            <a:off x="3538513" y="2730157"/>
            <a:ext cx="5313657"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xmlns="" id="{72C423CC-A5F4-7B49-A0CC-460365B52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787606023"/>
      </p:ext>
    </p:extLst>
  </p:cSld>
  <p:clrMapOvr>
    <a:masterClrMapping/>
  </p:clrMapOvr>
  <p:transition spd="slow">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Ephesians 5:15-16, NVI</a:t>
            </a:r>
          </a:p>
        </p:txBody>
      </p:sp>
      <p:sp>
        <p:nvSpPr>
          <p:cNvPr id="13" name="TextBox 12"/>
          <p:cNvSpPr txBox="1"/>
          <p:nvPr/>
        </p:nvSpPr>
        <p:spPr>
          <a:xfrm>
            <a:off x="3538515" y="2929608"/>
            <a:ext cx="8468875" cy="2129814"/>
          </a:xfrm>
          <a:prstGeom prst="rect">
            <a:avLst/>
          </a:prstGeom>
          <a:noFill/>
        </p:spPr>
        <p:txBody>
          <a:bodyPr wrap="square" lIns="0" tIns="0" rIns="98755" bIns="0" rtlCol="0">
            <a:spAutoFit/>
          </a:bodyPr>
          <a:lstStyle/>
          <a:p>
            <a:pPr>
              <a:lnSpc>
                <a:spcPct val="150000"/>
              </a:lnSpc>
            </a:pPr>
            <a:r>
              <a:rPr lang="en-US" sz="3200" dirty="0">
                <a:solidFill>
                  <a:schemeClr val="tx1">
                    <a:alpha val="60000"/>
                  </a:schemeClr>
                </a:solidFill>
                <a:latin typeface="Futura Book" charset="0"/>
                <a:ea typeface="Futura Book" charset="0"/>
                <a:cs typeface="Futura Book" charset="0"/>
              </a:rPr>
              <a:t>“</a:t>
            </a:r>
            <a:r>
              <a:rPr lang="en-US" sz="3200" u="sng" dirty="0">
                <a:solidFill>
                  <a:schemeClr val="tx1">
                    <a:alpha val="60000"/>
                  </a:schemeClr>
                </a:solidFill>
                <a:latin typeface="Futura Book" charset="0"/>
                <a:ea typeface="Futura Book" charset="0"/>
                <a:cs typeface="Futura Book" charset="0"/>
              </a:rPr>
              <a:t>Be very careful, then, how you live</a:t>
            </a:r>
            <a:r>
              <a:rPr lang="en-US" sz="3200" dirty="0">
                <a:solidFill>
                  <a:schemeClr val="tx1">
                    <a:alpha val="60000"/>
                  </a:schemeClr>
                </a:solidFill>
                <a:latin typeface="Futura Book" charset="0"/>
                <a:ea typeface="Futura Book" charset="0"/>
                <a:cs typeface="Futura Book" charset="0"/>
              </a:rPr>
              <a:t>—not as unwise but as wise, making the most of every opportunity, because the days are evil.” </a:t>
            </a:r>
          </a:p>
        </p:txBody>
      </p:sp>
      <p:cxnSp>
        <p:nvCxnSpPr>
          <p:cNvPr id="14" name="Straight Connector 13"/>
          <p:cNvCxnSpPr>
            <a:cxnSpLocks/>
          </p:cNvCxnSpPr>
          <p:nvPr/>
        </p:nvCxnSpPr>
        <p:spPr>
          <a:xfrm>
            <a:off x="3538513" y="2730157"/>
            <a:ext cx="5313657"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xmlns="" id="{72C423CC-A5F4-7B49-A0CC-460365B52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477309071"/>
      </p:ext>
    </p:extLst>
  </p:cSld>
  <p:clrMapOvr>
    <a:masterClrMapping/>
  </p:clrMapOvr>
  <p:transition spd="slow">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Ephesians 5:15-16, NVI</a:t>
            </a:r>
          </a:p>
        </p:txBody>
      </p:sp>
      <p:sp>
        <p:nvSpPr>
          <p:cNvPr id="13" name="TextBox 12"/>
          <p:cNvSpPr txBox="1"/>
          <p:nvPr/>
        </p:nvSpPr>
        <p:spPr>
          <a:xfrm>
            <a:off x="3538515" y="2929608"/>
            <a:ext cx="8468875" cy="2129814"/>
          </a:xfrm>
          <a:prstGeom prst="rect">
            <a:avLst/>
          </a:prstGeom>
          <a:noFill/>
        </p:spPr>
        <p:txBody>
          <a:bodyPr wrap="square" lIns="0" tIns="0" rIns="98755" bIns="0" rtlCol="0">
            <a:spAutoFit/>
          </a:bodyPr>
          <a:lstStyle/>
          <a:p>
            <a:pPr>
              <a:lnSpc>
                <a:spcPct val="150000"/>
              </a:lnSpc>
            </a:pPr>
            <a:r>
              <a:rPr lang="en-US" sz="3200" dirty="0">
                <a:solidFill>
                  <a:schemeClr val="tx1">
                    <a:alpha val="60000"/>
                  </a:schemeClr>
                </a:solidFill>
                <a:latin typeface="Futura Book" charset="0"/>
                <a:ea typeface="Futura Book" charset="0"/>
                <a:cs typeface="Futura Book" charset="0"/>
              </a:rPr>
              <a:t>“</a:t>
            </a:r>
            <a:r>
              <a:rPr lang="en-US" sz="3200" u="sng" dirty="0">
                <a:solidFill>
                  <a:schemeClr val="tx1">
                    <a:alpha val="60000"/>
                  </a:schemeClr>
                </a:solidFill>
                <a:latin typeface="Futura Book" charset="0"/>
                <a:ea typeface="Futura Book" charset="0"/>
                <a:cs typeface="Futura Book" charset="0"/>
              </a:rPr>
              <a:t>Be very careful, then, how you live</a:t>
            </a:r>
            <a:r>
              <a:rPr lang="en-US" sz="3200" dirty="0">
                <a:solidFill>
                  <a:schemeClr val="tx1">
                    <a:alpha val="60000"/>
                  </a:schemeClr>
                </a:solidFill>
                <a:latin typeface="Futura Book" charset="0"/>
                <a:ea typeface="Futura Book" charset="0"/>
                <a:cs typeface="Futura Book" charset="0"/>
              </a:rPr>
              <a:t>—not as unwise but as wise, </a:t>
            </a:r>
            <a:r>
              <a:rPr lang="en-US" sz="3200" u="sng" dirty="0">
                <a:solidFill>
                  <a:schemeClr val="tx1">
                    <a:alpha val="60000"/>
                  </a:schemeClr>
                </a:solidFill>
                <a:latin typeface="Futura Book" charset="0"/>
                <a:ea typeface="Futura Book" charset="0"/>
                <a:cs typeface="Futura Book" charset="0"/>
              </a:rPr>
              <a:t>making the most of every opportunity</a:t>
            </a:r>
            <a:r>
              <a:rPr lang="en-US" sz="3200" dirty="0">
                <a:solidFill>
                  <a:schemeClr val="tx1">
                    <a:alpha val="60000"/>
                  </a:schemeClr>
                </a:solidFill>
                <a:latin typeface="Futura Book" charset="0"/>
                <a:ea typeface="Futura Book" charset="0"/>
                <a:cs typeface="Futura Book" charset="0"/>
              </a:rPr>
              <a:t>, because the days are evil.” </a:t>
            </a:r>
          </a:p>
        </p:txBody>
      </p:sp>
      <p:cxnSp>
        <p:nvCxnSpPr>
          <p:cNvPr id="14" name="Straight Connector 13"/>
          <p:cNvCxnSpPr>
            <a:cxnSpLocks/>
          </p:cNvCxnSpPr>
          <p:nvPr/>
        </p:nvCxnSpPr>
        <p:spPr>
          <a:xfrm>
            <a:off x="3538513" y="2730157"/>
            <a:ext cx="5313657"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xmlns="" id="{72C423CC-A5F4-7B49-A0CC-460365B52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11096695"/>
      </p:ext>
    </p:extLst>
  </p:cSld>
  <p:clrMapOvr>
    <a:masterClrMapping/>
  </p:clrMapOvr>
  <p:transition spd="slow">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what is intentional Christian living?</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3724096"/>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Being imitators (followers) of Jesus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Living a life of love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Living as children of light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Finding out what pleases Jesus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Being careful how you live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Making the most of every opportunity</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24048732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5163" y="2351194"/>
            <a:ext cx="8819533" cy="4154826"/>
          </a:xfrm>
          <a:prstGeom prst="rect">
            <a:avLst/>
          </a:prstGeom>
        </p:spPr>
      </p:pic>
    </p:spTree>
    <p:extLst>
      <p:ext uri="{BB962C8B-B14F-4D97-AF65-F5344CB8AC3E}">
        <p14:creationId xmlns:p14="http://schemas.microsoft.com/office/powerpoint/2010/main" val="42607337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what is intentional Christian living?</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357020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Intentional living flows out a life of a real disciple of Christ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is a renewed way of following Christ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Doing</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Feeling</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Thinking</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00248647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34395" y="426942"/>
            <a:ext cx="6182130" cy="7231183"/>
          </a:xfrm>
          <a:prstGeom prst="rect">
            <a:avLst/>
          </a:prstGeom>
        </p:spPr>
      </p:pic>
    </p:spTree>
    <p:extLst>
      <p:ext uri="{BB962C8B-B14F-4D97-AF65-F5344CB8AC3E}">
        <p14:creationId xmlns:p14="http://schemas.microsoft.com/office/powerpoint/2010/main" val="4183661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13735" y="1087078"/>
            <a:ext cx="7887247" cy="6268825"/>
          </a:xfrm>
          <a:prstGeom prst="rect">
            <a:avLst/>
          </a:prstGeom>
        </p:spPr>
      </p:pic>
    </p:spTree>
    <p:extLst>
      <p:ext uri="{BB962C8B-B14F-4D97-AF65-F5344CB8AC3E}">
        <p14:creationId xmlns:p14="http://schemas.microsoft.com/office/powerpoint/2010/main" val="135533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82479" y="263758"/>
            <a:ext cx="8074072" cy="7790004"/>
          </a:xfrm>
          <a:prstGeom prst="rect">
            <a:avLst/>
          </a:prstGeom>
        </p:spPr>
      </p:pic>
    </p:spTree>
    <p:extLst>
      <p:ext uri="{BB962C8B-B14F-4D97-AF65-F5344CB8AC3E}">
        <p14:creationId xmlns:p14="http://schemas.microsoft.com/office/powerpoint/2010/main" val="29766464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2978</TotalTime>
  <Words>923</Words>
  <Application>Microsoft Office PowerPoint</Application>
  <PresentationFormat>Custom</PresentationFormat>
  <Paragraphs>140</Paragraphs>
  <Slides>60</Slides>
  <Notes>26</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60</vt:i4>
      </vt:variant>
    </vt:vector>
  </HeadingPairs>
  <TitlesOfParts>
    <vt:vector size="74" baseType="lpstr">
      <vt:lpstr>Arial</vt:lpstr>
      <vt:lpstr>Arial Black</vt:lpstr>
      <vt:lpstr>Calibri</vt:lpstr>
      <vt:lpstr>Calibri Light</vt:lpstr>
      <vt:lpstr>Century Gothic</vt:lpstr>
      <vt:lpstr>Champagne &amp; Limousines</vt:lpstr>
      <vt:lpstr>Futura Book</vt:lpstr>
      <vt:lpstr>Futura Medium</vt:lpstr>
      <vt:lpstr>Gill Sans MT</vt:lpstr>
      <vt:lpstr>Wingdings</vt:lpstr>
      <vt:lpstr>Wingdings 3</vt:lpstr>
      <vt:lpstr>Office Theme</vt:lpstr>
      <vt:lpstr>Slice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new reality</vt:lpstr>
      <vt:lpstr>a new reality</vt:lpstr>
      <vt:lpstr>PowerPoint Presentation</vt:lpstr>
      <vt:lpstr>THE CHALLENGE</vt:lpstr>
      <vt:lpstr>PowerPoint Presentation</vt:lpstr>
      <vt:lpstr>PowerPoint Presentation</vt:lpstr>
      <vt:lpstr>PowerPoint Presentation</vt:lpstr>
      <vt:lpstr>PowerPoint Presentation</vt:lpstr>
      <vt:lpstr>PowerPoint Presentation</vt:lpstr>
      <vt:lpstr>PowerPoint Presentation</vt:lpstr>
      <vt:lpstr>THE CHALLENGE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new reality</vt:lpstr>
      <vt:lpstr>a new reality</vt:lpstr>
      <vt:lpstr>a new reality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intentional Christian living?</vt:lpstr>
      <vt:lpstr>what is intentional Christian living?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Victor Kulakov</cp:lastModifiedBy>
  <cp:revision>111</cp:revision>
  <dcterms:created xsi:type="dcterms:W3CDTF">2018-04-05T21:09:55Z</dcterms:created>
  <dcterms:modified xsi:type="dcterms:W3CDTF">2018-04-27T10:51:44Z</dcterms:modified>
</cp:coreProperties>
</file>