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0" r:id="rId4"/>
    <p:sldId id="279" r:id="rId5"/>
    <p:sldId id="280" r:id="rId6"/>
    <p:sldId id="281" r:id="rId7"/>
    <p:sldId id="282" r:id="rId8"/>
    <p:sldId id="261" r:id="rId9"/>
    <p:sldId id="283" r:id="rId10"/>
    <p:sldId id="262" r:id="rId11"/>
    <p:sldId id="264" r:id="rId12"/>
    <p:sldId id="265" r:id="rId13"/>
    <p:sldId id="266" r:id="rId14"/>
    <p:sldId id="263" r:id="rId15"/>
    <p:sldId id="267" r:id="rId16"/>
    <p:sldId id="284" r:id="rId17"/>
    <p:sldId id="268" r:id="rId18"/>
    <p:sldId id="285" r:id="rId19"/>
    <p:sldId id="269" r:id="rId20"/>
    <p:sldId id="270" r:id="rId21"/>
    <p:sldId id="271" r:id="rId22"/>
    <p:sldId id="272" r:id="rId23"/>
    <p:sldId id="273" r:id="rId24"/>
    <p:sldId id="274" r:id="rId25"/>
    <p:sldId id="275" r:id="rId26"/>
    <p:sldId id="276" r:id="rId27"/>
    <p:sldId id="277" r:id="rId28"/>
    <p:sldId id="2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35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0"/>
    <p:restoredTop sz="94658"/>
  </p:normalViewPr>
  <p:slideViewPr>
    <p:cSldViewPr snapToGrid="0">
      <p:cViewPr varScale="1">
        <p:scale>
          <a:sx n="96" d="100"/>
          <a:sy n="96" d="100"/>
        </p:scale>
        <p:origin x="176"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500D7-2879-7554-C71C-A7DF44CFC89C}"/>
              </a:ext>
            </a:extLst>
          </p:cNvPr>
          <p:cNvSpPr>
            <a:spLocks noGrp="1"/>
          </p:cNvSpPr>
          <p:nvPr>
            <p:ph type="ctrTitle"/>
          </p:nvPr>
        </p:nvSpPr>
        <p:spPr>
          <a:xfrm>
            <a:off x="1524000" y="1122363"/>
            <a:ext cx="9144000" cy="2387600"/>
          </a:xfrm>
        </p:spPr>
        <p:txBody>
          <a:bodyPr anchor="t">
            <a:normAutofit/>
          </a:bodyPr>
          <a:lstStyle>
            <a:lvl1pPr algn="ctr">
              <a:defRPr sz="4400"/>
            </a:lvl1pPr>
          </a:lstStyle>
          <a:p>
            <a:r>
              <a:rPr lang="en-GB"/>
              <a:t>Click to edit Master title style</a:t>
            </a:r>
            <a:endParaRPr lang="en-AU"/>
          </a:p>
        </p:txBody>
      </p:sp>
      <p:sp>
        <p:nvSpPr>
          <p:cNvPr id="3" name="Subtitle 2">
            <a:extLst>
              <a:ext uri="{FF2B5EF4-FFF2-40B4-BE49-F238E27FC236}">
                <a16:creationId xmlns:a16="http://schemas.microsoft.com/office/drawing/2014/main" id="{8E70DE24-2F14-E913-5131-708B2602BC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F639222B-AFB4-99E7-E3DB-6B7DC008DE70}"/>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5" name="Footer Placeholder 4">
            <a:extLst>
              <a:ext uri="{FF2B5EF4-FFF2-40B4-BE49-F238E27FC236}">
                <a16:creationId xmlns:a16="http://schemas.microsoft.com/office/drawing/2014/main" id="{AE055163-C900-149C-E07A-B79046B9EA6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0DDCBA5-EC64-A240-9052-675C35405660}"/>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11871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17345-FABF-A2A7-5FA7-599D533F7092}"/>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AFBD198F-42F9-1F8D-9B55-DA77F6C0455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C9294580-8DAC-65FC-D5A9-32A76A0CA7EA}"/>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5" name="Footer Placeholder 4">
            <a:extLst>
              <a:ext uri="{FF2B5EF4-FFF2-40B4-BE49-F238E27FC236}">
                <a16:creationId xmlns:a16="http://schemas.microsoft.com/office/drawing/2014/main" id="{8089142C-68FC-B90C-8990-497E9765A3D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13A4008-79C7-31AA-224F-01F47BA90FE4}"/>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2495326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ABE2EE-98BF-E1B6-C9D7-BF2F918989B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6CC90A21-4E72-3C21-9578-8FB85C39DBB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059BE21-674D-C7CC-26C9-14A337450433}"/>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5" name="Footer Placeholder 4">
            <a:extLst>
              <a:ext uri="{FF2B5EF4-FFF2-40B4-BE49-F238E27FC236}">
                <a16:creationId xmlns:a16="http://schemas.microsoft.com/office/drawing/2014/main" id="{122423D0-FC80-CD1D-AE17-DF8ECEB4951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56361AA-FE6F-24CF-F75D-F7F1E185DED0}"/>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209497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8805-11DF-3C05-BDE7-18E268A1B8F9}"/>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1FE30CE8-FBA4-47E3-43DD-22FAA46FDBE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494DF952-1C5B-1C4B-9CC2-C71051130022}"/>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5" name="Footer Placeholder 4">
            <a:extLst>
              <a:ext uri="{FF2B5EF4-FFF2-40B4-BE49-F238E27FC236}">
                <a16:creationId xmlns:a16="http://schemas.microsoft.com/office/drawing/2014/main" id="{7C9AD64C-5CE7-A346-B2F6-D2EB877C163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A5E204E-7A58-FEE5-8C8A-66266F106772}"/>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109776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04C60-F52A-2A09-0CE9-A305FC1754E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EFDF71F8-C93C-262A-153F-865E9EFAD5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9B1EB4-3B14-DB5B-23E9-70F2A651ABEA}"/>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5" name="Footer Placeholder 4">
            <a:extLst>
              <a:ext uri="{FF2B5EF4-FFF2-40B4-BE49-F238E27FC236}">
                <a16:creationId xmlns:a16="http://schemas.microsoft.com/office/drawing/2014/main" id="{A510E4FC-7C33-9DFE-E2A7-A9A141DDE5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64E4B0A-CF57-C316-7772-A335E2679B9E}"/>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183577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02FA-9883-BD36-1713-A4AB5991FA1D}"/>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1364CBE7-56F6-32C0-4F79-84240DAC1C7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8773E8D9-1308-2F80-059F-E5D218CAF9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67489D2E-83A2-C92B-E515-A1FB3C190BEB}"/>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6" name="Footer Placeholder 5">
            <a:extLst>
              <a:ext uri="{FF2B5EF4-FFF2-40B4-BE49-F238E27FC236}">
                <a16:creationId xmlns:a16="http://schemas.microsoft.com/office/drawing/2014/main" id="{D9CB1997-643C-5AC6-B82C-9A89D32160A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5ABB101-3C3E-2395-AAF9-BEDC7EA3A108}"/>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2198545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E6D32-A665-D447-8CC2-076055EDE755}"/>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FEA5F3CC-5E88-5A9D-566E-241448BF74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0EC4D6-AAF0-EB7C-41C4-40EFCD4CE83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ECE4D6E6-63B3-49A2-2030-69B08EAD54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6EB0045-5734-5E24-E458-76469BAE42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AFEAD8E8-667F-ACF3-BF7A-F7D0B72143C1}"/>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8" name="Footer Placeholder 7">
            <a:extLst>
              <a:ext uri="{FF2B5EF4-FFF2-40B4-BE49-F238E27FC236}">
                <a16:creationId xmlns:a16="http://schemas.microsoft.com/office/drawing/2014/main" id="{8FDA2CA9-56D6-002D-4C0C-92FB173BCD1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91B5F06-E909-4A4C-EF92-5CA8E4ABD705}"/>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66814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F87BC-9C2D-6223-E858-94CA506F1E1D}"/>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B8828FCC-E423-B4EC-D8E0-69707F09C6EF}"/>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4" name="Footer Placeholder 3">
            <a:extLst>
              <a:ext uri="{FF2B5EF4-FFF2-40B4-BE49-F238E27FC236}">
                <a16:creationId xmlns:a16="http://schemas.microsoft.com/office/drawing/2014/main" id="{FF8F235A-CACB-B585-EE61-EBE1915D6D4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FA8B6B6-1055-1D4E-9A69-0BDD54B0F88B}"/>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110110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BB7227-CCDC-1181-1F0E-89A546C3CF9D}"/>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3" name="Footer Placeholder 2">
            <a:extLst>
              <a:ext uri="{FF2B5EF4-FFF2-40B4-BE49-F238E27FC236}">
                <a16:creationId xmlns:a16="http://schemas.microsoft.com/office/drawing/2014/main" id="{ED55B51C-EC6E-BD6C-805A-8161C4FB984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B4CC186-ECBB-6417-5242-118450BFB4BE}"/>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408603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5B39F-88A3-9508-A719-836B97D20F8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65537C60-3B84-EE24-63DD-E6D5D524A2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1323E63F-2B7D-F792-4BBD-2844D48250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43D4A0-9AEC-6E42-420D-5990BDCE0412}"/>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6" name="Footer Placeholder 5">
            <a:extLst>
              <a:ext uri="{FF2B5EF4-FFF2-40B4-BE49-F238E27FC236}">
                <a16:creationId xmlns:a16="http://schemas.microsoft.com/office/drawing/2014/main" id="{29BFE97D-FD9B-2CBE-C13A-A74C4FE3D9D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3E44FB-6FA3-32BF-50DB-36D9173C5C10}"/>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1035706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48AE9-6336-68BE-CD4B-90C8114FEA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A05D1F72-9816-0D72-EC33-F8B3F04782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2928D82-E33E-BA9F-5E8D-E148D5240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7F919DD-CEE5-4F40-5465-D333347A0826}"/>
              </a:ext>
            </a:extLst>
          </p:cNvPr>
          <p:cNvSpPr>
            <a:spLocks noGrp="1"/>
          </p:cNvSpPr>
          <p:nvPr>
            <p:ph type="dt" sz="half" idx="10"/>
          </p:nvPr>
        </p:nvSpPr>
        <p:spPr/>
        <p:txBody>
          <a:bodyPr/>
          <a:lstStyle/>
          <a:p>
            <a:fld id="{31ACDBB0-9BD2-6C44-B46E-8FCB8DFAC190}" type="datetimeFigureOut">
              <a:rPr lang="en-AU" smtClean="0"/>
              <a:t>13/1/2026</a:t>
            </a:fld>
            <a:endParaRPr lang="en-AU"/>
          </a:p>
        </p:txBody>
      </p:sp>
      <p:sp>
        <p:nvSpPr>
          <p:cNvPr id="6" name="Footer Placeholder 5">
            <a:extLst>
              <a:ext uri="{FF2B5EF4-FFF2-40B4-BE49-F238E27FC236}">
                <a16:creationId xmlns:a16="http://schemas.microsoft.com/office/drawing/2014/main" id="{18A1A292-512C-A849-8751-28128791482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9FFABA2-0231-F6ED-10E2-9E4F9A30341D}"/>
              </a:ext>
            </a:extLst>
          </p:cNvPr>
          <p:cNvSpPr>
            <a:spLocks noGrp="1"/>
          </p:cNvSpPr>
          <p:nvPr>
            <p:ph type="sldNum" sz="quarter" idx="12"/>
          </p:nvPr>
        </p:nvSpPr>
        <p:spPr/>
        <p:txBody>
          <a:bodyPr/>
          <a:lstStyle/>
          <a:p>
            <a:fld id="{FC5EBC78-406C-D24C-B3EE-4CB2E6F9EA77}" type="slidenum">
              <a:rPr lang="en-AU" smtClean="0"/>
              <a:t>‹#›</a:t>
            </a:fld>
            <a:endParaRPr lang="en-AU"/>
          </a:p>
        </p:txBody>
      </p:sp>
    </p:spTree>
    <p:extLst>
      <p:ext uri="{BB962C8B-B14F-4D97-AF65-F5344CB8AC3E}">
        <p14:creationId xmlns:p14="http://schemas.microsoft.com/office/powerpoint/2010/main" val="3349495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A0DC34-0A03-D08B-79D4-6AA9C99A5BA6}"/>
              </a:ext>
            </a:extLst>
          </p:cNvPr>
          <p:cNvSpPr>
            <a:spLocks noGrp="1"/>
          </p:cNvSpPr>
          <p:nvPr>
            <p:ph type="title"/>
          </p:nvPr>
        </p:nvSpPr>
        <p:spPr>
          <a:xfrm>
            <a:off x="838200" y="365125"/>
            <a:ext cx="10515600" cy="1325563"/>
          </a:xfrm>
          <a:prstGeom prst="rect">
            <a:avLst/>
          </a:prstGeom>
        </p:spPr>
        <p:txBody>
          <a:bodyPr vert="horz" lIns="91440" tIns="45720" rIns="91440" bIns="45720" rtlCol="0" anchor="t">
            <a:normAutofit/>
          </a:bodyPr>
          <a:lstStyle/>
          <a:p>
            <a:r>
              <a:rPr lang="en-AU" noProof="0" dirty="0"/>
              <a:t>Click to edit Master title style</a:t>
            </a:r>
          </a:p>
        </p:txBody>
      </p:sp>
      <p:sp>
        <p:nvSpPr>
          <p:cNvPr id="3" name="Text Placeholder 2">
            <a:extLst>
              <a:ext uri="{FF2B5EF4-FFF2-40B4-BE49-F238E27FC236}">
                <a16:creationId xmlns:a16="http://schemas.microsoft.com/office/drawing/2014/main" id="{940D4487-85AD-1FE5-CB45-1E9A312195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AU" noProof="0" dirty="0"/>
              <a:t>Click to 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4" name="Date Placeholder 3">
            <a:extLst>
              <a:ext uri="{FF2B5EF4-FFF2-40B4-BE49-F238E27FC236}">
                <a16:creationId xmlns:a16="http://schemas.microsoft.com/office/drawing/2014/main" id="{86D4AEE5-8299-12BE-C2AF-E5C1306847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Helvetica" pitchFamily="2" charset="0"/>
              </a:defRPr>
            </a:lvl1pPr>
          </a:lstStyle>
          <a:p>
            <a:fld id="{31ACDBB0-9BD2-6C44-B46E-8FCB8DFAC190}" type="datetimeFigureOut">
              <a:rPr lang="en-AU" smtClean="0"/>
              <a:pPr/>
              <a:t>13/1/2026</a:t>
            </a:fld>
            <a:endParaRPr lang="en-AU" dirty="0"/>
          </a:p>
        </p:txBody>
      </p:sp>
      <p:sp>
        <p:nvSpPr>
          <p:cNvPr id="5" name="Footer Placeholder 4">
            <a:extLst>
              <a:ext uri="{FF2B5EF4-FFF2-40B4-BE49-F238E27FC236}">
                <a16:creationId xmlns:a16="http://schemas.microsoft.com/office/drawing/2014/main" id="{2F4117FC-764C-1E55-9C19-CB2F98E535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Helvetica" pitchFamily="2" charset="0"/>
              </a:defRPr>
            </a:lvl1pPr>
          </a:lstStyle>
          <a:p>
            <a:endParaRPr lang="en-AU" dirty="0"/>
          </a:p>
        </p:txBody>
      </p:sp>
      <p:sp>
        <p:nvSpPr>
          <p:cNvPr id="6" name="Slide Number Placeholder 5">
            <a:extLst>
              <a:ext uri="{FF2B5EF4-FFF2-40B4-BE49-F238E27FC236}">
                <a16:creationId xmlns:a16="http://schemas.microsoft.com/office/drawing/2014/main" id="{311DDCE8-F4F6-18E8-6682-FA11022279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Helvetica" pitchFamily="2" charset="0"/>
              </a:defRPr>
            </a:lvl1pPr>
          </a:lstStyle>
          <a:p>
            <a:fld id="{FC5EBC78-406C-D24C-B3EE-4CB2E6F9EA77}" type="slidenum">
              <a:rPr lang="en-AU" smtClean="0"/>
              <a:pPr/>
              <a:t>‹#›</a:t>
            </a:fld>
            <a:endParaRPr lang="en-AU" dirty="0"/>
          </a:p>
        </p:txBody>
      </p:sp>
    </p:spTree>
    <p:extLst>
      <p:ext uri="{BB962C8B-B14F-4D97-AF65-F5344CB8AC3E}">
        <p14:creationId xmlns:p14="http://schemas.microsoft.com/office/powerpoint/2010/main" val="3269553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b="0" i="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b="0" i="0" kern="1200">
          <a:solidFill>
            <a:schemeClr val="tx1"/>
          </a:solidFill>
          <a:latin typeface="Helvetica" pitchFamily="2" charset="0"/>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b="0" i="0" kern="1200">
          <a:solidFill>
            <a:schemeClr val="tx1"/>
          </a:solidFill>
          <a:latin typeface="Helvetica" pitchFamily="2" charset="0"/>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b="0" i="0" kern="1200">
          <a:solidFill>
            <a:schemeClr val="tx1"/>
          </a:solidFill>
          <a:latin typeface="Helvetica" pitchFamily="2" charset="0"/>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1.em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67071-2CDF-72F9-4314-A388440AE57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4C2A8EB-56A6-A237-9675-D62797209043}"/>
              </a:ext>
            </a:extLst>
          </p:cNvPr>
          <p:cNvPicPr>
            <a:picLocks noChangeAspect="1"/>
          </p:cNvPicPr>
          <p:nvPr/>
        </p:nvPicPr>
        <p:blipFill>
          <a:blip r:embed="rId2"/>
          <a:srcRect/>
          <a:stretch/>
        </p:blipFill>
        <p:spPr>
          <a:xfrm>
            <a:off x="0" y="0"/>
            <a:ext cx="12197951" cy="6857999"/>
          </a:xfrm>
          <a:prstGeom prst="rect">
            <a:avLst/>
          </a:prstGeom>
        </p:spPr>
      </p:pic>
      <p:sp>
        <p:nvSpPr>
          <p:cNvPr id="6" name="TextBox 5">
            <a:extLst>
              <a:ext uri="{FF2B5EF4-FFF2-40B4-BE49-F238E27FC236}">
                <a16:creationId xmlns:a16="http://schemas.microsoft.com/office/drawing/2014/main" id="{28711132-2ECF-9B6E-2167-119A505E5AD9}"/>
              </a:ext>
            </a:extLst>
          </p:cNvPr>
          <p:cNvSpPr txBox="1"/>
          <p:nvPr/>
        </p:nvSpPr>
        <p:spPr>
          <a:xfrm>
            <a:off x="6296416" y="6014456"/>
            <a:ext cx="4155085" cy="495108"/>
          </a:xfrm>
          <a:prstGeom prst="rect">
            <a:avLst/>
          </a:prstGeom>
          <a:solidFill>
            <a:schemeClr val="bg1"/>
          </a:solidFill>
        </p:spPr>
        <p:txBody>
          <a:bodyPr wrap="none" lIns="108000" tIns="108000" rIns="108000" bIns="108000" rtlCol="0">
            <a:spAutoFit/>
          </a:bodyPr>
          <a:lstStyle/>
          <a:p>
            <a:pPr algn="r"/>
            <a:r>
              <a:rPr lang="en-AU" dirty="0">
                <a:solidFill>
                  <a:srgbClr val="EE3558"/>
                </a:solidFill>
                <a:latin typeface="Helvetica" pitchFamily="2" charset="0"/>
              </a:rPr>
              <a:t>Name of Presenter Name of Presenter</a:t>
            </a:r>
          </a:p>
        </p:txBody>
      </p:sp>
      <p:sp>
        <p:nvSpPr>
          <p:cNvPr id="3" name="TextBox 2">
            <a:extLst>
              <a:ext uri="{FF2B5EF4-FFF2-40B4-BE49-F238E27FC236}">
                <a16:creationId xmlns:a16="http://schemas.microsoft.com/office/drawing/2014/main" id="{BB78A167-072B-2E59-7E1F-873F1EDF2FE1}"/>
              </a:ext>
            </a:extLst>
          </p:cNvPr>
          <p:cNvSpPr txBox="1"/>
          <p:nvPr/>
        </p:nvSpPr>
        <p:spPr>
          <a:xfrm rot="21342533">
            <a:off x="1048340" y="5158056"/>
            <a:ext cx="5532284" cy="769441"/>
          </a:xfrm>
          <a:prstGeom prst="rect">
            <a:avLst/>
          </a:prstGeom>
          <a:noFill/>
          <a:effectLst>
            <a:outerShdw blurRad="233012" dist="38100" dir="2700000" algn="tl" rotWithShape="0">
              <a:prstClr val="black">
                <a:alpha val="40000"/>
              </a:prstClr>
            </a:outerShdw>
          </a:effectLst>
        </p:spPr>
        <p:txBody>
          <a:bodyPr wrap="none" rtlCol="0">
            <a:spAutoFit/>
          </a:bodyPr>
          <a:lstStyle/>
          <a:p>
            <a:pPr algn="ctr"/>
            <a:r>
              <a:rPr lang="en-AU" sz="4400" dirty="0">
                <a:solidFill>
                  <a:schemeClr val="bg1"/>
                </a:solidFill>
                <a:latin typeface="HanziPen SC" panose="03000300000000000000" pitchFamily="66" charset="-122"/>
                <a:ea typeface="HanziPen SC" panose="03000300000000000000" pitchFamily="66" charset="-122"/>
              </a:rPr>
              <a:t>Who are you following?</a:t>
            </a:r>
          </a:p>
        </p:txBody>
      </p:sp>
      <p:pic>
        <p:nvPicPr>
          <p:cNvPr id="7" name="Picture 6" descr="A pink sign with a thumbs up&#10;&#10;AI-generated content may be incorrect.">
            <a:extLst>
              <a:ext uri="{FF2B5EF4-FFF2-40B4-BE49-F238E27FC236}">
                <a16:creationId xmlns:a16="http://schemas.microsoft.com/office/drawing/2014/main" id="{B903D63D-EA46-F0A0-2714-99CCD690B0E7}"/>
              </a:ext>
            </a:extLst>
          </p:cNvPr>
          <p:cNvPicPr>
            <a:picLocks noChangeAspect="1"/>
          </p:cNvPicPr>
          <p:nvPr/>
        </p:nvPicPr>
        <p:blipFill>
          <a:blip r:embed="rId3"/>
          <a:stretch>
            <a:fillRect/>
          </a:stretch>
        </p:blipFill>
        <p:spPr>
          <a:xfrm>
            <a:off x="1537714" y="302317"/>
            <a:ext cx="3755197" cy="4761282"/>
          </a:xfrm>
          <a:prstGeom prst="rect">
            <a:avLst/>
          </a:prstGeom>
        </p:spPr>
      </p:pic>
    </p:spTree>
    <p:extLst>
      <p:ext uri="{BB962C8B-B14F-4D97-AF65-F5344CB8AC3E}">
        <p14:creationId xmlns:p14="http://schemas.microsoft.com/office/powerpoint/2010/main" val="424116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F0525-4E28-ECB3-7949-F921C25ED34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7070709-4965-C462-F9AF-28B03B76D83D}"/>
              </a:ext>
            </a:extLst>
          </p:cNvPr>
          <p:cNvPicPr>
            <a:picLocks noChangeAspect="1"/>
          </p:cNvPicPr>
          <p:nvPr/>
        </p:nvPicPr>
        <p:blipFill>
          <a:blip r:embed="rId2"/>
          <a:srcRect/>
          <a:stretch/>
        </p:blipFill>
        <p:spPr>
          <a:xfrm>
            <a:off x="0" y="1673"/>
            <a:ext cx="12194977" cy="6856326"/>
          </a:xfrm>
          <a:prstGeom prst="rect">
            <a:avLst/>
          </a:prstGeom>
        </p:spPr>
      </p:pic>
      <p:sp>
        <p:nvSpPr>
          <p:cNvPr id="2" name="Title 1">
            <a:extLst>
              <a:ext uri="{FF2B5EF4-FFF2-40B4-BE49-F238E27FC236}">
                <a16:creationId xmlns:a16="http://schemas.microsoft.com/office/drawing/2014/main" id="{D92CB6F3-7B54-528F-9A06-B2AE6E15EAEF}"/>
              </a:ext>
            </a:extLst>
          </p:cNvPr>
          <p:cNvSpPr>
            <a:spLocks noGrp="1"/>
          </p:cNvSpPr>
          <p:nvPr>
            <p:ph type="ctrTitle"/>
          </p:nvPr>
        </p:nvSpPr>
        <p:spPr>
          <a:xfrm>
            <a:off x="2330713" y="1671932"/>
            <a:ext cx="2629246" cy="1328056"/>
          </a:xfrm>
          <a:noFill/>
          <a:effectLst/>
        </p:spPr>
        <p:txBody>
          <a:bodyPr wrap="none" rtlCol="0">
            <a:spAutoFit/>
          </a:bodyPr>
          <a:lstStyle/>
          <a:p>
            <a:pPr algn="l"/>
            <a:r>
              <a:rPr lang="en-AU" dirty="0">
                <a:latin typeface="HanziPen SC" panose="03000300000000000000" pitchFamily="66" charset="-122"/>
                <a:ea typeface="HanziPen SC" panose="03000300000000000000" pitchFamily="66" charset="-122"/>
                <a:cs typeface="+mn-cs"/>
              </a:rPr>
              <a:t>Unintended</a:t>
            </a:r>
            <a:br>
              <a:rPr lang="en-AU" dirty="0">
                <a:latin typeface="HanziPen SC" panose="03000300000000000000" pitchFamily="66" charset="-122"/>
                <a:ea typeface="HanziPen SC" panose="03000300000000000000" pitchFamily="66" charset="-122"/>
                <a:cs typeface="+mn-cs"/>
              </a:rPr>
            </a:br>
            <a:r>
              <a:rPr lang="en-AU" dirty="0">
                <a:latin typeface="HanziPen SC" panose="03000300000000000000" pitchFamily="66" charset="-122"/>
                <a:ea typeface="HanziPen SC" panose="03000300000000000000" pitchFamily="66" charset="-122"/>
                <a:cs typeface="+mn-cs"/>
              </a:rPr>
              <a:t>Outcomes</a:t>
            </a:r>
          </a:p>
        </p:txBody>
      </p:sp>
      <p:sp>
        <p:nvSpPr>
          <p:cNvPr id="3" name="Subtitle 2">
            <a:extLst>
              <a:ext uri="{FF2B5EF4-FFF2-40B4-BE49-F238E27FC236}">
                <a16:creationId xmlns:a16="http://schemas.microsoft.com/office/drawing/2014/main" id="{5643D773-37E5-DD93-8124-D247B4C6E53E}"/>
              </a:ext>
            </a:extLst>
          </p:cNvPr>
          <p:cNvSpPr>
            <a:spLocks noGrp="1"/>
          </p:cNvSpPr>
          <p:nvPr>
            <p:ph type="subTitle" idx="1"/>
          </p:nvPr>
        </p:nvSpPr>
        <p:spPr>
          <a:xfrm>
            <a:off x="2330713" y="3092425"/>
            <a:ext cx="2741456" cy="1800493"/>
          </a:xfrm>
        </p:spPr>
        <p:txBody>
          <a:bodyPr wrap="none">
            <a:spAutoFit/>
          </a:bodyPr>
          <a:lstStyle/>
          <a:p>
            <a:pPr marL="342900" indent="-342900" algn="l">
              <a:buFont typeface="Arial" panose="020B0604020202020204" pitchFamily="34" charset="0"/>
              <a:buChar char="•"/>
            </a:pPr>
            <a:r>
              <a:rPr lang="en-US" dirty="0"/>
              <a:t>Dependency</a:t>
            </a:r>
          </a:p>
          <a:p>
            <a:pPr marL="342900" indent="-342900" algn="l">
              <a:buFont typeface="Arial" panose="020B0604020202020204" pitchFamily="34" charset="0"/>
              <a:buChar char="•"/>
            </a:pPr>
            <a:r>
              <a:rPr lang="en-US" dirty="0">
                <a:solidFill>
                  <a:schemeClr val="bg1">
                    <a:lumMod val="85000"/>
                  </a:schemeClr>
                </a:solidFill>
              </a:rPr>
              <a:t>Loneliness</a:t>
            </a:r>
          </a:p>
          <a:p>
            <a:pPr marL="342900" indent="-342900" algn="l">
              <a:buFont typeface="Arial" panose="020B0604020202020204" pitchFamily="34" charset="0"/>
              <a:buChar char="•"/>
            </a:pPr>
            <a:r>
              <a:rPr lang="en-US" dirty="0">
                <a:solidFill>
                  <a:schemeClr val="bg1">
                    <a:lumMod val="85000"/>
                  </a:schemeClr>
                </a:solidFill>
              </a:rPr>
              <a:t>Digital dementia</a:t>
            </a:r>
          </a:p>
          <a:p>
            <a:pPr marL="342900" indent="-342900" algn="l">
              <a:buFont typeface="Arial" panose="020B0604020202020204" pitchFamily="34" charset="0"/>
              <a:buChar char="•"/>
            </a:pPr>
            <a:r>
              <a:rPr lang="en-US" dirty="0">
                <a:solidFill>
                  <a:schemeClr val="bg1">
                    <a:lumMod val="85000"/>
                  </a:schemeClr>
                </a:solidFill>
              </a:rPr>
              <a:t>Harmful content</a:t>
            </a:r>
          </a:p>
        </p:txBody>
      </p:sp>
      <p:pic>
        <p:nvPicPr>
          <p:cNvPr id="4" name="Picture 3" descr="A pink sign with a thumbs up&#10;&#10;AI-generated content may be incorrect.">
            <a:extLst>
              <a:ext uri="{FF2B5EF4-FFF2-40B4-BE49-F238E27FC236}">
                <a16:creationId xmlns:a16="http://schemas.microsoft.com/office/drawing/2014/main" id="{B87DCC98-4F37-C336-700F-534776B61742}"/>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331429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4CC4A-D79A-8BC5-582E-14732B7164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EFB2E35-6B73-322E-D393-1D8C23341769}"/>
              </a:ext>
            </a:extLst>
          </p:cNvPr>
          <p:cNvPicPr>
            <a:picLocks noChangeAspect="1"/>
          </p:cNvPicPr>
          <p:nvPr/>
        </p:nvPicPr>
        <p:blipFill>
          <a:blip r:embed="rId2"/>
          <a:srcRect/>
          <a:stretch/>
        </p:blipFill>
        <p:spPr>
          <a:xfrm>
            <a:off x="1" y="1673"/>
            <a:ext cx="12194975" cy="6856326"/>
          </a:xfrm>
          <a:prstGeom prst="rect">
            <a:avLst/>
          </a:prstGeom>
        </p:spPr>
      </p:pic>
      <p:sp>
        <p:nvSpPr>
          <p:cNvPr id="2" name="Title 1">
            <a:extLst>
              <a:ext uri="{FF2B5EF4-FFF2-40B4-BE49-F238E27FC236}">
                <a16:creationId xmlns:a16="http://schemas.microsoft.com/office/drawing/2014/main" id="{4BE64480-F3A4-5896-B0FD-E811979134F2}"/>
              </a:ext>
            </a:extLst>
          </p:cNvPr>
          <p:cNvSpPr>
            <a:spLocks noGrp="1"/>
          </p:cNvSpPr>
          <p:nvPr>
            <p:ph type="ctrTitle"/>
          </p:nvPr>
        </p:nvSpPr>
        <p:spPr>
          <a:xfrm>
            <a:off x="2330713" y="1671932"/>
            <a:ext cx="2629246" cy="1328056"/>
          </a:xfrm>
          <a:noFill/>
          <a:effectLst/>
        </p:spPr>
        <p:txBody>
          <a:bodyPr wrap="none" rtlCol="0">
            <a:spAutoFit/>
          </a:bodyPr>
          <a:lstStyle/>
          <a:p>
            <a:pPr algn="l"/>
            <a:r>
              <a:rPr lang="en-AU" dirty="0">
                <a:latin typeface="HanziPen SC" panose="03000300000000000000" pitchFamily="66" charset="-122"/>
                <a:ea typeface="HanziPen SC" panose="03000300000000000000" pitchFamily="66" charset="-122"/>
                <a:cs typeface="+mn-cs"/>
              </a:rPr>
              <a:t>Unintended</a:t>
            </a:r>
            <a:br>
              <a:rPr lang="en-AU" dirty="0">
                <a:latin typeface="HanziPen SC" panose="03000300000000000000" pitchFamily="66" charset="-122"/>
                <a:ea typeface="HanziPen SC" panose="03000300000000000000" pitchFamily="66" charset="-122"/>
                <a:cs typeface="+mn-cs"/>
              </a:rPr>
            </a:br>
            <a:r>
              <a:rPr lang="en-AU" dirty="0">
                <a:latin typeface="HanziPen SC" panose="03000300000000000000" pitchFamily="66" charset="-122"/>
                <a:ea typeface="HanziPen SC" panose="03000300000000000000" pitchFamily="66" charset="-122"/>
                <a:cs typeface="+mn-cs"/>
              </a:rPr>
              <a:t>Outcomes</a:t>
            </a:r>
          </a:p>
        </p:txBody>
      </p:sp>
      <p:sp>
        <p:nvSpPr>
          <p:cNvPr id="3" name="Subtitle 2">
            <a:extLst>
              <a:ext uri="{FF2B5EF4-FFF2-40B4-BE49-F238E27FC236}">
                <a16:creationId xmlns:a16="http://schemas.microsoft.com/office/drawing/2014/main" id="{869141A7-0945-220A-C611-943FC8AAC033}"/>
              </a:ext>
            </a:extLst>
          </p:cNvPr>
          <p:cNvSpPr>
            <a:spLocks noGrp="1"/>
          </p:cNvSpPr>
          <p:nvPr>
            <p:ph type="subTitle" idx="1"/>
          </p:nvPr>
        </p:nvSpPr>
        <p:spPr>
          <a:xfrm>
            <a:off x="2330713" y="3092425"/>
            <a:ext cx="2741456" cy="1800493"/>
          </a:xfrm>
        </p:spPr>
        <p:txBody>
          <a:bodyPr wrap="none">
            <a:spAutoFit/>
          </a:bodyPr>
          <a:lstStyle/>
          <a:p>
            <a:pPr marL="342900" indent="-342900" algn="l">
              <a:buFont typeface="Arial" panose="020B0604020202020204" pitchFamily="34" charset="0"/>
              <a:buChar char="•"/>
            </a:pPr>
            <a:r>
              <a:rPr lang="en-US" dirty="0">
                <a:solidFill>
                  <a:schemeClr val="bg1">
                    <a:lumMod val="65000"/>
                  </a:schemeClr>
                </a:solidFill>
              </a:rPr>
              <a:t>Dependency</a:t>
            </a:r>
          </a:p>
          <a:p>
            <a:pPr marL="342900" indent="-342900" algn="l">
              <a:buFont typeface="Arial" panose="020B0604020202020204" pitchFamily="34" charset="0"/>
              <a:buChar char="•"/>
            </a:pPr>
            <a:r>
              <a:rPr lang="en-US" dirty="0"/>
              <a:t>Loneliness</a:t>
            </a:r>
          </a:p>
          <a:p>
            <a:pPr marL="342900" indent="-342900" algn="l">
              <a:buFont typeface="Arial" panose="020B0604020202020204" pitchFamily="34" charset="0"/>
              <a:buChar char="•"/>
            </a:pPr>
            <a:r>
              <a:rPr lang="en-US" dirty="0">
                <a:solidFill>
                  <a:schemeClr val="bg1">
                    <a:lumMod val="65000"/>
                  </a:schemeClr>
                </a:solidFill>
              </a:rPr>
              <a:t>Digital dementia</a:t>
            </a:r>
          </a:p>
          <a:p>
            <a:pPr marL="342900" indent="-342900" algn="l">
              <a:buFont typeface="Arial" panose="020B0604020202020204" pitchFamily="34" charset="0"/>
              <a:buChar char="•"/>
            </a:pPr>
            <a:r>
              <a:rPr lang="en-US" dirty="0">
                <a:solidFill>
                  <a:schemeClr val="bg1">
                    <a:lumMod val="65000"/>
                  </a:schemeClr>
                </a:solidFill>
              </a:rPr>
              <a:t>Harmful content</a:t>
            </a:r>
          </a:p>
        </p:txBody>
      </p:sp>
      <p:pic>
        <p:nvPicPr>
          <p:cNvPr id="4" name="Picture 3" descr="A pink sign with a thumbs up&#10;&#10;AI-generated content may be incorrect.">
            <a:extLst>
              <a:ext uri="{FF2B5EF4-FFF2-40B4-BE49-F238E27FC236}">
                <a16:creationId xmlns:a16="http://schemas.microsoft.com/office/drawing/2014/main" id="{87A0EA86-4895-AEF8-F593-0477B513A8C1}"/>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2033880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5E5DC-6711-EA9F-5A6C-EAB5BB12F3C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B1230DD-F0BC-D176-FE73-1F3FB01CE49C}"/>
              </a:ext>
            </a:extLst>
          </p:cNvPr>
          <p:cNvPicPr>
            <a:picLocks noChangeAspect="1"/>
          </p:cNvPicPr>
          <p:nvPr/>
        </p:nvPicPr>
        <p:blipFill>
          <a:blip r:embed="rId2"/>
          <a:srcRect/>
          <a:stretch/>
        </p:blipFill>
        <p:spPr>
          <a:xfrm>
            <a:off x="1" y="1673"/>
            <a:ext cx="12194975" cy="6856326"/>
          </a:xfrm>
          <a:prstGeom prst="rect">
            <a:avLst/>
          </a:prstGeom>
        </p:spPr>
      </p:pic>
      <p:sp>
        <p:nvSpPr>
          <p:cNvPr id="2" name="Title 1">
            <a:extLst>
              <a:ext uri="{FF2B5EF4-FFF2-40B4-BE49-F238E27FC236}">
                <a16:creationId xmlns:a16="http://schemas.microsoft.com/office/drawing/2014/main" id="{3F4A6B24-EFE1-D4EF-D249-3E4843E2A3E9}"/>
              </a:ext>
            </a:extLst>
          </p:cNvPr>
          <p:cNvSpPr>
            <a:spLocks noGrp="1"/>
          </p:cNvSpPr>
          <p:nvPr>
            <p:ph type="ctrTitle"/>
          </p:nvPr>
        </p:nvSpPr>
        <p:spPr>
          <a:xfrm>
            <a:off x="2330713" y="1671932"/>
            <a:ext cx="2629246" cy="1328056"/>
          </a:xfrm>
          <a:noFill/>
          <a:effectLst/>
        </p:spPr>
        <p:txBody>
          <a:bodyPr wrap="none" rtlCol="0">
            <a:spAutoFit/>
          </a:bodyPr>
          <a:lstStyle/>
          <a:p>
            <a:pPr algn="l"/>
            <a:r>
              <a:rPr lang="en-AU" dirty="0">
                <a:latin typeface="HanziPen SC" panose="03000300000000000000" pitchFamily="66" charset="-122"/>
                <a:ea typeface="HanziPen SC" panose="03000300000000000000" pitchFamily="66" charset="-122"/>
                <a:cs typeface="+mn-cs"/>
              </a:rPr>
              <a:t>Unintended</a:t>
            </a:r>
            <a:br>
              <a:rPr lang="en-AU" dirty="0">
                <a:latin typeface="HanziPen SC" panose="03000300000000000000" pitchFamily="66" charset="-122"/>
                <a:ea typeface="HanziPen SC" panose="03000300000000000000" pitchFamily="66" charset="-122"/>
                <a:cs typeface="+mn-cs"/>
              </a:rPr>
            </a:br>
            <a:r>
              <a:rPr lang="en-AU" dirty="0">
                <a:latin typeface="HanziPen SC" panose="03000300000000000000" pitchFamily="66" charset="-122"/>
                <a:ea typeface="HanziPen SC" panose="03000300000000000000" pitchFamily="66" charset="-122"/>
                <a:cs typeface="+mn-cs"/>
              </a:rPr>
              <a:t>Outcomes</a:t>
            </a:r>
          </a:p>
        </p:txBody>
      </p:sp>
      <p:sp>
        <p:nvSpPr>
          <p:cNvPr id="3" name="Subtitle 2">
            <a:extLst>
              <a:ext uri="{FF2B5EF4-FFF2-40B4-BE49-F238E27FC236}">
                <a16:creationId xmlns:a16="http://schemas.microsoft.com/office/drawing/2014/main" id="{720499EC-DA88-064A-606B-3FB056698BAD}"/>
              </a:ext>
            </a:extLst>
          </p:cNvPr>
          <p:cNvSpPr>
            <a:spLocks noGrp="1"/>
          </p:cNvSpPr>
          <p:nvPr>
            <p:ph type="subTitle" idx="1"/>
          </p:nvPr>
        </p:nvSpPr>
        <p:spPr>
          <a:xfrm>
            <a:off x="2330713" y="3092425"/>
            <a:ext cx="2741456" cy="1800493"/>
          </a:xfrm>
        </p:spPr>
        <p:txBody>
          <a:bodyPr wrap="none">
            <a:spAutoFit/>
          </a:bodyPr>
          <a:lstStyle/>
          <a:p>
            <a:pPr marL="342900" indent="-342900" algn="l">
              <a:buFont typeface="Arial" panose="020B0604020202020204" pitchFamily="34" charset="0"/>
              <a:buChar char="•"/>
            </a:pPr>
            <a:r>
              <a:rPr lang="en-US" dirty="0">
                <a:solidFill>
                  <a:schemeClr val="bg1">
                    <a:lumMod val="85000"/>
                  </a:schemeClr>
                </a:solidFill>
              </a:rPr>
              <a:t>Dependency</a:t>
            </a:r>
          </a:p>
          <a:p>
            <a:pPr marL="342900" indent="-342900" algn="l">
              <a:buFont typeface="Arial" panose="020B0604020202020204" pitchFamily="34" charset="0"/>
              <a:buChar char="•"/>
            </a:pPr>
            <a:r>
              <a:rPr lang="en-US" dirty="0">
                <a:solidFill>
                  <a:schemeClr val="bg1">
                    <a:lumMod val="85000"/>
                  </a:schemeClr>
                </a:solidFill>
              </a:rPr>
              <a:t>Loneliness</a:t>
            </a:r>
          </a:p>
          <a:p>
            <a:pPr marL="342900" indent="-342900" algn="l">
              <a:buFont typeface="Arial" panose="020B0604020202020204" pitchFamily="34" charset="0"/>
              <a:buChar char="•"/>
            </a:pPr>
            <a:r>
              <a:rPr lang="en-US" dirty="0"/>
              <a:t>Digital dementia</a:t>
            </a:r>
          </a:p>
          <a:p>
            <a:pPr marL="342900" indent="-342900" algn="l">
              <a:buFont typeface="Arial" panose="020B0604020202020204" pitchFamily="34" charset="0"/>
              <a:buChar char="•"/>
            </a:pPr>
            <a:r>
              <a:rPr lang="en-US" dirty="0">
                <a:solidFill>
                  <a:schemeClr val="bg1">
                    <a:lumMod val="85000"/>
                  </a:schemeClr>
                </a:solidFill>
              </a:rPr>
              <a:t>Harmful content</a:t>
            </a:r>
          </a:p>
        </p:txBody>
      </p:sp>
      <p:pic>
        <p:nvPicPr>
          <p:cNvPr id="4" name="Picture 3" descr="A pink sign with a thumbs up&#10;&#10;AI-generated content may be incorrect.">
            <a:extLst>
              <a:ext uri="{FF2B5EF4-FFF2-40B4-BE49-F238E27FC236}">
                <a16:creationId xmlns:a16="http://schemas.microsoft.com/office/drawing/2014/main" id="{D506BC97-1874-452F-0748-4ACF1278FEBA}"/>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250358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BCCF-D66A-EC0A-6362-583692B9FC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58DA6B-6BE3-876C-22F8-1030214764ED}"/>
              </a:ext>
            </a:extLst>
          </p:cNvPr>
          <p:cNvPicPr>
            <a:picLocks noChangeAspect="1"/>
          </p:cNvPicPr>
          <p:nvPr/>
        </p:nvPicPr>
        <p:blipFill>
          <a:blip r:embed="rId2"/>
          <a:srcRect/>
          <a:stretch/>
        </p:blipFill>
        <p:spPr>
          <a:xfrm>
            <a:off x="1" y="1673"/>
            <a:ext cx="12194975" cy="6856326"/>
          </a:xfrm>
          <a:prstGeom prst="rect">
            <a:avLst/>
          </a:prstGeom>
        </p:spPr>
      </p:pic>
      <p:sp>
        <p:nvSpPr>
          <p:cNvPr id="2" name="Title 1">
            <a:extLst>
              <a:ext uri="{FF2B5EF4-FFF2-40B4-BE49-F238E27FC236}">
                <a16:creationId xmlns:a16="http://schemas.microsoft.com/office/drawing/2014/main" id="{DC367BCB-1FA5-84CB-00BA-2440CAEF8D9A}"/>
              </a:ext>
            </a:extLst>
          </p:cNvPr>
          <p:cNvSpPr>
            <a:spLocks noGrp="1"/>
          </p:cNvSpPr>
          <p:nvPr>
            <p:ph type="ctrTitle"/>
          </p:nvPr>
        </p:nvSpPr>
        <p:spPr>
          <a:xfrm>
            <a:off x="2330713" y="1671932"/>
            <a:ext cx="2629246" cy="1328056"/>
          </a:xfrm>
          <a:noFill/>
          <a:effectLst/>
        </p:spPr>
        <p:txBody>
          <a:bodyPr wrap="none" rtlCol="0">
            <a:spAutoFit/>
          </a:bodyPr>
          <a:lstStyle/>
          <a:p>
            <a:pPr algn="l"/>
            <a:r>
              <a:rPr lang="en-AU" dirty="0">
                <a:latin typeface="HanziPen SC" panose="03000300000000000000" pitchFamily="66" charset="-122"/>
                <a:ea typeface="HanziPen SC" panose="03000300000000000000" pitchFamily="66" charset="-122"/>
                <a:cs typeface="+mn-cs"/>
              </a:rPr>
              <a:t>Unintended</a:t>
            </a:r>
            <a:br>
              <a:rPr lang="en-AU" dirty="0">
                <a:latin typeface="HanziPen SC" panose="03000300000000000000" pitchFamily="66" charset="-122"/>
                <a:ea typeface="HanziPen SC" panose="03000300000000000000" pitchFamily="66" charset="-122"/>
                <a:cs typeface="+mn-cs"/>
              </a:rPr>
            </a:br>
            <a:r>
              <a:rPr lang="en-AU" dirty="0">
                <a:latin typeface="HanziPen SC" panose="03000300000000000000" pitchFamily="66" charset="-122"/>
                <a:ea typeface="HanziPen SC" panose="03000300000000000000" pitchFamily="66" charset="-122"/>
                <a:cs typeface="+mn-cs"/>
              </a:rPr>
              <a:t>Outcomes</a:t>
            </a:r>
          </a:p>
        </p:txBody>
      </p:sp>
      <p:sp>
        <p:nvSpPr>
          <p:cNvPr id="3" name="Subtitle 2">
            <a:extLst>
              <a:ext uri="{FF2B5EF4-FFF2-40B4-BE49-F238E27FC236}">
                <a16:creationId xmlns:a16="http://schemas.microsoft.com/office/drawing/2014/main" id="{757705D2-A6A7-220F-9504-61BAD4B3561C}"/>
              </a:ext>
            </a:extLst>
          </p:cNvPr>
          <p:cNvSpPr>
            <a:spLocks noGrp="1"/>
          </p:cNvSpPr>
          <p:nvPr>
            <p:ph type="subTitle" idx="1"/>
          </p:nvPr>
        </p:nvSpPr>
        <p:spPr>
          <a:xfrm>
            <a:off x="2330713" y="3092425"/>
            <a:ext cx="2741456" cy="1800493"/>
          </a:xfrm>
        </p:spPr>
        <p:txBody>
          <a:bodyPr wrap="none">
            <a:spAutoFit/>
          </a:bodyPr>
          <a:lstStyle/>
          <a:p>
            <a:pPr marL="342900" indent="-342900" algn="l">
              <a:buFont typeface="Arial" panose="020B0604020202020204" pitchFamily="34" charset="0"/>
              <a:buChar char="•"/>
            </a:pPr>
            <a:r>
              <a:rPr lang="en-US" dirty="0">
                <a:solidFill>
                  <a:schemeClr val="bg1">
                    <a:lumMod val="75000"/>
                  </a:schemeClr>
                </a:solidFill>
              </a:rPr>
              <a:t>Dependency</a:t>
            </a:r>
          </a:p>
          <a:p>
            <a:pPr marL="342900" indent="-342900" algn="l">
              <a:buFont typeface="Arial" panose="020B0604020202020204" pitchFamily="34" charset="0"/>
              <a:buChar char="•"/>
            </a:pPr>
            <a:r>
              <a:rPr lang="en-US" dirty="0">
                <a:solidFill>
                  <a:schemeClr val="bg1">
                    <a:lumMod val="75000"/>
                  </a:schemeClr>
                </a:solidFill>
              </a:rPr>
              <a:t>Loneliness</a:t>
            </a:r>
          </a:p>
          <a:p>
            <a:pPr marL="342900" indent="-342900" algn="l">
              <a:buFont typeface="Arial" panose="020B0604020202020204" pitchFamily="34" charset="0"/>
              <a:buChar char="•"/>
            </a:pPr>
            <a:r>
              <a:rPr lang="en-US" dirty="0">
                <a:solidFill>
                  <a:schemeClr val="bg1">
                    <a:lumMod val="75000"/>
                  </a:schemeClr>
                </a:solidFill>
              </a:rPr>
              <a:t>Digital dementia</a:t>
            </a:r>
          </a:p>
          <a:p>
            <a:pPr marL="342900" indent="-342900" algn="l">
              <a:buFont typeface="Arial" panose="020B0604020202020204" pitchFamily="34" charset="0"/>
              <a:buChar char="•"/>
            </a:pPr>
            <a:r>
              <a:rPr lang="en-US" dirty="0"/>
              <a:t>Harmful content</a:t>
            </a:r>
          </a:p>
        </p:txBody>
      </p:sp>
      <p:pic>
        <p:nvPicPr>
          <p:cNvPr id="4" name="Picture 3" descr="A pink sign with a thumbs up&#10;&#10;AI-generated content may be incorrect.">
            <a:extLst>
              <a:ext uri="{FF2B5EF4-FFF2-40B4-BE49-F238E27FC236}">
                <a16:creationId xmlns:a16="http://schemas.microsoft.com/office/drawing/2014/main" id="{02A26736-D25A-9CB9-4127-D7CAE19D1FB2}"/>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71596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B1167-B468-1B70-BE64-599BADF404A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07511CB-23DA-F2F1-B0BE-40CBEBB21D3F}"/>
              </a:ext>
            </a:extLst>
          </p:cNvPr>
          <p:cNvPicPr>
            <a:picLocks noGrp="1" noRot="1" noChangeAspect="1" noMove="1" noResize="1" noEditPoints="1" noAdjustHandles="1" noChangeArrowheads="1" noChangeShapeType="1" noCrop="1"/>
          </p:cNvPicPr>
          <p:nvPr/>
        </p:nvPicPr>
        <p:blipFill>
          <a:blip r:embed="rId2"/>
          <a:srcRect/>
          <a:stretch/>
        </p:blipFill>
        <p:spPr>
          <a:xfrm>
            <a:off x="0" y="0"/>
            <a:ext cx="12197951" cy="6857998"/>
          </a:xfrm>
          <a:prstGeom prst="rect">
            <a:avLst/>
          </a:prstGeom>
        </p:spPr>
      </p:pic>
      <p:sp>
        <p:nvSpPr>
          <p:cNvPr id="4" name="Subtitle 2">
            <a:extLst>
              <a:ext uri="{FF2B5EF4-FFF2-40B4-BE49-F238E27FC236}">
                <a16:creationId xmlns:a16="http://schemas.microsoft.com/office/drawing/2014/main" id="{6A35D30A-A9CD-3422-F212-A39469483D44}"/>
              </a:ext>
            </a:extLst>
          </p:cNvPr>
          <p:cNvSpPr>
            <a:spLocks noGrp="1"/>
          </p:cNvSpPr>
          <p:nvPr>
            <p:ph type="subTitle" idx="4294967295"/>
          </p:nvPr>
        </p:nvSpPr>
        <p:spPr>
          <a:xfrm>
            <a:off x="2509894" y="4380530"/>
            <a:ext cx="6308429" cy="1200329"/>
          </a:xfrm>
        </p:spPr>
        <p:txBody>
          <a:bodyPr wrap="square">
            <a:spAutoFit/>
          </a:bodyPr>
          <a:lstStyle/>
          <a:p>
            <a:pPr marL="0" indent="0" algn="l">
              <a:buNone/>
            </a:pPr>
            <a:r>
              <a:rPr lang="en-US" sz="2400" dirty="0">
                <a:solidFill>
                  <a:schemeClr val="bg1"/>
                </a:solidFill>
              </a:rPr>
              <a:t>To be discipled means to intentionally follow and learn from a spiritual teacher, or mentor, with the goal of becoming more like them.</a:t>
            </a:r>
          </a:p>
        </p:txBody>
      </p:sp>
      <p:sp>
        <p:nvSpPr>
          <p:cNvPr id="8" name="TextBox 7">
            <a:extLst>
              <a:ext uri="{FF2B5EF4-FFF2-40B4-BE49-F238E27FC236}">
                <a16:creationId xmlns:a16="http://schemas.microsoft.com/office/drawing/2014/main" id="{5C018FE0-019E-FFC8-1EEB-EFDC6BDF0AFD}"/>
              </a:ext>
            </a:extLst>
          </p:cNvPr>
          <p:cNvSpPr txBox="1"/>
          <p:nvPr/>
        </p:nvSpPr>
        <p:spPr>
          <a:xfrm>
            <a:off x="2509894" y="2857171"/>
            <a:ext cx="6123142" cy="1446550"/>
          </a:xfrm>
          <a:prstGeom prst="rect">
            <a:avLst/>
          </a:prstGeom>
          <a:noFill/>
          <a:effectLst>
            <a:outerShdw blurRad="233012" dist="38100" dir="2700000" algn="tl" rotWithShape="0">
              <a:prstClr val="black">
                <a:alpha val="40000"/>
              </a:prstClr>
            </a:outerShdw>
          </a:effectLst>
        </p:spPr>
        <p:txBody>
          <a:bodyPr wrap="square" rtlCol="0">
            <a:spAutoFit/>
          </a:bodyPr>
          <a:lstStyle/>
          <a:p>
            <a:r>
              <a:rPr lang="en-AU" sz="4400" dirty="0">
                <a:solidFill>
                  <a:schemeClr val="bg1"/>
                </a:solidFill>
                <a:latin typeface="HanziPen SC" panose="03000300000000000000" pitchFamily="66" charset="-122"/>
                <a:ea typeface="HanziPen SC" panose="03000300000000000000" pitchFamily="66" charset="-122"/>
              </a:rPr>
              <a:t>Is it possible that technology is discipling us?</a:t>
            </a:r>
          </a:p>
        </p:txBody>
      </p:sp>
      <p:pic>
        <p:nvPicPr>
          <p:cNvPr id="11" name="Picture 10">
            <a:extLst>
              <a:ext uri="{FF2B5EF4-FFF2-40B4-BE49-F238E27FC236}">
                <a16:creationId xmlns:a16="http://schemas.microsoft.com/office/drawing/2014/main" id="{F2DE8075-D4F7-DFF9-0238-AA3028FEE9C5}"/>
              </a:ext>
            </a:extLst>
          </p:cNvPr>
          <p:cNvPicPr>
            <a:picLocks noChangeAspect="1"/>
          </p:cNvPicPr>
          <p:nvPr/>
        </p:nvPicPr>
        <p:blipFill>
          <a:blip r:embed="rId3"/>
          <a:srcRect/>
          <a:stretch/>
        </p:blipFill>
        <p:spPr>
          <a:xfrm>
            <a:off x="212942" y="5353777"/>
            <a:ext cx="1042257" cy="1311169"/>
          </a:xfrm>
          <a:prstGeom prst="rect">
            <a:avLst/>
          </a:prstGeom>
        </p:spPr>
      </p:pic>
    </p:spTree>
    <p:extLst>
      <p:ext uri="{BB962C8B-B14F-4D97-AF65-F5344CB8AC3E}">
        <p14:creationId xmlns:p14="http://schemas.microsoft.com/office/powerpoint/2010/main" val="113551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F3FF3-4E65-9B94-1EF6-E909BCBF9A2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C1E33A1-3439-24DA-2CFD-157C140A6F36}"/>
              </a:ext>
            </a:extLst>
          </p:cNvPr>
          <p:cNvPicPr>
            <a:picLocks noChangeAspect="1"/>
          </p:cNvPicPr>
          <p:nvPr/>
        </p:nvPicPr>
        <p:blipFill>
          <a:blip r:embed="rId2"/>
          <a:srcRect/>
          <a:stretch/>
        </p:blipFill>
        <p:spPr>
          <a:xfrm>
            <a:off x="1" y="1673"/>
            <a:ext cx="12194975" cy="6856326"/>
          </a:xfrm>
          <a:prstGeom prst="rect">
            <a:avLst/>
          </a:prstGeom>
        </p:spPr>
      </p:pic>
      <p:pic>
        <p:nvPicPr>
          <p:cNvPr id="9" name="Picture 8" descr="A pink sign with a thumbs up&#10;&#10;AI-generated content may be incorrect.">
            <a:extLst>
              <a:ext uri="{FF2B5EF4-FFF2-40B4-BE49-F238E27FC236}">
                <a16:creationId xmlns:a16="http://schemas.microsoft.com/office/drawing/2014/main" id="{7CAD3733-DC9F-88E7-FEB5-B5D716179083}"/>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104988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D5AAA-5CCB-AF3A-D179-79DA20B05A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C9C88FB-A629-4511-271B-2831B0C60784}"/>
              </a:ext>
            </a:extLst>
          </p:cNvPr>
          <p:cNvPicPr>
            <a:picLocks noGrp="1" noRot="1" noChangeAspect="1" noMove="1" noResize="1" noEditPoints="1" noAdjustHandles="1" noChangeArrowheads="1" noChangeShapeType="1" noCrop="1"/>
          </p:cNvPicPr>
          <p:nvPr/>
        </p:nvPicPr>
        <p:blipFill>
          <a:blip r:embed="rId2"/>
          <a:srcRect/>
          <a:stretch/>
        </p:blipFill>
        <p:spPr>
          <a:xfrm>
            <a:off x="1" y="1673"/>
            <a:ext cx="12194975" cy="6856326"/>
          </a:xfrm>
          <a:prstGeom prst="rect">
            <a:avLst/>
          </a:prstGeom>
        </p:spPr>
      </p:pic>
      <p:sp>
        <p:nvSpPr>
          <p:cNvPr id="6" name="Title 5">
            <a:extLst>
              <a:ext uri="{FF2B5EF4-FFF2-40B4-BE49-F238E27FC236}">
                <a16:creationId xmlns:a16="http://schemas.microsoft.com/office/drawing/2014/main" id="{3338D6B2-DB8E-C094-8BA0-4AB7FB08784A}"/>
              </a:ext>
            </a:extLst>
          </p:cNvPr>
          <p:cNvSpPr>
            <a:spLocks noGrp="1"/>
          </p:cNvSpPr>
          <p:nvPr>
            <p:ph type="ctrTitle" idx="4294967295"/>
          </p:nvPr>
        </p:nvSpPr>
        <p:spPr>
          <a:xfrm>
            <a:off x="583153" y="3054111"/>
            <a:ext cx="5955476" cy="749777"/>
          </a:xfrm>
          <a:solidFill>
            <a:schemeClr val="bg1"/>
          </a:solidFill>
        </p:spPr>
        <p:txBody>
          <a:bodyPr wrap="none" tIns="90000" bIns="36000">
            <a:spAutoFit/>
          </a:bodyPr>
          <a:lstStyle/>
          <a:p>
            <a:pPr algn="r"/>
            <a:r>
              <a:rPr lang="en-AU" sz="4400" dirty="0">
                <a:latin typeface="Helvetica" pitchFamily="2" charset="0"/>
              </a:rPr>
              <a:t>Swimming upstream or</a:t>
            </a:r>
          </a:p>
        </p:txBody>
      </p:sp>
      <p:sp>
        <p:nvSpPr>
          <p:cNvPr id="8" name="Title 5">
            <a:extLst>
              <a:ext uri="{FF2B5EF4-FFF2-40B4-BE49-F238E27FC236}">
                <a16:creationId xmlns:a16="http://schemas.microsoft.com/office/drawing/2014/main" id="{67637097-E9ED-540C-4AE5-0324365C9D77}"/>
              </a:ext>
            </a:extLst>
          </p:cNvPr>
          <p:cNvSpPr txBox="1">
            <a:spLocks/>
          </p:cNvSpPr>
          <p:nvPr/>
        </p:nvSpPr>
        <p:spPr>
          <a:xfrm>
            <a:off x="6538629" y="3054111"/>
            <a:ext cx="5301451" cy="739962"/>
          </a:xfrm>
          <a:prstGeom prst="rect">
            <a:avLst/>
          </a:prstGeom>
          <a:solidFill>
            <a:schemeClr val="tx1"/>
          </a:solidFill>
        </p:spPr>
        <p:txBody>
          <a:bodyPr vert="horz" wrap="none" lIns="91440" tIns="90000" rIns="91440" bIns="36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dirty="0">
                <a:solidFill>
                  <a:schemeClr val="bg1"/>
                </a:solidFill>
                <a:latin typeface="Helvetica" pitchFamily="2" charset="0"/>
              </a:rPr>
              <a:t> going with the flow?</a:t>
            </a:r>
          </a:p>
        </p:txBody>
      </p:sp>
      <p:pic>
        <p:nvPicPr>
          <p:cNvPr id="9" name="Picture 8" descr="A pink sign with a thumbs up&#10;&#10;AI-generated content may be incorrect.">
            <a:extLst>
              <a:ext uri="{FF2B5EF4-FFF2-40B4-BE49-F238E27FC236}">
                <a16:creationId xmlns:a16="http://schemas.microsoft.com/office/drawing/2014/main" id="{76447895-2816-65A9-9DC5-D1FE51CB179F}"/>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7566275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C91FF8-F32A-7505-D6F1-CA738A2D6450}"/>
              </a:ext>
            </a:extLst>
          </p:cNvPr>
          <p:cNvPicPr>
            <a:picLocks noChangeAspect="1"/>
          </p:cNvPicPr>
          <p:nvPr/>
        </p:nvPicPr>
        <p:blipFill>
          <a:blip r:embed="rId2"/>
          <a:srcRect/>
          <a:stretch/>
        </p:blipFill>
        <p:spPr>
          <a:xfrm>
            <a:off x="0" y="1673"/>
            <a:ext cx="12191999" cy="6854653"/>
          </a:xfrm>
          <a:prstGeom prst="rect">
            <a:avLst/>
          </a:prstGeom>
        </p:spPr>
      </p:pic>
      <p:sp>
        <p:nvSpPr>
          <p:cNvPr id="5" name="TextBox 4">
            <a:extLst>
              <a:ext uri="{FF2B5EF4-FFF2-40B4-BE49-F238E27FC236}">
                <a16:creationId xmlns:a16="http://schemas.microsoft.com/office/drawing/2014/main" id="{07AAF418-1CAA-5122-061A-F083CBD51E1A}"/>
              </a:ext>
            </a:extLst>
          </p:cNvPr>
          <p:cNvSpPr txBox="1"/>
          <p:nvPr/>
        </p:nvSpPr>
        <p:spPr>
          <a:xfrm>
            <a:off x="6416611" y="5747367"/>
            <a:ext cx="2916183" cy="523220"/>
          </a:xfrm>
          <a:prstGeom prst="rect">
            <a:avLst/>
          </a:prstGeom>
          <a:noFill/>
        </p:spPr>
        <p:txBody>
          <a:bodyPr wrap="none">
            <a:spAutoFit/>
          </a:bodyPr>
          <a:lstStyle/>
          <a:p>
            <a:pPr algn="ctr"/>
            <a:r>
              <a:rPr lang="en-US" sz="2800" kern="1200" dirty="0">
                <a:solidFill>
                  <a:schemeClr val="tx1"/>
                </a:solidFill>
                <a:latin typeface="HanziPen SC" panose="03000300000000000000" pitchFamily="66" charset="-122"/>
                <a:ea typeface="HanziPen SC" panose="03000300000000000000" pitchFamily="66" charset="-122"/>
                <a:cs typeface="+mj-cs"/>
              </a:rPr>
              <a:t>2 Corinthians 3:18</a:t>
            </a:r>
            <a:endParaRPr lang="en-AU" sz="2800" dirty="0">
              <a:latin typeface="HanziPen SC" panose="03000300000000000000" pitchFamily="66" charset="-122"/>
              <a:ea typeface="HanziPen SC" panose="03000300000000000000" pitchFamily="66" charset="-122"/>
            </a:endParaRPr>
          </a:p>
        </p:txBody>
      </p:sp>
      <p:pic>
        <p:nvPicPr>
          <p:cNvPr id="7" name="Picture 6" descr="A pink sign with a thumbs up&#10;&#10;AI-generated content may be incorrect.">
            <a:extLst>
              <a:ext uri="{FF2B5EF4-FFF2-40B4-BE49-F238E27FC236}">
                <a16:creationId xmlns:a16="http://schemas.microsoft.com/office/drawing/2014/main" id="{72B0683D-D06E-9C9B-E2F9-5A8825ABD04C}"/>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207440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45E8-C86E-622A-C5C6-810B11C558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5E86A99-F490-738B-9948-E5DDFE302A1D}"/>
              </a:ext>
            </a:extLst>
          </p:cNvPr>
          <p:cNvPicPr>
            <a:picLocks noChangeAspect="1"/>
          </p:cNvPicPr>
          <p:nvPr/>
        </p:nvPicPr>
        <p:blipFill>
          <a:blip r:embed="rId2"/>
          <a:srcRect/>
          <a:stretch/>
        </p:blipFill>
        <p:spPr>
          <a:xfrm>
            <a:off x="0" y="1673"/>
            <a:ext cx="12191999" cy="6854653"/>
          </a:xfrm>
          <a:prstGeom prst="rect">
            <a:avLst/>
          </a:prstGeom>
        </p:spPr>
      </p:pic>
      <p:sp>
        <p:nvSpPr>
          <p:cNvPr id="6" name="TextBox 5">
            <a:extLst>
              <a:ext uri="{FF2B5EF4-FFF2-40B4-BE49-F238E27FC236}">
                <a16:creationId xmlns:a16="http://schemas.microsoft.com/office/drawing/2014/main" id="{274CD2C1-2F4D-6CAB-0B42-28458AF808DA}"/>
              </a:ext>
            </a:extLst>
          </p:cNvPr>
          <p:cNvSpPr txBox="1"/>
          <p:nvPr/>
        </p:nvSpPr>
        <p:spPr>
          <a:xfrm>
            <a:off x="7134061" y="3674439"/>
            <a:ext cx="2077813" cy="523220"/>
          </a:xfrm>
          <a:prstGeom prst="rect">
            <a:avLst/>
          </a:prstGeom>
          <a:noFill/>
        </p:spPr>
        <p:txBody>
          <a:bodyPr wrap="none">
            <a:spAutoFit/>
          </a:bodyPr>
          <a:lstStyle/>
          <a:p>
            <a:pPr algn="ctr"/>
            <a:r>
              <a:rPr lang="en-US" sz="2800" kern="1200" dirty="0">
                <a:solidFill>
                  <a:schemeClr val="tx1"/>
                </a:solidFill>
                <a:latin typeface="HanziPen SC" panose="03000300000000000000" pitchFamily="66" charset="-122"/>
                <a:ea typeface="HanziPen SC" panose="03000300000000000000" pitchFamily="66" charset="-122"/>
                <a:cs typeface="+mj-cs"/>
              </a:rPr>
              <a:t>Romans 12:2</a:t>
            </a:r>
            <a:endParaRPr lang="en-AU" sz="2800" dirty="0">
              <a:latin typeface="HanziPen SC" panose="03000300000000000000" pitchFamily="66" charset="-122"/>
              <a:ea typeface="HanziPen SC" panose="03000300000000000000" pitchFamily="66" charset="-122"/>
            </a:endParaRPr>
          </a:p>
        </p:txBody>
      </p:sp>
      <p:pic>
        <p:nvPicPr>
          <p:cNvPr id="7" name="Picture 6" descr="A pink sign with a thumbs up&#10;&#10;AI-generated content may be incorrect.">
            <a:extLst>
              <a:ext uri="{FF2B5EF4-FFF2-40B4-BE49-F238E27FC236}">
                <a16:creationId xmlns:a16="http://schemas.microsoft.com/office/drawing/2014/main" id="{10276B46-C693-47E4-71B3-6B004752A3C3}"/>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307454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3A27D-F45F-A28D-86CF-5299C31F451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704ADDF-8DF7-C3FB-E93E-46903C03BED1}"/>
              </a:ext>
            </a:extLst>
          </p:cNvPr>
          <p:cNvPicPr>
            <a:picLocks noGrp="1" noRot="1" noChangeAspect="1" noMove="1" noResize="1" noEditPoints="1" noAdjustHandles="1" noChangeArrowheads="1" noChangeShapeType="1" noCrop="1"/>
          </p:cNvPicPr>
          <p:nvPr/>
        </p:nvPicPr>
        <p:blipFill>
          <a:blip r:embed="rId2"/>
          <a:srcRect/>
          <a:stretch/>
        </p:blipFill>
        <p:spPr>
          <a:xfrm>
            <a:off x="0" y="0"/>
            <a:ext cx="12197951" cy="6857998"/>
          </a:xfrm>
          <a:prstGeom prst="rect">
            <a:avLst/>
          </a:prstGeom>
        </p:spPr>
      </p:pic>
      <p:sp>
        <p:nvSpPr>
          <p:cNvPr id="8" name="TextBox 7">
            <a:extLst>
              <a:ext uri="{FF2B5EF4-FFF2-40B4-BE49-F238E27FC236}">
                <a16:creationId xmlns:a16="http://schemas.microsoft.com/office/drawing/2014/main" id="{41157C0D-A086-FF9A-FAB0-73F34B62FCBF}"/>
              </a:ext>
            </a:extLst>
          </p:cNvPr>
          <p:cNvSpPr txBox="1"/>
          <p:nvPr/>
        </p:nvSpPr>
        <p:spPr>
          <a:xfrm>
            <a:off x="1549176" y="1290349"/>
            <a:ext cx="5258299" cy="523220"/>
          </a:xfrm>
          <a:prstGeom prst="rect">
            <a:avLst/>
          </a:prstGeom>
          <a:solidFill>
            <a:schemeClr val="tx1"/>
          </a:solidFill>
          <a:effectLst/>
        </p:spPr>
        <p:txBody>
          <a:bodyPr wrap="none" rtlCol="0">
            <a:spAutoFit/>
          </a:bodyPr>
          <a:lstStyle/>
          <a:p>
            <a:r>
              <a:rPr lang="en-AU" sz="2800" dirty="0">
                <a:solidFill>
                  <a:schemeClr val="bg1"/>
                </a:solidFill>
                <a:latin typeface="Helvetica" pitchFamily="2" charset="0"/>
                <a:ea typeface="HanziPen SC" panose="03000300000000000000" pitchFamily="66" charset="-122"/>
              </a:rPr>
              <a:t>God’s primary discipleship plan:</a:t>
            </a:r>
          </a:p>
        </p:txBody>
      </p:sp>
      <p:pic>
        <p:nvPicPr>
          <p:cNvPr id="2" name="Picture 1">
            <a:extLst>
              <a:ext uri="{FF2B5EF4-FFF2-40B4-BE49-F238E27FC236}">
                <a16:creationId xmlns:a16="http://schemas.microsoft.com/office/drawing/2014/main" id="{53318C5E-C237-F03B-3AD7-74D9C9190152}"/>
              </a:ext>
            </a:extLst>
          </p:cNvPr>
          <p:cNvPicPr>
            <a:picLocks noChangeAspect="1"/>
          </p:cNvPicPr>
          <p:nvPr/>
        </p:nvPicPr>
        <p:blipFill>
          <a:blip r:embed="rId3">
            <a:alphaModFix amt="70000"/>
          </a:blip>
          <a:srcRect/>
          <a:stretch/>
        </p:blipFill>
        <p:spPr>
          <a:xfrm>
            <a:off x="729694" y="2023534"/>
            <a:ext cx="6433010" cy="3945699"/>
          </a:xfrm>
          <a:prstGeom prst="rect">
            <a:avLst/>
          </a:prstGeom>
          <a:effectLst/>
        </p:spPr>
      </p:pic>
      <p:sp>
        <p:nvSpPr>
          <p:cNvPr id="4" name="Subtitle 2">
            <a:extLst>
              <a:ext uri="{FF2B5EF4-FFF2-40B4-BE49-F238E27FC236}">
                <a16:creationId xmlns:a16="http://schemas.microsoft.com/office/drawing/2014/main" id="{F276DF05-9A4D-F7B6-61AA-9BEBC95DAAAB}"/>
              </a:ext>
            </a:extLst>
          </p:cNvPr>
          <p:cNvSpPr>
            <a:spLocks noGrp="1"/>
          </p:cNvSpPr>
          <p:nvPr>
            <p:ph type="subTitle" idx="4294967295"/>
          </p:nvPr>
        </p:nvSpPr>
        <p:spPr>
          <a:xfrm>
            <a:off x="1459389" y="2588306"/>
            <a:ext cx="5437874" cy="2816156"/>
          </a:xfrm>
        </p:spPr>
        <p:txBody>
          <a:bodyPr wrap="square">
            <a:spAutoFit/>
          </a:bodyPr>
          <a:lstStyle/>
          <a:p>
            <a:pPr marL="0" indent="0">
              <a:buNone/>
            </a:pPr>
            <a:r>
              <a:rPr lang="en-US" dirty="0">
                <a:latin typeface="HanziPen SC" panose="03000300000000000000" pitchFamily="66" charset="-122"/>
                <a:ea typeface="HanziPen SC" panose="03000300000000000000" pitchFamily="66" charset="-122"/>
              </a:rPr>
              <a:t>Deuteronomy 6:6-7 </a:t>
            </a:r>
          </a:p>
          <a:p>
            <a:pPr marL="0" indent="0">
              <a:buNone/>
            </a:pPr>
            <a:r>
              <a:rPr lang="en-US" sz="2400" dirty="0"/>
              <a:t>These commandments that I give you today are to be on your hearts. Impress them on your children. Talk about them when you sit at home and when you walk along the road, when you lie down and when you get up.”</a:t>
            </a:r>
          </a:p>
        </p:txBody>
      </p:sp>
      <p:sp>
        <p:nvSpPr>
          <p:cNvPr id="3" name="Title 5">
            <a:extLst>
              <a:ext uri="{FF2B5EF4-FFF2-40B4-BE49-F238E27FC236}">
                <a16:creationId xmlns:a16="http://schemas.microsoft.com/office/drawing/2014/main" id="{CC53D287-0FE5-8453-3708-21F8D514015A}"/>
              </a:ext>
            </a:extLst>
          </p:cNvPr>
          <p:cNvSpPr txBox="1">
            <a:spLocks/>
          </p:cNvSpPr>
          <p:nvPr/>
        </p:nvSpPr>
        <p:spPr>
          <a:xfrm>
            <a:off x="1549176" y="1810864"/>
            <a:ext cx="1782174" cy="671207"/>
          </a:xfrm>
          <a:prstGeom prst="rect">
            <a:avLst/>
          </a:prstGeom>
          <a:solidFill>
            <a:srgbClr val="EE3558"/>
          </a:solidFill>
        </p:spPr>
        <p:txBody>
          <a:bodyPr vert="horz" wrap="none" lIns="180000" tIns="180000" rIns="180000" bIns="90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sz="2800" dirty="0">
                <a:solidFill>
                  <a:schemeClr val="bg1"/>
                </a:solidFill>
                <a:latin typeface="HanziPen SC" panose="03000300000000000000" pitchFamily="66" charset="-122"/>
                <a:ea typeface="HanziPen SC" panose="03000300000000000000" pitchFamily="66" charset="-122"/>
              </a:rPr>
              <a:t>Daily Life</a:t>
            </a:r>
          </a:p>
        </p:txBody>
      </p:sp>
      <p:pic>
        <p:nvPicPr>
          <p:cNvPr id="6" name="Picture 5" descr="A pink sign with a thumbs up&#10;&#10;AI-generated content may be incorrect.">
            <a:extLst>
              <a:ext uri="{FF2B5EF4-FFF2-40B4-BE49-F238E27FC236}">
                <a16:creationId xmlns:a16="http://schemas.microsoft.com/office/drawing/2014/main" id="{4AD1FA94-7EE3-0751-AEB9-A016A86B4997}"/>
              </a:ext>
            </a:extLst>
          </p:cNvPr>
          <p:cNvPicPr>
            <a:picLocks noChangeAspect="1"/>
          </p:cNvPicPr>
          <p:nvPr/>
        </p:nvPicPr>
        <p:blipFill>
          <a:blip r:embed="rId4"/>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54774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ccel="50000" decel="50000" fill="hold" nodeType="clickEffect">
                                  <p:stCondLst>
                                    <p:cond delay="0"/>
                                  </p:stCondLst>
                                  <p:childTnLst>
                                    <p:animScale>
                                      <p:cBhvr>
                                        <p:cTn id="6" dur="3000" fill="hold"/>
                                        <p:tgtEl>
                                          <p:spTgt spid="2"/>
                                        </p:tgtEl>
                                      </p:cBhvr>
                                      <p:by x="110000" y="110000"/>
                                    </p:animScale>
                                  </p:childTnLst>
                                </p:cTn>
                              </p:par>
                              <p:par>
                                <p:cTn id="7" presetID="10"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animEffect transition="in" filter="fade">
                                      <p:cBhvr>
                                        <p:cTn id="9" dur="3000"/>
                                        <p:tgtEl>
                                          <p:spTgt spid="4">
                                            <p:txEl>
                                              <p:pRg st="0" end="0"/>
                                            </p:txEl>
                                          </p:spTgt>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3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CC69F9-7BE3-CDF0-C529-5D53916291B9}"/>
              </a:ext>
            </a:extLst>
          </p:cNvPr>
          <p:cNvPicPr>
            <a:picLocks noChangeAspect="1"/>
          </p:cNvPicPr>
          <p:nvPr/>
        </p:nvPicPr>
        <p:blipFill>
          <a:blip r:embed="rId2"/>
          <a:srcRect/>
          <a:stretch/>
        </p:blipFill>
        <p:spPr>
          <a:xfrm>
            <a:off x="0" y="1673"/>
            <a:ext cx="12194977" cy="6856327"/>
          </a:xfrm>
          <a:prstGeom prst="rect">
            <a:avLst/>
          </a:prstGeom>
        </p:spPr>
      </p:pic>
      <p:pic>
        <p:nvPicPr>
          <p:cNvPr id="10" name="Picture 9">
            <a:extLst>
              <a:ext uri="{FF2B5EF4-FFF2-40B4-BE49-F238E27FC236}">
                <a16:creationId xmlns:a16="http://schemas.microsoft.com/office/drawing/2014/main" id="{2BC41832-580E-CCBE-F646-7D938060896B}"/>
              </a:ext>
            </a:extLst>
          </p:cNvPr>
          <p:cNvPicPr>
            <a:picLocks noChangeAspect="1"/>
          </p:cNvPicPr>
          <p:nvPr/>
        </p:nvPicPr>
        <p:blipFill>
          <a:blip r:embed="rId3">
            <a:alphaModFix amt="45000"/>
          </a:blip>
          <a:srcRect/>
          <a:stretch/>
        </p:blipFill>
        <p:spPr>
          <a:xfrm>
            <a:off x="3991626" y="2267810"/>
            <a:ext cx="6012493" cy="4397136"/>
          </a:xfrm>
          <a:prstGeom prst="rect">
            <a:avLst/>
          </a:prstGeom>
          <a:effectLst/>
        </p:spPr>
      </p:pic>
      <p:sp>
        <p:nvSpPr>
          <p:cNvPr id="2" name="Title 1">
            <a:extLst>
              <a:ext uri="{FF2B5EF4-FFF2-40B4-BE49-F238E27FC236}">
                <a16:creationId xmlns:a16="http://schemas.microsoft.com/office/drawing/2014/main" id="{D4965215-0FF6-D6DE-CF64-0E3D2B6894AE}"/>
              </a:ext>
            </a:extLst>
          </p:cNvPr>
          <p:cNvSpPr>
            <a:spLocks noGrp="1"/>
          </p:cNvSpPr>
          <p:nvPr>
            <p:ph type="ctrTitle"/>
          </p:nvPr>
        </p:nvSpPr>
        <p:spPr>
          <a:xfrm>
            <a:off x="4951479" y="1333729"/>
            <a:ext cx="4092787" cy="718658"/>
          </a:xfrm>
          <a:noFill/>
          <a:effectLst>
            <a:outerShdw blurRad="233012" dist="38100" dir="2700000" algn="tl" rotWithShape="0">
              <a:prstClr val="black">
                <a:alpha val="40000"/>
              </a:prstClr>
            </a:outerShdw>
          </a:effectLst>
        </p:spPr>
        <p:txBody>
          <a:bodyPr wrap="none" rtlCol="0">
            <a:spAutoFit/>
          </a:bodyPr>
          <a:lstStyle/>
          <a:p>
            <a:r>
              <a:rPr lang="en-AU" dirty="0">
                <a:solidFill>
                  <a:schemeClr val="bg1"/>
                </a:solidFill>
                <a:latin typeface="HanziPen SC" panose="03000300000000000000" pitchFamily="66" charset="-122"/>
                <a:ea typeface="HanziPen SC" panose="03000300000000000000" pitchFamily="66" charset="-122"/>
                <a:cs typeface="+mn-cs"/>
              </a:rPr>
              <a:t>Scripture Reading</a:t>
            </a:r>
          </a:p>
        </p:txBody>
      </p:sp>
      <p:sp>
        <p:nvSpPr>
          <p:cNvPr id="3" name="Subtitle 2">
            <a:extLst>
              <a:ext uri="{FF2B5EF4-FFF2-40B4-BE49-F238E27FC236}">
                <a16:creationId xmlns:a16="http://schemas.microsoft.com/office/drawing/2014/main" id="{D227388A-46DE-EB0E-4EC7-A2ED9E15BD75}"/>
              </a:ext>
            </a:extLst>
          </p:cNvPr>
          <p:cNvSpPr>
            <a:spLocks noGrp="1"/>
          </p:cNvSpPr>
          <p:nvPr>
            <p:ph type="subTitle" idx="1"/>
          </p:nvPr>
        </p:nvSpPr>
        <p:spPr>
          <a:xfrm>
            <a:off x="4555840" y="2462546"/>
            <a:ext cx="4884064" cy="1261884"/>
          </a:xfrm>
        </p:spPr>
        <p:txBody>
          <a:bodyPr wrap="square">
            <a:spAutoFit/>
          </a:bodyPr>
          <a:lstStyle/>
          <a:p>
            <a:r>
              <a:rPr lang="en-AU" sz="2800" dirty="0">
                <a:latin typeface="HanziPen SC" panose="03000300000000000000" pitchFamily="66" charset="-122"/>
                <a:ea typeface="HanziPen SC" panose="03000300000000000000" pitchFamily="66" charset="-122"/>
              </a:rPr>
              <a:t>Psalm 90:12 </a:t>
            </a:r>
            <a:br>
              <a:rPr lang="en-AU" dirty="0"/>
            </a:br>
            <a:r>
              <a:rPr lang="en-AU" dirty="0"/>
              <a:t>Teach us to number our days, that we may gain a heart of wisdom.</a:t>
            </a:r>
          </a:p>
        </p:txBody>
      </p:sp>
      <p:pic>
        <p:nvPicPr>
          <p:cNvPr id="7" name="Picture 6">
            <a:extLst>
              <a:ext uri="{FF2B5EF4-FFF2-40B4-BE49-F238E27FC236}">
                <a16:creationId xmlns:a16="http://schemas.microsoft.com/office/drawing/2014/main" id="{E7458071-6D7D-C9EE-6689-2E09B2388C0E}"/>
              </a:ext>
            </a:extLst>
          </p:cNvPr>
          <p:cNvPicPr>
            <a:picLocks noChangeAspect="1"/>
          </p:cNvPicPr>
          <p:nvPr/>
        </p:nvPicPr>
        <p:blipFill>
          <a:blip r:embed="rId4"/>
          <a:stretch>
            <a:fillRect/>
          </a:stretch>
        </p:blipFill>
        <p:spPr>
          <a:xfrm>
            <a:off x="6388272" y="239093"/>
            <a:ext cx="1219200" cy="1219200"/>
          </a:xfrm>
          <a:prstGeom prst="rect">
            <a:avLst/>
          </a:prstGeom>
        </p:spPr>
      </p:pic>
      <p:pic>
        <p:nvPicPr>
          <p:cNvPr id="12" name="Picture 11">
            <a:extLst>
              <a:ext uri="{FF2B5EF4-FFF2-40B4-BE49-F238E27FC236}">
                <a16:creationId xmlns:a16="http://schemas.microsoft.com/office/drawing/2014/main" id="{50994832-76C3-FB0A-15B3-F46D4B4A86B7}"/>
              </a:ext>
            </a:extLst>
          </p:cNvPr>
          <p:cNvPicPr>
            <a:picLocks noChangeAspect="1"/>
          </p:cNvPicPr>
          <p:nvPr/>
        </p:nvPicPr>
        <p:blipFill>
          <a:blip r:embed="rId5"/>
          <a:srcRect/>
          <a:stretch/>
        </p:blipFill>
        <p:spPr>
          <a:xfrm>
            <a:off x="212942" y="5353777"/>
            <a:ext cx="1042257" cy="1311169"/>
          </a:xfrm>
          <a:prstGeom prst="rect">
            <a:avLst/>
          </a:prstGeom>
        </p:spPr>
      </p:pic>
      <p:sp>
        <p:nvSpPr>
          <p:cNvPr id="6" name="TextBox 5">
            <a:extLst>
              <a:ext uri="{FF2B5EF4-FFF2-40B4-BE49-F238E27FC236}">
                <a16:creationId xmlns:a16="http://schemas.microsoft.com/office/drawing/2014/main" id="{C3AC8998-1502-C087-EF10-FF44760EE9A9}"/>
              </a:ext>
            </a:extLst>
          </p:cNvPr>
          <p:cNvSpPr txBox="1"/>
          <p:nvPr/>
        </p:nvSpPr>
        <p:spPr>
          <a:xfrm>
            <a:off x="4351124" y="4009748"/>
            <a:ext cx="5293496" cy="2369880"/>
          </a:xfrm>
          <a:prstGeom prst="rect">
            <a:avLst/>
          </a:prstGeom>
        </p:spPr>
        <p:txBody>
          <a:bodyPr vert="horz" wrap="square" lIns="91440" tIns="45720" rIns="91440" bIns="45720" rtlCol="0">
            <a:spAutoFit/>
          </a:bodyPr>
          <a:lstStyle>
            <a:lvl1pPr indent="0" algn="ctr">
              <a:lnSpc>
                <a:spcPct val="100000"/>
              </a:lnSpc>
              <a:spcBef>
                <a:spcPts val="0"/>
              </a:spcBef>
              <a:spcAft>
                <a:spcPts val="600"/>
              </a:spcAft>
              <a:buFont typeface="Arial" panose="020B0604020202020204" pitchFamily="34" charset="0"/>
              <a:buNone/>
              <a:defRPr sz="2800" b="0" i="0">
                <a:latin typeface="HanziPen SC" panose="03000300000000000000" pitchFamily="66" charset="-122"/>
                <a:ea typeface="HanziPen SC" panose="03000300000000000000" pitchFamily="66" charset="-122"/>
              </a:defRPr>
            </a:lvl1pPr>
            <a:lvl2pPr indent="0" algn="ctr">
              <a:lnSpc>
                <a:spcPct val="100000"/>
              </a:lnSpc>
              <a:spcBef>
                <a:spcPts val="0"/>
              </a:spcBef>
              <a:spcAft>
                <a:spcPts val="600"/>
              </a:spcAft>
              <a:buFont typeface="Arial" panose="020B0604020202020204" pitchFamily="34" charset="0"/>
              <a:buNone/>
              <a:defRPr sz="2000" b="0" i="0">
                <a:latin typeface="Helvetica" pitchFamily="2" charset="0"/>
              </a:defRPr>
            </a:lvl2pPr>
            <a:lvl3pPr indent="0" algn="ctr">
              <a:lnSpc>
                <a:spcPct val="100000"/>
              </a:lnSpc>
              <a:spcBef>
                <a:spcPts val="0"/>
              </a:spcBef>
              <a:spcAft>
                <a:spcPts val="600"/>
              </a:spcAft>
              <a:buFont typeface="Arial" panose="020B0604020202020204" pitchFamily="34" charset="0"/>
              <a:buNone/>
              <a:defRPr b="0" i="0">
                <a:latin typeface="Helvetica" pitchFamily="2" charset="0"/>
              </a:defRPr>
            </a:lvl3pPr>
            <a:lvl4pPr indent="0" algn="ctr">
              <a:lnSpc>
                <a:spcPct val="100000"/>
              </a:lnSpc>
              <a:spcBef>
                <a:spcPts val="0"/>
              </a:spcBef>
              <a:spcAft>
                <a:spcPts val="600"/>
              </a:spcAft>
              <a:buFont typeface="Arial" panose="020B0604020202020204" pitchFamily="34" charset="0"/>
              <a:buNone/>
              <a:defRPr sz="1600" b="0" i="0">
                <a:latin typeface="Helvetica" pitchFamily="2" charset="0"/>
              </a:defRPr>
            </a:lvl4pPr>
            <a:lvl5pPr indent="0" algn="ctr">
              <a:lnSpc>
                <a:spcPct val="100000"/>
              </a:lnSpc>
              <a:spcBef>
                <a:spcPts val="0"/>
              </a:spcBef>
              <a:spcAft>
                <a:spcPts val="600"/>
              </a:spcAft>
              <a:buFont typeface="Arial" panose="020B0604020202020204" pitchFamily="34" charset="0"/>
              <a:buNone/>
              <a:defRPr sz="1600" b="0" i="0">
                <a:latin typeface="Helvetica" pitchFamily="2"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en-AU" dirty="0"/>
              <a:t>Philippians 4:8 </a:t>
            </a:r>
            <a:br>
              <a:rPr lang="en-AU" dirty="0"/>
            </a:br>
            <a:r>
              <a:rPr lang="en-AU" sz="2400" dirty="0">
                <a:latin typeface="Helvetica" pitchFamily="2" charset="0"/>
              </a:rPr>
              <a:t>Whatever is true, whatever is noble, whatever is right, whatever is lovely, whatever is admirable – if anything is excellent or praiseworthy – think about such things.</a:t>
            </a:r>
            <a:endParaRPr lang="en-AU" dirty="0">
              <a:latin typeface="Helvetica" pitchFamily="2" charset="0"/>
            </a:endParaRPr>
          </a:p>
        </p:txBody>
      </p:sp>
    </p:spTree>
    <p:extLst>
      <p:ext uri="{BB962C8B-B14F-4D97-AF65-F5344CB8AC3E}">
        <p14:creationId xmlns:p14="http://schemas.microsoft.com/office/powerpoint/2010/main" val="27458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nodeType="withEffect">
                                  <p:stCondLst>
                                    <p:cond delay="0"/>
                                  </p:stCondLst>
                                  <p:childTnLst>
                                    <p:animScale>
                                      <p:cBhvr>
                                        <p:cTn id="6" dur="3000" fill="hold"/>
                                        <p:tgtEl>
                                          <p:spTgt spid="10"/>
                                        </p:tgtEl>
                                      </p:cBhvr>
                                      <p:by x="110000" y="11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2B5CC-DF4A-0DB0-EC63-E435B342808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AFC38B5-701F-1A2A-34D7-ED765C8816E5}"/>
              </a:ext>
            </a:extLst>
          </p:cNvPr>
          <p:cNvPicPr>
            <a:picLocks noGrp="1" noRot="1" noChangeAspect="1" noMove="1" noResize="1" noEditPoints="1" noAdjustHandles="1" noChangeArrowheads="1" noChangeShapeType="1" noCrop="1"/>
          </p:cNvPicPr>
          <p:nvPr/>
        </p:nvPicPr>
        <p:blipFill>
          <a:blip r:embed="rId2"/>
          <a:srcRect/>
          <a:stretch/>
        </p:blipFill>
        <p:spPr>
          <a:xfrm>
            <a:off x="1" y="0"/>
            <a:ext cx="12197949" cy="6857997"/>
          </a:xfrm>
          <a:prstGeom prst="rect">
            <a:avLst/>
          </a:prstGeom>
        </p:spPr>
      </p:pic>
      <p:pic>
        <p:nvPicPr>
          <p:cNvPr id="2" name="Picture 1">
            <a:extLst>
              <a:ext uri="{FF2B5EF4-FFF2-40B4-BE49-F238E27FC236}">
                <a16:creationId xmlns:a16="http://schemas.microsoft.com/office/drawing/2014/main" id="{6ACE5D87-F3D8-DC5C-C57D-92ADEDE5C17A}"/>
              </a:ext>
            </a:extLst>
          </p:cNvPr>
          <p:cNvPicPr>
            <a:picLocks noChangeAspect="1"/>
          </p:cNvPicPr>
          <p:nvPr/>
        </p:nvPicPr>
        <p:blipFill>
          <a:blip r:embed="rId3">
            <a:alphaModFix amt="70000"/>
          </a:blip>
          <a:srcRect/>
          <a:stretch/>
        </p:blipFill>
        <p:spPr>
          <a:xfrm>
            <a:off x="4179470" y="3886615"/>
            <a:ext cx="6433010" cy="2619505"/>
          </a:xfrm>
          <a:prstGeom prst="rect">
            <a:avLst/>
          </a:prstGeom>
          <a:effectLst/>
        </p:spPr>
      </p:pic>
      <p:sp>
        <p:nvSpPr>
          <p:cNvPr id="4" name="Subtitle 2">
            <a:extLst>
              <a:ext uri="{FF2B5EF4-FFF2-40B4-BE49-F238E27FC236}">
                <a16:creationId xmlns:a16="http://schemas.microsoft.com/office/drawing/2014/main" id="{BDB27EFE-107C-AE13-0380-32D2DC1E0C0D}"/>
              </a:ext>
            </a:extLst>
          </p:cNvPr>
          <p:cNvSpPr>
            <a:spLocks noGrp="1"/>
          </p:cNvSpPr>
          <p:nvPr>
            <p:ph type="subTitle" idx="4294967295"/>
          </p:nvPr>
        </p:nvSpPr>
        <p:spPr>
          <a:xfrm>
            <a:off x="4942941" y="4318189"/>
            <a:ext cx="5437874" cy="1938992"/>
          </a:xfrm>
        </p:spPr>
        <p:txBody>
          <a:bodyPr wrap="square">
            <a:spAutoFit/>
          </a:bodyPr>
          <a:lstStyle/>
          <a:p>
            <a:pPr marL="0" indent="0">
              <a:buNone/>
            </a:pPr>
            <a:r>
              <a:rPr lang="en-US" sz="2400" dirty="0">
                <a:latin typeface="Helvetica" pitchFamily="2" charset="0"/>
              </a:rPr>
              <a:t>“Gentle manners, cheerful conversation, and loving acts will bind the hearts of children to their parents by the silken chords of love.”</a:t>
            </a:r>
            <a:br>
              <a:rPr lang="en-US" sz="2400" dirty="0">
                <a:latin typeface="Helvetica" pitchFamily="2" charset="0"/>
              </a:rPr>
            </a:br>
            <a:r>
              <a:rPr lang="en-US" sz="2400" dirty="0">
                <a:latin typeface="Helvetica" pitchFamily="2" charset="0"/>
              </a:rPr>
              <a:t>(</a:t>
            </a:r>
            <a:r>
              <a:rPr lang="en-US" sz="2000" i="1" dirty="0">
                <a:latin typeface="Helvetica" pitchFamily="2" charset="0"/>
              </a:rPr>
              <a:t>Adventist Home, p. 426, Ellen G White)</a:t>
            </a:r>
            <a:endParaRPr lang="en-US" sz="2400" i="1" dirty="0">
              <a:latin typeface="Helvetica" pitchFamily="2" charset="0"/>
            </a:endParaRPr>
          </a:p>
        </p:txBody>
      </p:sp>
      <p:sp>
        <p:nvSpPr>
          <p:cNvPr id="7" name="Title 1">
            <a:extLst>
              <a:ext uri="{FF2B5EF4-FFF2-40B4-BE49-F238E27FC236}">
                <a16:creationId xmlns:a16="http://schemas.microsoft.com/office/drawing/2014/main" id="{1827A618-3B30-8200-D352-40B52EF9AFEB}"/>
              </a:ext>
            </a:extLst>
          </p:cNvPr>
          <p:cNvSpPr txBox="1">
            <a:spLocks/>
          </p:cNvSpPr>
          <p:nvPr/>
        </p:nvSpPr>
        <p:spPr>
          <a:xfrm>
            <a:off x="468938" y="5412825"/>
            <a:ext cx="3440365" cy="661720"/>
          </a:xfrm>
          <a:prstGeom prst="rect">
            <a:avLst/>
          </a:prstGeom>
          <a:noFill/>
          <a:effectLst>
            <a:outerShdw blurRad="233012" dist="38100" dir="2700000" algn="tl" rotWithShape="0">
              <a:prstClr val="black">
                <a:alpha val="40000"/>
              </a:prstClr>
            </a:outerShdw>
          </a:effectLst>
        </p:spPr>
        <p:txBody>
          <a:bodyPr wrap="none" rtlCol="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AU" dirty="0">
                <a:solidFill>
                  <a:schemeClr val="bg1"/>
                </a:solidFill>
                <a:latin typeface="HanziPen SC" panose="03000300000000000000" pitchFamily="66" charset="-122"/>
                <a:ea typeface="HanziPen SC" panose="03000300000000000000" pitchFamily="66" charset="-122"/>
                <a:cs typeface="+mn-cs"/>
              </a:rPr>
              <a:t>Inspired Counsel</a:t>
            </a:r>
          </a:p>
        </p:txBody>
      </p:sp>
      <p:pic>
        <p:nvPicPr>
          <p:cNvPr id="9" name="Picture 8">
            <a:extLst>
              <a:ext uri="{FF2B5EF4-FFF2-40B4-BE49-F238E27FC236}">
                <a16:creationId xmlns:a16="http://schemas.microsoft.com/office/drawing/2014/main" id="{1442CFC0-891A-BADD-B901-26425EAF7FAA}"/>
              </a:ext>
            </a:extLst>
          </p:cNvPr>
          <p:cNvPicPr>
            <a:picLocks noChangeAspect="1"/>
          </p:cNvPicPr>
          <p:nvPr/>
        </p:nvPicPr>
        <p:blipFill>
          <a:blip r:embed="rId4"/>
          <a:srcRect/>
          <a:stretch/>
        </p:blipFill>
        <p:spPr>
          <a:xfrm>
            <a:off x="1579520" y="4318189"/>
            <a:ext cx="1219200" cy="1219200"/>
          </a:xfrm>
          <a:prstGeom prst="rect">
            <a:avLst/>
          </a:prstGeom>
        </p:spPr>
      </p:pic>
      <p:pic>
        <p:nvPicPr>
          <p:cNvPr id="11" name="Picture 10">
            <a:extLst>
              <a:ext uri="{FF2B5EF4-FFF2-40B4-BE49-F238E27FC236}">
                <a16:creationId xmlns:a16="http://schemas.microsoft.com/office/drawing/2014/main" id="{AFBEAD28-F407-3E73-850E-3C6D6C1EDA36}"/>
              </a:ext>
            </a:extLst>
          </p:cNvPr>
          <p:cNvPicPr>
            <a:picLocks noChangeAspect="1"/>
          </p:cNvPicPr>
          <p:nvPr/>
        </p:nvPicPr>
        <p:blipFill>
          <a:blip r:embed="rId5"/>
          <a:srcRect/>
          <a:stretch/>
        </p:blipFill>
        <p:spPr>
          <a:xfrm>
            <a:off x="354801" y="243157"/>
            <a:ext cx="1034111" cy="1311169"/>
          </a:xfrm>
          <a:prstGeom prst="rect">
            <a:avLst/>
          </a:prstGeom>
        </p:spPr>
      </p:pic>
    </p:spTree>
    <p:extLst>
      <p:ext uri="{BB962C8B-B14F-4D97-AF65-F5344CB8AC3E}">
        <p14:creationId xmlns:p14="http://schemas.microsoft.com/office/powerpoint/2010/main" val="283539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nodeType="withEffect">
                                  <p:stCondLst>
                                    <p:cond delay="0"/>
                                  </p:stCondLst>
                                  <p:childTnLst>
                                    <p:animScale>
                                      <p:cBhvr>
                                        <p:cTn id="6" dur="3000" fill="hold"/>
                                        <p:tgtEl>
                                          <p:spTgt spid="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5D980-062F-32E8-166C-ACFD6F9ED1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31CA102-C14C-B258-4E51-4A0CFA31160A}"/>
              </a:ext>
            </a:extLst>
          </p:cNvPr>
          <p:cNvPicPr>
            <a:picLocks noGrp="1" noRot="1" noChangeAspect="1" noMove="1" noResize="1" noEditPoints="1" noAdjustHandles="1" noChangeArrowheads="1" noChangeShapeType="1" noCrop="1"/>
          </p:cNvPicPr>
          <p:nvPr/>
        </p:nvPicPr>
        <p:blipFill>
          <a:blip r:embed="rId2"/>
          <a:srcRect/>
          <a:stretch/>
        </p:blipFill>
        <p:spPr>
          <a:xfrm>
            <a:off x="0" y="1674"/>
            <a:ext cx="12194975" cy="6856325"/>
          </a:xfrm>
          <a:prstGeom prst="rect">
            <a:avLst/>
          </a:prstGeom>
        </p:spPr>
      </p:pic>
      <p:pic>
        <p:nvPicPr>
          <p:cNvPr id="4" name="Picture 3" descr="A pink sign with a thumbs up&#10;&#10;AI-generated content may be incorrect.">
            <a:extLst>
              <a:ext uri="{FF2B5EF4-FFF2-40B4-BE49-F238E27FC236}">
                <a16:creationId xmlns:a16="http://schemas.microsoft.com/office/drawing/2014/main" id="{1029B036-11D1-20E6-2896-0258B0C246E6}"/>
              </a:ext>
            </a:extLst>
          </p:cNvPr>
          <p:cNvPicPr>
            <a:picLocks noChangeAspect="1"/>
          </p:cNvPicPr>
          <p:nvPr/>
        </p:nvPicPr>
        <p:blipFill>
          <a:blip r:embed="rId3"/>
          <a:stretch>
            <a:fillRect/>
          </a:stretch>
        </p:blipFill>
        <p:spPr>
          <a:xfrm>
            <a:off x="212942" y="5353777"/>
            <a:ext cx="1033505" cy="1310400"/>
          </a:xfrm>
          <a:prstGeom prst="rect">
            <a:avLst/>
          </a:prstGeom>
        </p:spPr>
      </p:pic>
      <p:sp>
        <p:nvSpPr>
          <p:cNvPr id="9" name="TextBox 8">
            <a:extLst>
              <a:ext uri="{FF2B5EF4-FFF2-40B4-BE49-F238E27FC236}">
                <a16:creationId xmlns:a16="http://schemas.microsoft.com/office/drawing/2014/main" id="{FA4EDFAD-CECA-2CFB-03DC-64E270DF0914}"/>
              </a:ext>
            </a:extLst>
          </p:cNvPr>
          <p:cNvSpPr txBox="1"/>
          <p:nvPr/>
        </p:nvSpPr>
        <p:spPr>
          <a:xfrm>
            <a:off x="1776533" y="2574920"/>
            <a:ext cx="3643605" cy="1708160"/>
          </a:xfrm>
          <a:prstGeom prst="rect">
            <a:avLst/>
          </a:prstGeom>
          <a:noFill/>
        </p:spPr>
        <p:txBody>
          <a:bodyPr wrap="square">
            <a:spAutoFit/>
          </a:bodyPr>
          <a:lstStyle/>
          <a:p>
            <a:pPr marL="0" indent="0" algn="ctr">
              <a:spcAft>
                <a:spcPts val="600"/>
              </a:spcAft>
              <a:buNone/>
            </a:pPr>
            <a:r>
              <a:rPr lang="en-US" sz="2800" dirty="0">
                <a:latin typeface="HanziPen SC" panose="03000300000000000000" pitchFamily="66" charset="-122"/>
                <a:ea typeface="HanziPen SC" panose="03000300000000000000" pitchFamily="66" charset="-122"/>
              </a:rPr>
              <a:t>Psalm 90:12</a:t>
            </a:r>
          </a:p>
          <a:p>
            <a:pPr marL="0" indent="0" algn="ctr">
              <a:spcAft>
                <a:spcPts val="600"/>
              </a:spcAft>
              <a:buNone/>
            </a:pPr>
            <a:r>
              <a:rPr lang="en-US" sz="2400" dirty="0">
                <a:latin typeface="Helvetica" pitchFamily="2" charset="0"/>
              </a:rPr>
              <a:t>“Teach us to number our days, that we may gain a heart of wisdom.”</a:t>
            </a:r>
          </a:p>
        </p:txBody>
      </p:sp>
    </p:spTree>
    <p:extLst>
      <p:ext uri="{BB962C8B-B14F-4D97-AF65-F5344CB8AC3E}">
        <p14:creationId xmlns:p14="http://schemas.microsoft.com/office/powerpoint/2010/main" val="52320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48635-FC3C-9C51-4DA1-CC78722CA6C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C620E2-B867-55A6-3D3A-ECDDE14DD2A2}"/>
              </a:ext>
            </a:extLst>
          </p:cNvPr>
          <p:cNvPicPr>
            <a:picLocks noGrp="1" noRot="1" noChangeAspect="1" noMove="1" noResize="1" noEditPoints="1" noAdjustHandles="1" noChangeArrowheads="1" noChangeShapeType="1" noCrop="1"/>
          </p:cNvPicPr>
          <p:nvPr/>
        </p:nvPicPr>
        <p:blipFill>
          <a:blip r:embed="rId2"/>
          <a:srcRect/>
          <a:stretch/>
        </p:blipFill>
        <p:spPr>
          <a:xfrm>
            <a:off x="2" y="1673"/>
            <a:ext cx="12194973" cy="6856325"/>
          </a:xfrm>
          <a:prstGeom prst="rect">
            <a:avLst/>
          </a:prstGeom>
        </p:spPr>
      </p:pic>
      <p:pic>
        <p:nvPicPr>
          <p:cNvPr id="4" name="Picture 3" descr="A pink sign with a thumbs up&#10;&#10;AI-generated content may be incorrect.">
            <a:extLst>
              <a:ext uri="{FF2B5EF4-FFF2-40B4-BE49-F238E27FC236}">
                <a16:creationId xmlns:a16="http://schemas.microsoft.com/office/drawing/2014/main" id="{8A7C7EBC-617B-5C1F-3907-C19C1985FAC3}"/>
              </a:ext>
            </a:extLst>
          </p:cNvPr>
          <p:cNvPicPr>
            <a:picLocks noChangeAspect="1"/>
          </p:cNvPicPr>
          <p:nvPr/>
        </p:nvPicPr>
        <p:blipFill>
          <a:blip r:embed="rId3"/>
          <a:stretch>
            <a:fillRect/>
          </a:stretch>
        </p:blipFill>
        <p:spPr>
          <a:xfrm>
            <a:off x="212942" y="5353777"/>
            <a:ext cx="1033505" cy="1310400"/>
          </a:xfrm>
          <a:prstGeom prst="rect">
            <a:avLst/>
          </a:prstGeom>
        </p:spPr>
      </p:pic>
      <p:sp>
        <p:nvSpPr>
          <p:cNvPr id="9" name="TextBox 8">
            <a:extLst>
              <a:ext uri="{FF2B5EF4-FFF2-40B4-BE49-F238E27FC236}">
                <a16:creationId xmlns:a16="http://schemas.microsoft.com/office/drawing/2014/main" id="{C500A1EF-A1C5-02B2-0F46-A386AF1C9D26}"/>
              </a:ext>
            </a:extLst>
          </p:cNvPr>
          <p:cNvSpPr txBox="1"/>
          <p:nvPr/>
        </p:nvSpPr>
        <p:spPr>
          <a:xfrm>
            <a:off x="1021032" y="1886808"/>
            <a:ext cx="3864172" cy="3477875"/>
          </a:xfrm>
          <a:prstGeom prst="rect">
            <a:avLst/>
          </a:prstGeom>
          <a:noFill/>
        </p:spPr>
        <p:txBody>
          <a:bodyPr wrap="square">
            <a:spAutoFit/>
          </a:bodyPr>
          <a:lstStyle/>
          <a:p>
            <a:pPr marL="0" indent="0" algn="ctr">
              <a:spcAft>
                <a:spcPts val="600"/>
              </a:spcAft>
              <a:buNone/>
            </a:pPr>
            <a:r>
              <a:rPr lang="en-US" sz="2800" dirty="0">
                <a:latin typeface="HanziPen SC" panose="03000300000000000000" pitchFamily="66" charset="-122"/>
                <a:ea typeface="HanziPen SC" panose="03000300000000000000" pitchFamily="66" charset="-122"/>
              </a:rPr>
              <a:t>Ephesians 5:15</a:t>
            </a:r>
          </a:p>
          <a:p>
            <a:pPr marL="0" indent="0" algn="ctr">
              <a:spcAft>
                <a:spcPts val="600"/>
              </a:spcAft>
              <a:buNone/>
            </a:pPr>
            <a:r>
              <a:rPr lang="en-US" sz="2400" dirty="0">
                <a:latin typeface="Helvetica" pitchFamily="2" charset="0"/>
              </a:rPr>
              <a:t>Be very careful, then, how you will live – not as unwise, but as wise … ”</a:t>
            </a:r>
          </a:p>
          <a:p>
            <a:pPr marL="0" indent="0" algn="ctr">
              <a:spcAft>
                <a:spcPts val="600"/>
              </a:spcAft>
              <a:buNone/>
            </a:pPr>
            <a:endParaRPr lang="en-US" sz="2400" dirty="0">
              <a:latin typeface="Helvetica" pitchFamily="2" charset="0"/>
            </a:endParaRPr>
          </a:p>
          <a:p>
            <a:pPr algn="ctr">
              <a:spcAft>
                <a:spcPts val="600"/>
              </a:spcAft>
            </a:pPr>
            <a:r>
              <a:rPr lang="en-US" sz="2800" dirty="0">
                <a:latin typeface="HanziPen SC" panose="03000300000000000000" pitchFamily="66" charset="-122"/>
                <a:ea typeface="HanziPen SC" panose="03000300000000000000" pitchFamily="66" charset="-122"/>
              </a:rPr>
              <a:t>Ephesians 5:16</a:t>
            </a:r>
          </a:p>
          <a:p>
            <a:pPr algn="ctr"/>
            <a:r>
              <a:rPr lang="en-US" sz="2400" dirty="0">
                <a:latin typeface="Helvetica" pitchFamily="2" charset="0"/>
              </a:rPr>
              <a:t>Making the most of every opportunity</a:t>
            </a:r>
          </a:p>
        </p:txBody>
      </p:sp>
      <p:sp>
        <p:nvSpPr>
          <p:cNvPr id="10" name="Title 5">
            <a:extLst>
              <a:ext uri="{FF2B5EF4-FFF2-40B4-BE49-F238E27FC236}">
                <a16:creationId xmlns:a16="http://schemas.microsoft.com/office/drawing/2014/main" id="{6DC1B1FE-AF3F-9C45-043C-B7361A075441}"/>
              </a:ext>
            </a:extLst>
          </p:cNvPr>
          <p:cNvSpPr txBox="1">
            <a:spLocks/>
          </p:cNvSpPr>
          <p:nvPr/>
        </p:nvSpPr>
        <p:spPr>
          <a:xfrm>
            <a:off x="1343886" y="785158"/>
            <a:ext cx="3218464" cy="671207"/>
          </a:xfrm>
          <a:prstGeom prst="rect">
            <a:avLst/>
          </a:prstGeom>
          <a:solidFill>
            <a:srgbClr val="EE3558"/>
          </a:solidFill>
        </p:spPr>
        <p:txBody>
          <a:bodyPr vert="horz" wrap="none" lIns="180000" tIns="180000" rIns="180000" bIns="90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2800" dirty="0">
                <a:solidFill>
                  <a:schemeClr val="bg1"/>
                </a:solidFill>
                <a:latin typeface="HanziPen SC" panose="03000300000000000000" pitchFamily="66" charset="-122"/>
                <a:ea typeface="HanziPen SC" panose="03000300000000000000" pitchFamily="66" charset="-122"/>
              </a:rPr>
              <a:t>Redeeming the time</a:t>
            </a:r>
          </a:p>
        </p:txBody>
      </p:sp>
    </p:spTree>
    <p:extLst>
      <p:ext uri="{BB962C8B-B14F-4D97-AF65-F5344CB8AC3E}">
        <p14:creationId xmlns:p14="http://schemas.microsoft.com/office/powerpoint/2010/main" val="31251148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2797F-B51D-E135-0BF8-EC9F3335D5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7276DD6-28CD-FB7B-DFED-083D327A0FF2}"/>
              </a:ext>
            </a:extLst>
          </p:cNvPr>
          <p:cNvPicPr>
            <a:picLocks noChangeAspect="1"/>
          </p:cNvPicPr>
          <p:nvPr/>
        </p:nvPicPr>
        <p:blipFill>
          <a:blip r:embed="rId2"/>
          <a:srcRect/>
          <a:stretch/>
        </p:blipFill>
        <p:spPr>
          <a:xfrm>
            <a:off x="1" y="0"/>
            <a:ext cx="12197949" cy="6857997"/>
          </a:xfrm>
          <a:prstGeom prst="rect">
            <a:avLst/>
          </a:prstGeom>
        </p:spPr>
      </p:pic>
      <p:grpSp>
        <p:nvGrpSpPr>
          <p:cNvPr id="8" name="Group 7">
            <a:extLst>
              <a:ext uri="{FF2B5EF4-FFF2-40B4-BE49-F238E27FC236}">
                <a16:creationId xmlns:a16="http://schemas.microsoft.com/office/drawing/2014/main" id="{6E642E6E-6341-CDDC-DAB5-4B4720B9F0A0}"/>
              </a:ext>
            </a:extLst>
          </p:cNvPr>
          <p:cNvGrpSpPr/>
          <p:nvPr/>
        </p:nvGrpSpPr>
        <p:grpSpPr>
          <a:xfrm>
            <a:off x="314847" y="802603"/>
            <a:ext cx="4247232" cy="1219200"/>
            <a:chOff x="2882683" y="476926"/>
            <a:chExt cx="4247232" cy="1219200"/>
          </a:xfrm>
        </p:grpSpPr>
        <p:sp>
          <p:nvSpPr>
            <p:cNvPr id="7" name="Title 1">
              <a:extLst>
                <a:ext uri="{FF2B5EF4-FFF2-40B4-BE49-F238E27FC236}">
                  <a16:creationId xmlns:a16="http://schemas.microsoft.com/office/drawing/2014/main" id="{73C63D58-6520-EFEA-AEC6-A4A17036A8F4}"/>
                </a:ext>
              </a:extLst>
            </p:cNvPr>
            <p:cNvSpPr txBox="1">
              <a:spLocks/>
            </p:cNvSpPr>
            <p:nvPr/>
          </p:nvSpPr>
          <p:spPr>
            <a:xfrm>
              <a:off x="4008548" y="870105"/>
              <a:ext cx="3121367" cy="661720"/>
            </a:xfrm>
            <a:prstGeom prst="rect">
              <a:avLst/>
            </a:prstGeom>
            <a:noFill/>
            <a:effectLst/>
          </p:spPr>
          <p:txBody>
            <a:bodyPr wrap="none" rtlCol="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AU" dirty="0">
                  <a:solidFill>
                    <a:schemeClr val="bg1"/>
                  </a:solidFill>
                  <a:latin typeface="HanziPen SC" panose="03000300000000000000" pitchFamily="66" charset="-122"/>
                  <a:ea typeface="HanziPen SC" panose="03000300000000000000" pitchFamily="66" charset="-122"/>
                  <a:cs typeface="+mn-cs"/>
                </a:rPr>
                <a:t>Practical Steps</a:t>
              </a:r>
            </a:p>
          </p:txBody>
        </p:sp>
        <p:pic>
          <p:nvPicPr>
            <p:cNvPr id="9" name="Picture 8">
              <a:extLst>
                <a:ext uri="{FF2B5EF4-FFF2-40B4-BE49-F238E27FC236}">
                  <a16:creationId xmlns:a16="http://schemas.microsoft.com/office/drawing/2014/main" id="{1D4EE840-CA63-2985-3499-A33C43F20326}"/>
                </a:ext>
              </a:extLst>
            </p:cNvPr>
            <p:cNvPicPr>
              <a:picLocks noChangeAspect="1"/>
            </p:cNvPicPr>
            <p:nvPr/>
          </p:nvPicPr>
          <p:blipFill>
            <a:blip r:embed="rId3"/>
            <a:srcRect/>
            <a:stretch/>
          </p:blipFill>
          <p:spPr>
            <a:xfrm>
              <a:off x="2882683" y="476926"/>
              <a:ext cx="1219200" cy="1219200"/>
            </a:xfrm>
            <a:prstGeom prst="rect">
              <a:avLst/>
            </a:prstGeom>
          </p:spPr>
        </p:pic>
      </p:grpSp>
      <p:sp>
        <p:nvSpPr>
          <p:cNvPr id="3" name="Subtitle 2">
            <a:extLst>
              <a:ext uri="{FF2B5EF4-FFF2-40B4-BE49-F238E27FC236}">
                <a16:creationId xmlns:a16="http://schemas.microsoft.com/office/drawing/2014/main" id="{B980B970-6DA3-4A3B-F7FA-BA69EFD3AB96}"/>
              </a:ext>
            </a:extLst>
          </p:cNvPr>
          <p:cNvSpPr txBox="1">
            <a:spLocks/>
          </p:cNvSpPr>
          <p:nvPr/>
        </p:nvSpPr>
        <p:spPr>
          <a:xfrm>
            <a:off x="5466328" y="1230227"/>
            <a:ext cx="5731826" cy="461665"/>
          </a:xfrm>
          <a:prstGeom prst="rect">
            <a:avLst/>
          </a:prstGeom>
        </p:spPr>
        <p:txBody>
          <a:bodyPr vert="horz" wrap="none" lIns="91440" tIns="45720" rIns="91440" bIns="45720" rtlCol="0">
            <a:sp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400" b="1" dirty="0">
                <a:solidFill>
                  <a:schemeClr val="bg1"/>
                </a:solidFill>
                <a:latin typeface="Helvetica" pitchFamily="2" charset="0"/>
              </a:rPr>
              <a:t>Create Tech-Free Zones and Times</a:t>
            </a:r>
          </a:p>
        </p:txBody>
      </p:sp>
      <p:pic>
        <p:nvPicPr>
          <p:cNvPr id="12" name="Picture 11">
            <a:extLst>
              <a:ext uri="{FF2B5EF4-FFF2-40B4-BE49-F238E27FC236}">
                <a16:creationId xmlns:a16="http://schemas.microsoft.com/office/drawing/2014/main" id="{ACDAD5EC-AC9D-1C09-06FD-67523A071A89}"/>
              </a:ext>
            </a:extLst>
          </p:cNvPr>
          <p:cNvPicPr>
            <a:picLocks noChangeAspect="1"/>
          </p:cNvPicPr>
          <p:nvPr/>
        </p:nvPicPr>
        <p:blipFill>
          <a:blip r:embed="rId4"/>
          <a:srcRect/>
          <a:stretch/>
        </p:blipFill>
        <p:spPr>
          <a:xfrm>
            <a:off x="212942" y="5353777"/>
            <a:ext cx="1042257" cy="1311169"/>
          </a:xfrm>
          <a:prstGeom prst="rect">
            <a:avLst/>
          </a:prstGeom>
        </p:spPr>
      </p:pic>
    </p:spTree>
    <p:extLst>
      <p:ext uri="{BB962C8B-B14F-4D97-AF65-F5344CB8AC3E}">
        <p14:creationId xmlns:p14="http://schemas.microsoft.com/office/powerpoint/2010/main" val="167222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AC0B9-B3C8-6ADB-C4F2-5B118D268B2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2744E9-4757-1BEA-FE21-839E296A9CDE}"/>
              </a:ext>
            </a:extLst>
          </p:cNvPr>
          <p:cNvPicPr>
            <a:picLocks noGrp="1" noRot="1" noChangeAspect="1" noMove="1" noResize="1" noEditPoints="1" noAdjustHandles="1" noChangeArrowheads="1" noChangeShapeType="1" noCrop="1"/>
          </p:cNvPicPr>
          <p:nvPr/>
        </p:nvPicPr>
        <p:blipFill>
          <a:blip r:embed="rId2"/>
          <a:srcRect/>
          <a:stretch/>
        </p:blipFill>
        <p:spPr>
          <a:xfrm>
            <a:off x="1" y="0"/>
            <a:ext cx="12197949" cy="6857997"/>
          </a:xfrm>
          <a:prstGeom prst="rect">
            <a:avLst/>
          </a:prstGeom>
        </p:spPr>
      </p:pic>
      <p:pic>
        <p:nvPicPr>
          <p:cNvPr id="2" name="Picture 1">
            <a:extLst>
              <a:ext uri="{FF2B5EF4-FFF2-40B4-BE49-F238E27FC236}">
                <a16:creationId xmlns:a16="http://schemas.microsoft.com/office/drawing/2014/main" id="{BCEACF42-2E90-9315-B878-38E2BAAA5B2F}"/>
              </a:ext>
            </a:extLst>
          </p:cNvPr>
          <p:cNvPicPr>
            <a:picLocks noChangeAspect="1"/>
          </p:cNvPicPr>
          <p:nvPr/>
        </p:nvPicPr>
        <p:blipFill>
          <a:blip r:embed="rId3">
            <a:alphaModFix amt="70000"/>
          </a:blip>
          <a:srcRect/>
          <a:stretch/>
        </p:blipFill>
        <p:spPr>
          <a:xfrm>
            <a:off x="1118001" y="2374263"/>
            <a:ext cx="4318295" cy="2648635"/>
          </a:xfrm>
          <a:prstGeom prst="rect">
            <a:avLst/>
          </a:prstGeom>
          <a:effectLst/>
        </p:spPr>
      </p:pic>
      <p:sp>
        <p:nvSpPr>
          <p:cNvPr id="4" name="Subtitle 2">
            <a:extLst>
              <a:ext uri="{FF2B5EF4-FFF2-40B4-BE49-F238E27FC236}">
                <a16:creationId xmlns:a16="http://schemas.microsoft.com/office/drawing/2014/main" id="{3778EABA-FD97-EC19-A59C-1CFD88EBB37F}"/>
              </a:ext>
            </a:extLst>
          </p:cNvPr>
          <p:cNvSpPr>
            <a:spLocks noGrp="1"/>
          </p:cNvSpPr>
          <p:nvPr>
            <p:ph type="subTitle" idx="4294967295"/>
          </p:nvPr>
        </p:nvSpPr>
        <p:spPr>
          <a:xfrm>
            <a:off x="1847696" y="2939035"/>
            <a:ext cx="3250397" cy="1708160"/>
          </a:xfrm>
        </p:spPr>
        <p:txBody>
          <a:bodyPr wrap="square">
            <a:spAutoFit/>
          </a:bodyPr>
          <a:lstStyle/>
          <a:p>
            <a:pPr marL="0" indent="0">
              <a:buNone/>
            </a:pPr>
            <a:r>
              <a:rPr lang="en-US" dirty="0">
                <a:latin typeface="HanziPen SC" panose="03000300000000000000" pitchFamily="66" charset="-122"/>
                <a:ea typeface="HanziPen SC" panose="03000300000000000000" pitchFamily="66" charset="-122"/>
              </a:rPr>
              <a:t>1 Corinthians 11:1 </a:t>
            </a:r>
          </a:p>
          <a:p>
            <a:pPr marL="0" indent="0">
              <a:buNone/>
            </a:pPr>
            <a:r>
              <a:rPr lang="en-US" sz="2400" dirty="0">
                <a:latin typeface="Helvetica" pitchFamily="2" charset="0"/>
              </a:rPr>
              <a:t>Follow my example, as I follow the example Christ.</a:t>
            </a:r>
          </a:p>
        </p:txBody>
      </p:sp>
      <p:sp>
        <p:nvSpPr>
          <p:cNvPr id="3" name="Title 5">
            <a:extLst>
              <a:ext uri="{FF2B5EF4-FFF2-40B4-BE49-F238E27FC236}">
                <a16:creationId xmlns:a16="http://schemas.microsoft.com/office/drawing/2014/main" id="{5731E57C-D2B7-B419-CD3E-02D2E30C043E}"/>
              </a:ext>
            </a:extLst>
          </p:cNvPr>
          <p:cNvSpPr txBox="1">
            <a:spLocks/>
          </p:cNvSpPr>
          <p:nvPr/>
        </p:nvSpPr>
        <p:spPr>
          <a:xfrm>
            <a:off x="1937483" y="2161593"/>
            <a:ext cx="1839882" cy="671207"/>
          </a:xfrm>
          <a:prstGeom prst="rect">
            <a:avLst/>
          </a:prstGeom>
          <a:solidFill>
            <a:srgbClr val="EE3558"/>
          </a:solidFill>
        </p:spPr>
        <p:txBody>
          <a:bodyPr vert="horz" wrap="none" lIns="180000" tIns="180000" rIns="180000" bIns="90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sz="2800" dirty="0">
                <a:solidFill>
                  <a:schemeClr val="bg1"/>
                </a:solidFill>
                <a:latin typeface="HanziPen SC" panose="03000300000000000000" pitchFamily="66" charset="-122"/>
                <a:ea typeface="HanziPen SC" panose="03000300000000000000" pitchFamily="66" charset="-122"/>
              </a:rPr>
              <a:t>Follow me</a:t>
            </a:r>
          </a:p>
        </p:txBody>
      </p:sp>
      <p:pic>
        <p:nvPicPr>
          <p:cNvPr id="6" name="Picture 5" descr="A pink sign with a thumbs up&#10;&#10;AI-generated content may be incorrect.">
            <a:extLst>
              <a:ext uri="{FF2B5EF4-FFF2-40B4-BE49-F238E27FC236}">
                <a16:creationId xmlns:a16="http://schemas.microsoft.com/office/drawing/2014/main" id="{0CB87CE4-6DA8-F1ED-7887-837D1DC7AD33}"/>
              </a:ext>
            </a:extLst>
          </p:cNvPr>
          <p:cNvPicPr>
            <a:picLocks noChangeAspect="1"/>
          </p:cNvPicPr>
          <p:nvPr/>
        </p:nvPicPr>
        <p:blipFill>
          <a:blip r:embed="rId4"/>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12503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nodeType="withEffect">
                                  <p:stCondLst>
                                    <p:cond delay="0"/>
                                  </p:stCondLst>
                                  <p:childTnLst>
                                    <p:animScale>
                                      <p:cBhvr>
                                        <p:cTn id="6" dur="3000" fill="hold"/>
                                        <p:tgtEl>
                                          <p:spTgt spid="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FB36D-401A-7410-9DE1-EDB2EE6113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83FC40D-ADC9-B765-835B-A05D73A83821}"/>
              </a:ext>
            </a:extLst>
          </p:cNvPr>
          <p:cNvPicPr>
            <a:picLocks noChangeAspect="1"/>
          </p:cNvPicPr>
          <p:nvPr/>
        </p:nvPicPr>
        <p:blipFill>
          <a:blip r:embed="rId2"/>
          <a:srcRect/>
          <a:stretch/>
        </p:blipFill>
        <p:spPr>
          <a:xfrm>
            <a:off x="1" y="1673"/>
            <a:ext cx="12194975" cy="6856326"/>
          </a:xfrm>
          <a:prstGeom prst="rect">
            <a:avLst/>
          </a:prstGeom>
        </p:spPr>
      </p:pic>
      <p:sp>
        <p:nvSpPr>
          <p:cNvPr id="6" name="Title 5">
            <a:extLst>
              <a:ext uri="{FF2B5EF4-FFF2-40B4-BE49-F238E27FC236}">
                <a16:creationId xmlns:a16="http://schemas.microsoft.com/office/drawing/2014/main" id="{96B5AC52-C9C0-3042-AB7F-BFA17C0FB77C}"/>
              </a:ext>
            </a:extLst>
          </p:cNvPr>
          <p:cNvSpPr>
            <a:spLocks noGrp="1"/>
          </p:cNvSpPr>
          <p:nvPr>
            <p:ph type="ctrTitle" idx="4294967295"/>
          </p:nvPr>
        </p:nvSpPr>
        <p:spPr>
          <a:xfrm>
            <a:off x="993368" y="1300467"/>
            <a:ext cx="4260525" cy="1016000"/>
          </a:xfrm>
          <a:solidFill>
            <a:schemeClr val="bg1"/>
          </a:solidFill>
        </p:spPr>
        <p:txBody>
          <a:bodyPr wrap="none" tIns="90000" bIns="36000">
            <a:spAutoFit/>
          </a:bodyPr>
          <a:lstStyle/>
          <a:p>
            <a:pPr algn="ctr"/>
            <a:r>
              <a:rPr lang="en-AU" sz="3200" dirty="0">
                <a:latin typeface="Helvetica" pitchFamily="2" charset="0"/>
              </a:rPr>
              <a:t>Technology is the path</a:t>
            </a:r>
            <a:br>
              <a:rPr lang="en-AU" sz="3200" dirty="0">
                <a:latin typeface="Helvetica" pitchFamily="2" charset="0"/>
              </a:rPr>
            </a:br>
            <a:r>
              <a:rPr lang="en-AU" sz="3200" dirty="0">
                <a:latin typeface="Helvetica" pitchFamily="2" charset="0"/>
              </a:rPr>
              <a:t>of least resistance</a:t>
            </a:r>
          </a:p>
        </p:txBody>
      </p:sp>
      <p:sp>
        <p:nvSpPr>
          <p:cNvPr id="8" name="Title 5">
            <a:extLst>
              <a:ext uri="{FF2B5EF4-FFF2-40B4-BE49-F238E27FC236}">
                <a16:creationId xmlns:a16="http://schemas.microsoft.com/office/drawing/2014/main" id="{170163CC-6E53-262D-E998-8870081C3317}"/>
              </a:ext>
            </a:extLst>
          </p:cNvPr>
          <p:cNvSpPr txBox="1">
            <a:spLocks/>
          </p:cNvSpPr>
          <p:nvPr/>
        </p:nvSpPr>
        <p:spPr>
          <a:xfrm>
            <a:off x="7433706" y="3429000"/>
            <a:ext cx="3897221" cy="1016000"/>
          </a:xfrm>
          <a:prstGeom prst="rect">
            <a:avLst/>
          </a:prstGeom>
          <a:solidFill>
            <a:schemeClr val="tx1"/>
          </a:solidFill>
        </p:spPr>
        <p:txBody>
          <a:bodyPr vert="horz" wrap="none" lIns="91440" tIns="90000" rIns="91440" bIns="36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200" dirty="0">
                <a:solidFill>
                  <a:schemeClr val="bg1"/>
                </a:solidFill>
                <a:latin typeface="Helvetica" pitchFamily="2" charset="0"/>
              </a:rPr>
              <a:t>Swimming upstream</a:t>
            </a:r>
            <a:br>
              <a:rPr lang="en-AU" sz="3200" dirty="0">
                <a:solidFill>
                  <a:schemeClr val="bg1"/>
                </a:solidFill>
                <a:latin typeface="Helvetica" pitchFamily="2" charset="0"/>
              </a:rPr>
            </a:br>
            <a:r>
              <a:rPr lang="en-AU" sz="3200" dirty="0">
                <a:solidFill>
                  <a:schemeClr val="bg1"/>
                </a:solidFill>
                <a:latin typeface="Helvetica" pitchFamily="2" charset="0"/>
              </a:rPr>
              <a:t>is so much harder</a:t>
            </a:r>
          </a:p>
        </p:txBody>
      </p:sp>
      <p:pic>
        <p:nvPicPr>
          <p:cNvPr id="9" name="Picture 8" descr="A pink sign with a thumbs up&#10;&#10;AI-generated content may be incorrect.">
            <a:extLst>
              <a:ext uri="{FF2B5EF4-FFF2-40B4-BE49-F238E27FC236}">
                <a16:creationId xmlns:a16="http://schemas.microsoft.com/office/drawing/2014/main" id="{355A06CA-9F5A-96D4-390A-805C956C809F}"/>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51911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D9908-F1C3-C191-0ED5-886611A366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227B88-0080-064D-8CD0-3E16A88706F8}"/>
              </a:ext>
            </a:extLst>
          </p:cNvPr>
          <p:cNvPicPr>
            <a:picLocks noChangeAspect="1"/>
          </p:cNvPicPr>
          <p:nvPr/>
        </p:nvPicPr>
        <p:blipFill>
          <a:blip r:embed="rId2"/>
          <a:srcRect/>
          <a:stretch/>
        </p:blipFill>
        <p:spPr>
          <a:xfrm>
            <a:off x="2" y="0"/>
            <a:ext cx="12197947" cy="6857997"/>
          </a:xfrm>
          <a:prstGeom prst="rect">
            <a:avLst/>
          </a:prstGeom>
        </p:spPr>
      </p:pic>
      <p:grpSp>
        <p:nvGrpSpPr>
          <p:cNvPr id="8" name="Group 7">
            <a:extLst>
              <a:ext uri="{FF2B5EF4-FFF2-40B4-BE49-F238E27FC236}">
                <a16:creationId xmlns:a16="http://schemas.microsoft.com/office/drawing/2014/main" id="{E2CE1E3D-3801-D04F-8364-7F66DF812161}"/>
              </a:ext>
            </a:extLst>
          </p:cNvPr>
          <p:cNvGrpSpPr/>
          <p:nvPr/>
        </p:nvGrpSpPr>
        <p:grpSpPr>
          <a:xfrm>
            <a:off x="314847" y="802603"/>
            <a:ext cx="4247232" cy="1219200"/>
            <a:chOff x="2882683" y="476926"/>
            <a:chExt cx="4247232" cy="1219200"/>
          </a:xfrm>
        </p:grpSpPr>
        <p:sp>
          <p:nvSpPr>
            <p:cNvPr id="7" name="Title 1">
              <a:extLst>
                <a:ext uri="{FF2B5EF4-FFF2-40B4-BE49-F238E27FC236}">
                  <a16:creationId xmlns:a16="http://schemas.microsoft.com/office/drawing/2014/main" id="{32AA3895-D9E2-8D68-50DB-C0A809D4007C}"/>
                </a:ext>
              </a:extLst>
            </p:cNvPr>
            <p:cNvSpPr txBox="1">
              <a:spLocks/>
            </p:cNvSpPr>
            <p:nvPr/>
          </p:nvSpPr>
          <p:spPr>
            <a:xfrm>
              <a:off x="4008548" y="870105"/>
              <a:ext cx="3121367" cy="661720"/>
            </a:xfrm>
            <a:prstGeom prst="rect">
              <a:avLst/>
            </a:prstGeom>
            <a:noFill/>
            <a:effectLst/>
          </p:spPr>
          <p:txBody>
            <a:bodyPr wrap="none" rtlCol="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AU" dirty="0">
                  <a:solidFill>
                    <a:schemeClr val="bg1"/>
                  </a:solidFill>
                  <a:latin typeface="HanziPen SC" panose="03000300000000000000" pitchFamily="66" charset="-122"/>
                  <a:ea typeface="HanziPen SC" panose="03000300000000000000" pitchFamily="66" charset="-122"/>
                  <a:cs typeface="+mn-cs"/>
                </a:rPr>
                <a:t>Practical Steps</a:t>
              </a:r>
            </a:p>
          </p:txBody>
        </p:sp>
        <p:pic>
          <p:nvPicPr>
            <p:cNvPr id="9" name="Picture 8">
              <a:extLst>
                <a:ext uri="{FF2B5EF4-FFF2-40B4-BE49-F238E27FC236}">
                  <a16:creationId xmlns:a16="http://schemas.microsoft.com/office/drawing/2014/main" id="{D09124C0-D262-5B5C-88F5-1786B39D3B3A}"/>
                </a:ext>
              </a:extLst>
            </p:cNvPr>
            <p:cNvPicPr>
              <a:picLocks noChangeAspect="1"/>
            </p:cNvPicPr>
            <p:nvPr/>
          </p:nvPicPr>
          <p:blipFill>
            <a:blip r:embed="rId3"/>
            <a:srcRect/>
            <a:stretch/>
          </p:blipFill>
          <p:spPr>
            <a:xfrm>
              <a:off x="2882683" y="476926"/>
              <a:ext cx="1219200" cy="1219200"/>
            </a:xfrm>
            <a:prstGeom prst="rect">
              <a:avLst/>
            </a:prstGeom>
          </p:spPr>
        </p:pic>
      </p:grpSp>
      <p:sp>
        <p:nvSpPr>
          <p:cNvPr id="3" name="Subtitle 2">
            <a:extLst>
              <a:ext uri="{FF2B5EF4-FFF2-40B4-BE49-F238E27FC236}">
                <a16:creationId xmlns:a16="http://schemas.microsoft.com/office/drawing/2014/main" id="{3ED00439-B39F-6601-534D-3FC4A7205508}"/>
              </a:ext>
            </a:extLst>
          </p:cNvPr>
          <p:cNvSpPr txBox="1">
            <a:spLocks/>
          </p:cNvSpPr>
          <p:nvPr/>
        </p:nvSpPr>
        <p:spPr>
          <a:xfrm>
            <a:off x="5466328" y="1230227"/>
            <a:ext cx="5671745" cy="461665"/>
          </a:xfrm>
          <a:prstGeom prst="rect">
            <a:avLst/>
          </a:prstGeom>
        </p:spPr>
        <p:txBody>
          <a:bodyPr vert="horz" wrap="none" lIns="91440" tIns="45720" rIns="91440" bIns="45720" rtlCol="0">
            <a:spAutoFit/>
          </a:bodyPr>
          <a:lst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2"/>
            </a:pPr>
            <a:r>
              <a:rPr lang="en-US" sz="2400" b="1" dirty="0">
                <a:solidFill>
                  <a:schemeClr val="bg1"/>
                </a:solidFill>
                <a:latin typeface="Helvetica" pitchFamily="2" charset="0"/>
              </a:rPr>
              <a:t>Create boundaries around content</a:t>
            </a:r>
          </a:p>
        </p:txBody>
      </p:sp>
      <p:sp>
        <p:nvSpPr>
          <p:cNvPr id="4" name="TextBox 3">
            <a:extLst>
              <a:ext uri="{FF2B5EF4-FFF2-40B4-BE49-F238E27FC236}">
                <a16:creationId xmlns:a16="http://schemas.microsoft.com/office/drawing/2014/main" id="{747C6379-CCA2-56E9-C521-1AEC37E9D465}"/>
              </a:ext>
            </a:extLst>
          </p:cNvPr>
          <p:cNvSpPr txBox="1"/>
          <p:nvPr/>
        </p:nvSpPr>
        <p:spPr>
          <a:xfrm>
            <a:off x="612145" y="3977905"/>
            <a:ext cx="7529772" cy="2077492"/>
          </a:xfrm>
          <a:prstGeom prst="rect">
            <a:avLst/>
          </a:prstGeom>
        </p:spPr>
        <p:txBody>
          <a:bodyPr vert="horz" wrap="square" lIns="91440" tIns="45720" rIns="91440" bIns="45720" rtlCol="0">
            <a:spAutoFit/>
          </a:bodyPr>
          <a:lstStyle>
            <a:lvl1pPr indent="0">
              <a:lnSpc>
                <a:spcPct val="100000"/>
              </a:lnSpc>
              <a:spcBef>
                <a:spcPts val="0"/>
              </a:spcBef>
              <a:spcAft>
                <a:spcPts val="600"/>
              </a:spcAft>
              <a:buFont typeface="Arial" panose="020B0604020202020204" pitchFamily="34" charset="0"/>
              <a:buNone/>
              <a:defRPr sz="2800">
                <a:latin typeface="HanziPen SC" panose="03000300000000000000" pitchFamily="66" charset="-122"/>
                <a:ea typeface="HanziPen SC" panose="03000300000000000000" pitchFamily="66" charset="-122"/>
              </a:defRPr>
            </a:lvl1pPr>
            <a:lvl2pPr marL="685800" indent="-228600">
              <a:lnSpc>
                <a:spcPct val="100000"/>
              </a:lnSpc>
              <a:spcBef>
                <a:spcPts val="0"/>
              </a:spcBef>
              <a:spcAft>
                <a:spcPts val="600"/>
              </a:spcAft>
              <a:buFont typeface="Arial" panose="020B0604020202020204" pitchFamily="34" charset="0"/>
              <a:buChar char="•"/>
              <a:defRPr sz="2400"/>
            </a:lvl2pPr>
            <a:lvl3pPr marL="1143000" indent="-228600">
              <a:lnSpc>
                <a:spcPct val="100000"/>
              </a:lnSpc>
              <a:spcBef>
                <a:spcPts val="0"/>
              </a:spcBef>
              <a:spcAft>
                <a:spcPts val="600"/>
              </a:spcAft>
              <a:buFont typeface="Arial" panose="020B0604020202020204" pitchFamily="34" charset="0"/>
              <a:buChar char="•"/>
              <a:defRPr sz="2000"/>
            </a:lvl3pPr>
            <a:lvl4pPr marL="1600200" indent="-228600">
              <a:lnSpc>
                <a:spcPct val="100000"/>
              </a:lnSpc>
              <a:spcBef>
                <a:spcPts val="0"/>
              </a:spcBef>
              <a:spcAft>
                <a:spcPts val="600"/>
              </a:spcAft>
              <a:buFont typeface="Arial" panose="020B0604020202020204" pitchFamily="34" charset="0"/>
              <a:buChar char="•"/>
            </a:lvl4pPr>
            <a:lvl5pPr marL="2057400" indent="-228600">
              <a:lnSpc>
                <a:spcPct val="100000"/>
              </a:lnSpc>
              <a:spcBef>
                <a:spcPts val="0"/>
              </a:spcBef>
              <a:spcAft>
                <a:spcPts val="600"/>
              </a:spcAft>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AU" dirty="0">
                <a:solidFill>
                  <a:schemeClr val="bg1"/>
                </a:solidFill>
              </a:rPr>
              <a:t>Philippians 4:8</a:t>
            </a:r>
          </a:p>
          <a:p>
            <a:r>
              <a:rPr lang="en-AU" sz="2400" dirty="0">
                <a:solidFill>
                  <a:schemeClr val="bg1"/>
                </a:solidFill>
                <a:latin typeface="Helvetica" pitchFamily="2" charset="0"/>
              </a:rPr>
              <a:t>Finally, brothers and sisters, whatever is true, whatever is noble, whatever is right, whatever is lovely, whatever is admirable – if anything is excellent or praiseworthy – think about such things.</a:t>
            </a:r>
          </a:p>
        </p:txBody>
      </p:sp>
    </p:spTree>
    <p:extLst>
      <p:ext uri="{BB962C8B-B14F-4D97-AF65-F5344CB8AC3E}">
        <p14:creationId xmlns:p14="http://schemas.microsoft.com/office/powerpoint/2010/main" val="1510872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15D92-C636-3A2D-E270-84D1B88BFE2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1C42E53-D643-E53F-1653-7A6F7A513D67}"/>
              </a:ext>
            </a:extLst>
          </p:cNvPr>
          <p:cNvPicPr>
            <a:picLocks noChangeAspect="1"/>
          </p:cNvPicPr>
          <p:nvPr/>
        </p:nvPicPr>
        <p:blipFill>
          <a:blip r:embed="rId2"/>
          <a:srcRect/>
          <a:stretch/>
        </p:blipFill>
        <p:spPr>
          <a:xfrm>
            <a:off x="0" y="3"/>
            <a:ext cx="12197947" cy="6857997"/>
          </a:xfrm>
          <a:prstGeom prst="rect">
            <a:avLst/>
          </a:prstGeom>
        </p:spPr>
      </p:pic>
      <p:sp>
        <p:nvSpPr>
          <p:cNvPr id="3" name="Title 5">
            <a:extLst>
              <a:ext uri="{FF2B5EF4-FFF2-40B4-BE49-F238E27FC236}">
                <a16:creationId xmlns:a16="http://schemas.microsoft.com/office/drawing/2014/main" id="{3EC4AD5F-2D88-29FF-5328-F8B6186BD7A1}"/>
              </a:ext>
            </a:extLst>
          </p:cNvPr>
          <p:cNvSpPr txBox="1">
            <a:spLocks/>
          </p:cNvSpPr>
          <p:nvPr/>
        </p:nvSpPr>
        <p:spPr>
          <a:xfrm>
            <a:off x="1561702" y="5819193"/>
            <a:ext cx="2910688" cy="671207"/>
          </a:xfrm>
          <a:prstGeom prst="rect">
            <a:avLst/>
          </a:prstGeom>
          <a:solidFill>
            <a:srgbClr val="EE3558"/>
          </a:solidFill>
        </p:spPr>
        <p:txBody>
          <a:bodyPr vert="horz" wrap="none" lIns="180000" tIns="180000" rIns="180000" bIns="90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sz="2800" dirty="0">
                <a:solidFill>
                  <a:schemeClr val="bg1"/>
                </a:solidFill>
                <a:latin typeface="HanziPen SC" panose="03000300000000000000" pitchFamily="66" charset="-122"/>
                <a:ea typeface="HanziPen SC" panose="03000300000000000000" pitchFamily="66" charset="-122"/>
              </a:rPr>
              <a:t>30-Day Challenge</a:t>
            </a:r>
          </a:p>
        </p:txBody>
      </p:sp>
      <p:pic>
        <p:nvPicPr>
          <p:cNvPr id="6" name="Picture 5" descr="A pink sign with a thumbs up&#10;&#10;AI-generated content may be incorrect.">
            <a:extLst>
              <a:ext uri="{FF2B5EF4-FFF2-40B4-BE49-F238E27FC236}">
                <a16:creationId xmlns:a16="http://schemas.microsoft.com/office/drawing/2014/main" id="{3CC750DF-A885-0B06-936B-F62BD6FAD84A}"/>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1599191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1BC9-20D7-832A-C035-A7CDB3D684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FA5E13-B0A4-B704-5231-0313913CB242}"/>
              </a:ext>
            </a:extLst>
          </p:cNvPr>
          <p:cNvPicPr>
            <a:picLocks noChangeAspect="1"/>
          </p:cNvPicPr>
          <p:nvPr/>
        </p:nvPicPr>
        <p:blipFill>
          <a:blip r:embed="rId2"/>
          <a:srcRect/>
          <a:stretch/>
        </p:blipFill>
        <p:spPr>
          <a:xfrm>
            <a:off x="2" y="0"/>
            <a:ext cx="12197947" cy="6857996"/>
          </a:xfrm>
          <a:prstGeom prst="rect">
            <a:avLst/>
          </a:prstGeom>
        </p:spPr>
      </p:pic>
      <p:sp>
        <p:nvSpPr>
          <p:cNvPr id="3" name="Title 5">
            <a:extLst>
              <a:ext uri="{FF2B5EF4-FFF2-40B4-BE49-F238E27FC236}">
                <a16:creationId xmlns:a16="http://schemas.microsoft.com/office/drawing/2014/main" id="{271BFE9D-E04A-6F14-7040-C21DCE7279E2}"/>
              </a:ext>
            </a:extLst>
          </p:cNvPr>
          <p:cNvSpPr txBox="1">
            <a:spLocks/>
          </p:cNvSpPr>
          <p:nvPr/>
        </p:nvSpPr>
        <p:spPr>
          <a:xfrm>
            <a:off x="1774645" y="2775364"/>
            <a:ext cx="2910688" cy="671207"/>
          </a:xfrm>
          <a:prstGeom prst="rect">
            <a:avLst/>
          </a:prstGeom>
          <a:solidFill>
            <a:srgbClr val="EE3558"/>
          </a:solidFill>
        </p:spPr>
        <p:txBody>
          <a:bodyPr vert="horz" wrap="none" lIns="180000" tIns="180000" rIns="180000" bIns="90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sz="2800" dirty="0">
                <a:solidFill>
                  <a:schemeClr val="bg1"/>
                </a:solidFill>
                <a:latin typeface="HanziPen SC" panose="03000300000000000000" pitchFamily="66" charset="-122"/>
                <a:ea typeface="HanziPen SC" panose="03000300000000000000" pitchFamily="66" charset="-122"/>
              </a:rPr>
              <a:t>30-Day Challenge</a:t>
            </a:r>
          </a:p>
        </p:txBody>
      </p:sp>
      <p:pic>
        <p:nvPicPr>
          <p:cNvPr id="6" name="Picture 5" descr="A pink sign with a thumbs up&#10;&#10;AI-generated content may be incorrect.">
            <a:extLst>
              <a:ext uri="{FF2B5EF4-FFF2-40B4-BE49-F238E27FC236}">
                <a16:creationId xmlns:a16="http://schemas.microsoft.com/office/drawing/2014/main" id="{83D197FB-3BE8-F158-248F-63373B4E7ACE}"/>
              </a:ext>
            </a:extLst>
          </p:cNvPr>
          <p:cNvPicPr>
            <a:picLocks noChangeAspect="1"/>
          </p:cNvPicPr>
          <p:nvPr/>
        </p:nvPicPr>
        <p:blipFill>
          <a:blip r:embed="rId3"/>
          <a:stretch>
            <a:fillRect/>
          </a:stretch>
        </p:blipFill>
        <p:spPr>
          <a:xfrm>
            <a:off x="425885" y="2309948"/>
            <a:ext cx="1033505" cy="1310400"/>
          </a:xfrm>
          <a:prstGeom prst="rect">
            <a:avLst/>
          </a:prstGeom>
        </p:spPr>
      </p:pic>
      <p:sp>
        <p:nvSpPr>
          <p:cNvPr id="2" name="TextBox 1">
            <a:extLst>
              <a:ext uri="{FF2B5EF4-FFF2-40B4-BE49-F238E27FC236}">
                <a16:creationId xmlns:a16="http://schemas.microsoft.com/office/drawing/2014/main" id="{D6ACC33E-BDA7-B7F6-44EC-8CBB6C64160A}"/>
              </a:ext>
            </a:extLst>
          </p:cNvPr>
          <p:cNvSpPr txBox="1"/>
          <p:nvPr/>
        </p:nvSpPr>
        <p:spPr>
          <a:xfrm rot="21342533">
            <a:off x="341805" y="3980609"/>
            <a:ext cx="4891083" cy="769441"/>
          </a:xfrm>
          <a:prstGeom prst="rect">
            <a:avLst/>
          </a:prstGeom>
          <a:noFill/>
          <a:effectLst>
            <a:outerShdw blurRad="233012" dist="38100" dir="2700000" algn="tl" rotWithShape="0">
              <a:prstClr val="black">
                <a:alpha val="40000"/>
              </a:prstClr>
            </a:outerShdw>
          </a:effectLst>
        </p:spPr>
        <p:txBody>
          <a:bodyPr wrap="none" rtlCol="0">
            <a:spAutoFit/>
          </a:bodyPr>
          <a:lstStyle/>
          <a:p>
            <a:pPr algn="ctr"/>
            <a:r>
              <a:rPr lang="en-AU" sz="4400" dirty="0">
                <a:solidFill>
                  <a:schemeClr val="bg1"/>
                </a:solidFill>
                <a:latin typeface="HanziPen SC" panose="03000300000000000000" pitchFamily="66" charset="-122"/>
                <a:ea typeface="HanziPen SC" panose="03000300000000000000" pitchFamily="66" charset="-122"/>
              </a:rPr>
              <a:t>Who am I following?</a:t>
            </a:r>
          </a:p>
        </p:txBody>
      </p:sp>
    </p:spTree>
    <p:extLst>
      <p:ext uri="{BB962C8B-B14F-4D97-AF65-F5344CB8AC3E}">
        <p14:creationId xmlns:p14="http://schemas.microsoft.com/office/powerpoint/2010/main" val="463032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FA084-8149-7A44-696E-D7DD8F66CFE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53E4B14-1E53-9CD3-B8BF-9719636D41DB}"/>
              </a:ext>
            </a:extLst>
          </p:cNvPr>
          <p:cNvPicPr>
            <a:picLocks noChangeAspect="1"/>
          </p:cNvPicPr>
          <p:nvPr/>
        </p:nvPicPr>
        <p:blipFill>
          <a:blip r:embed="rId2"/>
          <a:srcRect/>
          <a:stretch/>
        </p:blipFill>
        <p:spPr>
          <a:xfrm>
            <a:off x="0" y="0"/>
            <a:ext cx="12197951" cy="6857999"/>
          </a:xfrm>
          <a:prstGeom prst="rect">
            <a:avLst/>
          </a:prstGeom>
        </p:spPr>
      </p:pic>
      <p:sp>
        <p:nvSpPr>
          <p:cNvPr id="3" name="TextBox 2">
            <a:extLst>
              <a:ext uri="{FF2B5EF4-FFF2-40B4-BE49-F238E27FC236}">
                <a16:creationId xmlns:a16="http://schemas.microsoft.com/office/drawing/2014/main" id="{F2815C20-57F0-F082-0807-C2BD754E0DE0}"/>
              </a:ext>
            </a:extLst>
          </p:cNvPr>
          <p:cNvSpPr txBox="1"/>
          <p:nvPr/>
        </p:nvSpPr>
        <p:spPr>
          <a:xfrm rot="21342533">
            <a:off x="1048340" y="5158056"/>
            <a:ext cx="5532284" cy="769441"/>
          </a:xfrm>
          <a:prstGeom prst="rect">
            <a:avLst/>
          </a:prstGeom>
          <a:noFill/>
          <a:effectLst>
            <a:outerShdw blurRad="233012" dist="38100" dir="2700000" algn="tl" rotWithShape="0">
              <a:prstClr val="black">
                <a:alpha val="40000"/>
              </a:prstClr>
            </a:outerShdw>
          </a:effectLst>
        </p:spPr>
        <p:txBody>
          <a:bodyPr wrap="none" rtlCol="0">
            <a:spAutoFit/>
          </a:bodyPr>
          <a:lstStyle/>
          <a:p>
            <a:pPr algn="ctr"/>
            <a:r>
              <a:rPr lang="en-AU" sz="4400" dirty="0">
                <a:solidFill>
                  <a:schemeClr val="bg1"/>
                </a:solidFill>
                <a:latin typeface="HanziPen SC" panose="03000300000000000000" pitchFamily="66" charset="-122"/>
                <a:ea typeface="HanziPen SC" panose="03000300000000000000" pitchFamily="66" charset="-122"/>
              </a:rPr>
              <a:t>Who are you following?</a:t>
            </a:r>
          </a:p>
        </p:txBody>
      </p:sp>
      <p:pic>
        <p:nvPicPr>
          <p:cNvPr id="7" name="Picture 6" descr="A pink sign with a thumbs up&#10;&#10;AI-generated content may be incorrect.">
            <a:extLst>
              <a:ext uri="{FF2B5EF4-FFF2-40B4-BE49-F238E27FC236}">
                <a16:creationId xmlns:a16="http://schemas.microsoft.com/office/drawing/2014/main" id="{D1CC47F3-50FC-9B8D-8642-A3A66FC38271}"/>
              </a:ext>
            </a:extLst>
          </p:cNvPr>
          <p:cNvPicPr>
            <a:picLocks noChangeAspect="1"/>
          </p:cNvPicPr>
          <p:nvPr/>
        </p:nvPicPr>
        <p:blipFill>
          <a:blip r:embed="rId3"/>
          <a:stretch>
            <a:fillRect/>
          </a:stretch>
        </p:blipFill>
        <p:spPr>
          <a:xfrm>
            <a:off x="1537714" y="302317"/>
            <a:ext cx="3755197" cy="4761282"/>
          </a:xfrm>
          <a:prstGeom prst="rect">
            <a:avLst/>
          </a:prstGeom>
        </p:spPr>
      </p:pic>
    </p:spTree>
    <p:extLst>
      <p:ext uri="{BB962C8B-B14F-4D97-AF65-F5344CB8AC3E}">
        <p14:creationId xmlns:p14="http://schemas.microsoft.com/office/powerpoint/2010/main" val="110408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7CA4-37BF-A591-B311-BD4B1499A3C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4515444-101B-10F6-FDA4-596E9EEEF286}"/>
              </a:ext>
            </a:extLst>
          </p:cNvPr>
          <p:cNvPicPr>
            <a:picLocks noChangeAspect="1"/>
          </p:cNvPicPr>
          <p:nvPr/>
        </p:nvPicPr>
        <p:blipFill>
          <a:blip r:embed="rId2"/>
          <a:srcRect/>
          <a:stretch/>
        </p:blipFill>
        <p:spPr>
          <a:xfrm>
            <a:off x="0" y="1"/>
            <a:ext cx="12197951" cy="6857999"/>
          </a:xfrm>
          <a:prstGeom prst="rect">
            <a:avLst/>
          </a:prstGeom>
        </p:spPr>
      </p:pic>
      <p:sp>
        <p:nvSpPr>
          <p:cNvPr id="4" name="TextBox 3">
            <a:extLst>
              <a:ext uri="{FF2B5EF4-FFF2-40B4-BE49-F238E27FC236}">
                <a16:creationId xmlns:a16="http://schemas.microsoft.com/office/drawing/2014/main" id="{4735FF6D-B9B9-BB63-C099-176D6CDBBEAC}"/>
              </a:ext>
            </a:extLst>
          </p:cNvPr>
          <p:cNvSpPr txBox="1"/>
          <p:nvPr/>
        </p:nvSpPr>
        <p:spPr>
          <a:xfrm>
            <a:off x="2547731" y="2598003"/>
            <a:ext cx="5138530" cy="1661993"/>
          </a:xfrm>
          <a:prstGeom prst="rect">
            <a:avLst/>
          </a:prstGeom>
          <a:noFill/>
        </p:spPr>
        <p:txBody>
          <a:bodyPr wrap="square">
            <a:spAutoFit/>
          </a:bodyPr>
          <a:lstStyle/>
          <a:p>
            <a:pPr algn="ctr">
              <a:spcAft>
                <a:spcPts val="1200"/>
              </a:spcAft>
            </a:pPr>
            <a:r>
              <a:rPr lang="en-AU" sz="2400" dirty="0">
                <a:latin typeface="Helvetica" pitchFamily="2" charset="0"/>
              </a:rPr>
              <a:t>Adults spend an average of </a:t>
            </a:r>
            <a:r>
              <a:rPr lang="en-AU" sz="2400" b="1" dirty="0">
                <a:latin typeface="Helvetica" pitchFamily="2" charset="0"/>
              </a:rPr>
              <a:t>6 hours 37 minutes </a:t>
            </a:r>
            <a:r>
              <a:rPr lang="en-AU" sz="2400" dirty="0">
                <a:latin typeface="Helvetica" pitchFamily="2" charset="0"/>
              </a:rPr>
              <a:t>per day on screens, not including work-related screen time. </a:t>
            </a:r>
          </a:p>
          <a:p>
            <a:pPr algn="ctr">
              <a:spcAft>
                <a:spcPts val="1200"/>
              </a:spcAft>
            </a:pPr>
            <a:r>
              <a:rPr lang="en-AU" sz="2000" i="1" dirty="0">
                <a:latin typeface="Helvetica" pitchFamily="2" charset="0"/>
              </a:rPr>
              <a:t>(Global Digital Report 2024)</a:t>
            </a:r>
          </a:p>
        </p:txBody>
      </p:sp>
    </p:spTree>
    <p:extLst>
      <p:ext uri="{BB962C8B-B14F-4D97-AF65-F5344CB8AC3E}">
        <p14:creationId xmlns:p14="http://schemas.microsoft.com/office/powerpoint/2010/main" val="15931417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84F1A-AE3A-B2F1-74D7-E913803FDD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4B15924-6CF3-1AB9-A45F-85BC5AF04D37}"/>
              </a:ext>
            </a:extLst>
          </p:cNvPr>
          <p:cNvPicPr>
            <a:picLocks noChangeAspect="1"/>
          </p:cNvPicPr>
          <p:nvPr/>
        </p:nvPicPr>
        <p:blipFill>
          <a:blip r:embed="rId2"/>
          <a:srcRect/>
          <a:stretch/>
        </p:blipFill>
        <p:spPr>
          <a:xfrm>
            <a:off x="0" y="1"/>
            <a:ext cx="12197951" cy="6857999"/>
          </a:xfrm>
          <a:prstGeom prst="rect">
            <a:avLst/>
          </a:prstGeom>
        </p:spPr>
      </p:pic>
      <p:sp>
        <p:nvSpPr>
          <p:cNvPr id="4" name="TextBox 3">
            <a:extLst>
              <a:ext uri="{FF2B5EF4-FFF2-40B4-BE49-F238E27FC236}">
                <a16:creationId xmlns:a16="http://schemas.microsoft.com/office/drawing/2014/main" id="{349BAD07-E5DE-0F41-6CD2-8BC58A448498}"/>
              </a:ext>
            </a:extLst>
          </p:cNvPr>
          <p:cNvSpPr txBox="1"/>
          <p:nvPr/>
        </p:nvSpPr>
        <p:spPr>
          <a:xfrm>
            <a:off x="2256183" y="2782669"/>
            <a:ext cx="5589104" cy="1292662"/>
          </a:xfrm>
          <a:prstGeom prst="rect">
            <a:avLst/>
          </a:prstGeom>
          <a:noFill/>
        </p:spPr>
        <p:txBody>
          <a:bodyPr wrap="square">
            <a:spAutoFit/>
          </a:bodyPr>
          <a:lstStyle/>
          <a:p>
            <a:pPr algn="ctr">
              <a:spcAft>
                <a:spcPts val="1200"/>
              </a:spcAft>
            </a:pPr>
            <a:r>
              <a:rPr lang="en-NZ" sz="2400" dirty="0">
                <a:latin typeface="Helvetica" pitchFamily="2" charset="0"/>
              </a:rPr>
              <a:t>Teens spend </a:t>
            </a:r>
            <a:r>
              <a:rPr lang="en-NZ" sz="2400" b="1" dirty="0">
                <a:latin typeface="Helvetica" pitchFamily="2" charset="0"/>
              </a:rPr>
              <a:t>8–9 hours a day</a:t>
            </a:r>
            <a:r>
              <a:rPr lang="en-NZ" sz="2400" dirty="0">
                <a:latin typeface="Helvetica" pitchFamily="2" charset="0"/>
              </a:rPr>
              <a:t> on entertainment screen media.</a:t>
            </a:r>
            <a:r>
              <a:rPr lang="en-AU" sz="2400" dirty="0">
                <a:latin typeface="Helvetica" pitchFamily="2" charset="0"/>
              </a:rPr>
              <a:t> </a:t>
            </a:r>
          </a:p>
          <a:p>
            <a:pPr algn="ctr">
              <a:spcAft>
                <a:spcPts val="1200"/>
              </a:spcAft>
            </a:pPr>
            <a:r>
              <a:rPr lang="en-AU" sz="2000" i="1" dirty="0">
                <a:latin typeface="Helvetica" pitchFamily="2" charset="0"/>
              </a:rPr>
              <a:t>Common Sense Media, “Teens &amp; Tech,” 2023)</a:t>
            </a:r>
          </a:p>
        </p:txBody>
      </p:sp>
    </p:spTree>
    <p:extLst>
      <p:ext uri="{BB962C8B-B14F-4D97-AF65-F5344CB8AC3E}">
        <p14:creationId xmlns:p14="http://schemas.microsoft.com/office/powerpoint/2010/main" val="4234138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13842-CD11-3437-C056-AAEA1349BC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4562D84-980F-325B-1704-D242E9C0AE1F}"/>
              </a:ext>
            </a:extLst>
          </p:cNvPr>
          <p:cNvPicPr>
            <a:picLocks noChangeAspect="1"/>
          </p:cNvPicPr>
          <p:nvPr/>
        </p:nvPicPr>
        <p:blipFill>
          <a:blip r:embed="rId2"/>
          <a:srcRect/>
          <a:stretch/>
        </p:blipFill>
        <p:spPr>
          <a:xfrm>
            <a:off x="0" y="1"/>
            <a:ext cx="12197951" cy="6857999"/>
          </a:xfrm>
          <a:prstGeom prst="rect">
            <a:avLst/>
          </a:prstGeom>
        </p:spPr>
      </p:pic>
      <p:sp>
        <p:nvSpPr>
          <p:cNvPr id="3" name="TextBox 2">
            <a:extLst>
              <a:ext uri="{FF2B5EF4-FFF2-40B4-BE49-F238E27FC236}">
                <a16:creationId xmlns:a16="http://schemas.microsoft.com/office/drawing/2014/main" id="{6F90CF36-F894-6B5A-2BFA-80BFCFC7BD82}"/>
              </a:ext>
            </a:extLst>
          </p:cNvPr>
          <p:cNvSpPr txBox="1"/>
          <p:nvPr/>
        </p:nvSpPr>
        <p:spPr>
          <a:xfrm>
            <a:off x="2150165" y="2782669"/>
            <a:ext cx="6102626" cy="1292662"/>
          </a:xfrm>
          <a:prstGeom prst="rect">
            <a:avLst/>
          </a:prstGeom>
          <a:noFill/>
        </p:spPr>
        <p:txBody>
          <a:bodyPr wrap="square">
            <a:spAutoFit/>
          </a:bodyPr>
          <a:lstStyle>
            <a:defPPr>
              <a:defRPr lang="en-US"/>
            </a:defPPr>
            <a:lvl1pPr algn="ctr">
              <a:spcAft>
                <a:spcPts val="1200"/>
              </a:spcAft>
              <a:defRPr sz="2400">
                <a:latin typeface="Helvetica" pitchFamily="2" charset="0"/>
              </a:defRPr>
            </a:lvl1pPr>
          </a:lstStyle>
          <a:p>
            <a:r>
              <a:rPr lang="en-NZ" dirty="0"/>
              <a:t>The average (American) person checks their phone </a:t>
            </a:r>
            <a:r>
              <a:rPr lang="en-NZ" b="1" dirty="0"/>
              <a:t>352 times per day</a:t>
            </a:r>
            <a:r>
              <a:rPr lang="en-NZ" dirty="0"/>
              <a:t>. </a:t>
            </a:r>
          </a:p>
          <a:p>
            <a:r>
              <a:rPr lang="en-NZ" sz="2000" i="1" dirty="0"/>
              <a:t>(Asurion Tech </a:t>
            </a:r>
            <a:r>
              <a:rPr lang="en-NZ" sz="2000" i="1" dirty="0" err="1"/>
              <a:t>Behavior</a:t>
            </a:r>
            <a:r>
              <a:rPr lang="en-NZ" sz="2000" i="1" dirty="0"/>
              <a:t> Survey, 2023)</a:t>
            </a:r>
            <a:endParaRPr lang="en-AU" sz="2000" i="1" dirty="0"/>
          </a:p>
        </p:txBody>
      </p:sp>
    </p:spTree>
    <p:extLst>
      <p:ext uri="{BB962C8B-B14F-4D97-AF65-F5344CB8AC3E}">
        <p14:creationId xmlns:p14="http://schemas.microsoft.com/office/powerpoint/2010/main" val="20371783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4197-9095-B266-6513-867376FFE8D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6055C8-CC9B-BCD3-0E62-4E15DC1CDFF2}"/>
              </a:ext>
            </a:extLst>
          </p:cNvPr>
          <p:cNvPicPr>
            <a:picLocks noChangeAspect="1"/>
          </p:cNvPicPr>
          <p:nvPr/>
        </p:nvPicPr>
        <p:blipFill>
          <a:blip r:embed="rId2"/>
          <a:srcRect/>
          <a:stretch/>
        </p:blipFill>
        <p:spPr>
          <a:xfrm>
            <a:off x="0" y="1"/>
            <a:ext cx="12197951" cy="6857999"/>
          </a:xfrm>
          <a:prstGeom prst="rect">
            <a:avLst/>
          </a:prstGeom>
        </p:spPr>
      </p:pic>
      <p:sp>
        <p:nvSpPr>
          <p:cNvPr id="3" name="TextBox 2">
            <a:extLst>
              <a:ext uri="{FF2B5EF4-FFF2-40B4-BE49-F238E27FC236}">
                <a16:creationId xmlns:a16="http://schemas.microsoft.com/office/drawing/2014/main" id="{EE25EB85-87BC-EBD4-3306-59ADEC5EBF1E}"/>
              </a:ext>
            </a:extLst>
          </p:cNvPr>
          <p:cNvSpPr txBox="1"/>
          <p:nvPr/>
        </p:nvSpPr>
        <p:spPr>
          <a:xfrm>
            <a:off x="2401956" y="2444115"/>
            <a:ext cx="5416827" cy="1969770"/>
          </a:xfrm>
          <a:prstGeom prst="rect">
            <a:avLst/>
          </a:prstGeom>
          <a:noFill/>
        </p:spPr>
        <p:txBody>
          <a:bodyPr wrap="square">
            <a:spAutoFit/>
          </a:bodyPr>
          <a:lstStyle>
            <a:defPPr>
              <a:defRPr lang="en-US"/>
            </a:defPPr>
            <a:lvl1pPr algn="ctr">
              <a:spcAft>
                <a:spcPts val="1200"/>
              </a:spcAft>
              <a:defRPr sz="2400">
                <a:latin typeface="Helvetica" pitchFamily="2" charset="0"/>
              </a:defRPr>
            </a:lvl1pPr>
          </a:lstStyle>
          <a:p>
            <a:r>
              <a:rPr lang="en-NZ" dirty="0"/>
              <a:t>Families now spend </a:t>
            </a:r>
            <a:r>
              <a:rPr lang="en-NZ" b="1" dirty="0"/>
              <a:t>37 minutes a day</a:t>
            </a:r>
            <a:r>
              <a:rPr lang="en-NZ" dirty="0"/>
              <a:t> in face-to-face conversation, down from </a:t>
            </a:r>
            <a:r>
              <a:rPr lang="en-NZ" b="1" dirty="0"/>
              <a:t>90 minutes in the 1990s. </a:t>
            </a:r>
          </a:p>
          <a:p>
            <a:r>
              <a:rPr lang="en-NZ" sz="2000" i="1" dirty="0"/>
              <a:t>(University of Michigan </a:t>
            </a:r>
            <a:br>
              <a:rPr lang="en-NZ" sz="2000" i="1" dirty="0"/>
            </a:br>
            <a:r>
              <a:rPr lang="en-NZ" sz="2000" i="1" dirty="0"/>
              <a:t>Family Interaction Study, 2022)</a:t>
            </a:r>
            <a:endParaRPr lang="en-AU" sz="1800" i="1" dirty="0"/>
          </a:p>
        </p:txBody>
      </p:sp>
    </p:spTree>
    <p:extLst>
      <p:ext uri="{BB962C8B-B14F-4D97-AF65-F5344CB8AC3E}">
        <p14:creationId xmlns:p14="http://schemas.microsoft.com/office/powerpoint/2010/main" val="1846501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9F4A-AC78-E3BD-0639-1F184F77AD4F}"/>
            </a:ext>
          </a:extLst>
        </p:cNvPr>
        <p:cNvGrpSpPr/>
        <p:nvPr/>
      </p:nvGrpSpPr>
      <p:grpSpPr>
        <a:xfrm>
          <a:off x="0" y="0"/>
          <a:ext cx="0" cy="0"/>
          <a:chOff x="0" y="0"/>
          <a:chExt cx="0" cy="0"/>
        </a:xfrm>
      </p:grpSpPr>
      <p:pic>
        <p:nvPicPr>
          <p:cNvPr id="11" name="Picture 10" descr="A person reading a book&#10;&#10;AI-generated content may be incorrect.">
            <a:extLst>
              <a:ext uri="{FF2B5EF4-FFF2-40B4-BE49-F238E27FC236}">
                <a16:creationId xmlns:a16="http://schemas.microsoft.com/office/drawing/2014/main" id="{8048D94F-29F7-68D1-34F5-1C9A772B8366}"/>
              </a:ext>
            </a:extLst>
          </p:cNvPr>
          <p:cNvPicPr>
            <a:picLocks noGrp="1" noRot="1" noChangeAspect="1" noMove="1" noResize="1" noEditPoints="1" noAdjustHandles="1" noChangeArrowheads="1" noChangeShapeType="1" noCrop="1"/>
          </p:cNvPicPr>
          <p:nvPr/>
        </p:nvPicPr>
        <p:blipFill>
          <a:blip r:embed="rId2"/>
          <a:stretch>
            <a:fillRect/>
          </a:stretch>
        </p:blipFill>
        <p:spPr>
          <a:xfrm>
            <a:off x="0" y="1673"/>
            <a:ext cx="12192000" cy="6854653"/>
          </a:xfrm>
          <a:prstGeom prst="rect">
            <a:avLst/>
          </a:prstGeom>
        </p:spPr>
      </p:pic>
      <p:pic>
        <p:nvPicPr>
          <p:cNvPr id="10" name="Picture 9">
            <a:extLst>
              <a:ext uri="{FF2B5EF4-FFF2-40B4-BE49-F238E27FC236}">
                <a16:creationId xmlns:a16="http://schemas.microsoft.com/office/drawing/2014/main" id="{FE3BCEE7-462E-4AB6-6EB9-C67B1E99EFDA}"/>
              </a:ext>
            </a:extLst>
          </p:cNvPr>
          <p:cNvPicPr>
            <a:picLocks noChangeAspect="1"/>
          </p:cNvPicPr>
          <p:nvPr/>
        </p:nvPicPr>
        <p:blipFill>
          <a:blip r:embed="rId3">
            <a:alphaModFix amt="79000"/>
          </a:blip>
          <a:srcRect/>
          <a:stretch/>
        </p:blipFill>
        <p:spPr>
          <a:xfrm>
            <a:off x="4852292" y="2546214"/>
            <a:ext cx="6012493" cy="1765571"/>
          </a:xfrm>
          <a:prstGeom prst="rect">
            <a:avLst/>
          </a:prstGeom>
          <a:effectLst/>
        </p:spPr>
      </p:pic>
      <p:sp>
        <p:nvSpPr>
          <p:cNvPr id="3" name="Subtitle 2">
            <a:extLst>
              <a:ext uri="{FF2B5EF4-FFF2-40B4-BE49-F238E27FC236}">
                <a16:creationId xmlns:a16="http://schemas.microsoft.com/office/drawing/2014/main" id="{64947430-6C47-C38F-3169-2BDE78996192}"/>
              </a:ext>
            </a:extLst>
          </p:cNvPr>
          <p:cNvSpPr>
            <a:spLocks noGrp="1"/>
          </p:cNvSpPr>
          <p:nvPr>
            <p:ph type="subTitle" idx="1"/>
          </p:nvPr>
        </p:nvSpPr>
        <p:spPr>
          <a:xfrm>
            <a:off x="5253124" y="2798057"/>
            <a:ext cx="5210828" cy="1261884"/>
          </a:xfrm>
        </p:spPr>
        <p:txBody>
          <a:bodyPr wrap="square">
            <a:spAutoFit/>
          </a:bodyPr>
          <a:lstStyle/>
          <a:p>
            <a:r>
              <a:rPr lang="en-AU" sz="2800" dirty="0">
                <a:latin typeface="HanziPen SC" panose="03000300000000000000" pitchFamily="66" charset="-122"/>
                <a:ea typeface="HanziPen SC" panose="03000300000000000000" pitchFamily="66" charset="-122"/>
              </a:rPr>
              <a:t>Ephesians 5:15 </a:t>
            </a:r>
            <a:br>
              <a:rPr lang="en-AU" dirty="0"/>
            </a:br>
            <a:r>
              <a:rPr lang="en-NZ" dirty="0"/>
              <a:t>Be very careful, then, how you live—not as unwise but as wise …</a:t>
            </a:r>
            <a:endParaRPr lang="en-AU" dirty="0"/>
          </a:p>
        </p:txBody>
      </p:sp>
      <p:pic>
        <p:nvPicPr>
          <p:cNvPr id="9" name="Picture 8" descr="A pink sign with a thumbs up&#10;&#10;AI-generated content may be incorrect.">
            <a:extLst>
              <a:ext uri="{FF2B5EF4-FFF2-40B4-BE49-F238E27FC236}">
                <a16:creationId xmlns:a16="http://schemas.microsoft.com/office/drawing/2014/main" id="{2E1B556A-7CE1-EC72-2413-388CE2ADEFF9}"/>
              </a:ext>
            </a:extLst>
          </p:cNvPr>
          <p:cNvPicPr>
            <a:picLocks noChangeAspect="1"/>
          </p:cNvPicPr>
          <p:nvPr/>
        </p:nvPicPr>
        <p:blipFill>
          <a:blip r:embed="rId4"/>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20812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nodeType="withEffect">
                                  <p:stCondLst>
                                    <p:cond delay="0"/>
                                  </p:stCondLst>
                                  <p:childTnLst>
                                    <p:animScale>
                                      <p:cBhvr>
                                        <p:cTn id="6" dur="3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3A08B-8442-0652-1838-72358FA541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0C24C47-F869-A192-B548-9FB6ACBB02A2}"/>
              </a:ext>
            </a:extLst>
          </p:cNvPr>
          <p:cNvPicPr>
            <a:picLocks noChangeAspect="1"/>
          </p:cNvPicPr>
          <p:nvPr/>
        </p:nvPicPr>
        <p:blipFill>
          <a:blip r:embed="rId2"/>
          <a:srcRect/>
          <a:stretch/>
        </p:blipFill>
        <p:spPr>
          <a:xfrm>
            <a:off x="1" y="1674"/>
            <a:ext cx="12194975" cy="6856326"/>
          </a:xfrm>
          <a:prstGeom prst="rect">
            <a:avLst/>
          </a:prstGeom>
        </p:spPr>
      </p:pic>
      <p:sp>
        <p:nvSpPr>
          <p:cNvPr id="6" name="Title 5">
            <a:extLst>
              <a:ext uri="{FF2B5EF4-FFF2-40B4-BE49-F238E27FC236}">
                <a16:creationId xmlns:a16="http://schemas.microsoft.com/office/drawing/2014/main" id="{CA1CDFAB-576E-3833-57DF-2FD88212AB3E}"/>
              </a:ext>
            </a:extLst>
          </p:cNvPr>
          <p:cNvSpPr>
            <a:spLocks noGrp="1"/>
          </p:cNvSpPr>
          <p:nvPr>
            <p:ph type="ctrTitle"/>
          </p:nvPr>
        </p:nvSpPr>
        <p:spPr>
          <a:xfrm>
            <a:off x="801306" y="975374"/>
            <a:ext cx="4576894" cy="739962"/>
          </a:xfrm>
          <a:solidFill>
            <a:schemeClr val="bg1"/>
          </a:solidFill>
        </p:spPr>
        <p:txBody>
          <a:bodyPr wrap="square" tIns="90000" bIns="36000">
            <a:spAutoFit/>
          </a:bodyPr>
          <a:lstStyle/>
          <a:p>
            <a:pPr algn="r"/>
            <a:r>
              <a:rPr lang="en-AU" dirty="0">
                <a:latin typeface="Helvetica" pitchFamily="2" charset="0"/>
              </a:rPr>
              <a:t>From Industrial to</a:t>
            </a:r>
          </a:p>
        </p:txBody>
      </p:sp>
      <p:sp>
        <p:nvSpPr>
          <p:cNvPr id="8" name="Title 5">
            <a:extLst>
              <a:ext uri="{FF2B5EF4-FFF2-40B4-BE49-F238E27FC236}">
                <a16:creationId xmlns:a16="http://schemas.microsoft.com/office/drawing/2014/main" id="{671D37C2-5160-C50B-917E-D9ADBBBEE831}"/>
              </a:ext>
            </a:extLst>
          </p:cNvPr>
          <p:cNvSpPr txBox="1">
            <a:spLocks/>
          </p:cNvSpPr>
          <p:nvPr/>
        </p:nvSpPr>
        <p:spPr>
          <a:xfrm>
            <a:off x="5378200" y="975375"/>
            <a:ext cx="6429966" cy="739962"/>
          </a:xfrm>
          <a:prstGeom prst="rect">
            <a:avLst/>
          </a:prstGeom>
          <a:solidFill>
            <a:schemeClr val="tx1"/>
          </a:solidFill>
        </p:spPr>
        <p:txBody>
          <a:bodyPr vert="horz" wrap="square" lIns="91440" tIns="90000" rIns="91440" bIns="36000" rtlCol="0" anchor="t">
            <a:sp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AU" dirty="0">
                <a:solidFill>
                  <a:schemeClr val="bg1"/>
                </a:solidFill>
                <a:latin typeface="Helvetica" pitchFamily="2" charset="0"/>
              </a:rPr>
              <a:t>Technological Revolution</a:t>
            </a:r>
          </a:p>
        </p:txBody>
      </p:sp>
      <p:pic>
        <p:nvPicPr>
          <p:cNvPr id="9" name="Picture 8" descr="A pink sign with a thumbs up&#10;&#10;AI-generated content may be incorrect.">
            <a:extLst>
              <a:ext uri="{FF2B5EF4-FFF2-40B4-BE49-F238E27FC236}">
                <a16:creationId xmlns:a16="http://schemas.microsoft.com/office/drawing/2014/main" id="{91128DF7-BD8D-59E5-78F1-6E8FF549AA7B}"/>
              </a:ext>
            </a:extLst>
          </p:cNvPr>
          <p:cNvPicPr>
            <a:picLocks noChangeAspect="1"/>
          </p:cNvPicPr>
          <p:nvPr/>
        </p:nvPicPr>
        <p:blipFill>
          <a:blip r:embed="rId3"/>
          <a:stretch>
            <a:fillRect/>
          </a:stretch>
        </p:blipFill>
        <p:spPr>
          <a:xfrm>
            <a:off x="212942" y="5353777"/>
            <a:ext cx="1033505" cy="1310400"/>
          </a:xfrm>
          <a:prstGeom prst="rect">
            <a:avLst/>
          </a:prstGeom>
        </p:spPr>
      </p:pic>
    </p:spTree>
    <p:extLst>
      <p:ext uri="{BB962C8B-B14F-4D97-AF65-F5344CB8AC3E}">
        <p14:creationId xmlns:p14="http://schemas.microsoft.com/office/powerpoint/2010/main" val="30387841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E2E63AC602B0448FFEBADE347800CF" ma:contentTypeVersion="16" ma:contentTypeDescription="Create a new document." ma:contentTypeScope="" ma:versionID="4a8cf8eb7532a0dfa910ced8a19c1232">
  <xsd:schema xmlns:xsd="http://www.w3.org/2001/XMLSchema" xmlns:xs="http://www.w3.org/2001/XMLSchema" xmlns:p="http://schemas.microsoft.com/office/2006/metadata/properties" xmlns:ns2="94d61006-0575-481a-b06b-4fa924b62bde" xmlns:ns3="53c328ed-1db7-4d84-8d1f-f8a2be7f099e" targetNamespace="http://schemas.microsoft.com/office/2006/metadata/properties" ma:root="true" ma:fieldsID="ef8c2eb981949baaaee46423fc0b66f3" ns2:_="" ns3:_="">
    <xsd:import namespace="94d61006-0575-481a-b06b-4fa924b62bde"/>
    <xsd:import namespace="53c328ed-1db7-4d84-8d1f-f8a2be7f09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3:SharedWithUsers" minOccurs="0"/>
                <xsd:element ref="ns3:SharedWithDetails" minOccurs="0"/>
                <xsd:element ref="ns2:MediaServiceObjectDetectorVersions"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61006-0575-481a-b06b-4fa924b62b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b6a8110-3194-4be5-a3e5-df5e9977240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c328ed-1db7-4d84-8d1f-f8a2be7f099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c888440-44fe-4dd0-ba3e-942892e1db3e}" ma:internalName="TaxCatchAll" ma:showField="CatchAllData" ma:web="53c328ed-1db7-4d84-8d1f-f8a2be7f099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d61006-0575-481a-b06b-4fa924b62bde">
      <Terms xmlns="http://schemas.microsoft.com/office/infopath/2007/PartnerControls"/>
    </lcf76f155ced4ddcb4097134ff3c332f>
    <TaxCatchAll xmlns="53c328ed-1db7-4d84-8d1f-f8a2be7f099e" xsi:nil="true"/>
  </documentManagement>
</p:properties>
</file>

<file path=customXml/itemProps1.xml><?xml version="1.0" encoding="utf-8"?>
<ds:datastoreItem xmlns:ds="http://schemas.openxmlformats.org/officeDocument/2006/customXml" ds:itemID="{A9BDB3A6-B452-4412-A108-C67F7CA592D7}"/>
</file>

<file path=customXml/itemProps2.xml><?xml version="1.0" encoding="utf-8"?>
<ds:datastoreItem xmlns:ds="http://schemas.openxmlformats.org/officeDocument/2006/customXml" ds:itemID="{3CBA64DC-B96C-4AF7-AA80-EA4A8E15B828}"/>
</file>

<file path=customXml/itemProps3.xml><?xml version="1.0" encoding="utf-8"?>
<ds:datastoreItem xmlns:ds="http://schemas.openxmlformats.org/officeDocument/2006/customXml" ds:itemID="{DD3165F4-6FFE-4972-85A9-DFF0427EE955}"/>
</file>

<file path=docProps/app.xml><?xml version="1.0" encoding="utf-8"?>
<Properties xmlns="http://schemas.openxmlformats.org/officeDocument/2006/extended-properties" xmlns:vt="http://schemas.openxmlformats.org/officeDocument/2006/docPropsVTypes">
  <TotalTime>1490</TotalTime>
  <Words>523</Words>
  <Application>Microsoft Macintosh PowerPoint</Application>
  <PresentationFormat>Widescreen</PresentationFormat>
  <Paragraphs>71</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HanziPen SC</vt:lpstr>
      <vt:lpstr>Arial</vt:lpstr>
      <vt:lpstr>Helvetica</vt:lpstr>
      <vt:lpstr>Office Theme</vt:lpstr>
      <vt:lpstr>PowerPoint Presentation</vt:lpstr>
      <vt:lpstr>Scripture Reading</vt:lpstr>
      <vt:lpstr>PowerPoint Presentation</vt:lpstr>
      <vt:lpstr>PowerPoint Presentation</vt:lpstr>
      <vt:lpstr>PowerPoint Presentation</vt:lpstr>
      <vt:lpstr>PowerPoint Presentation</vt:lpstr>
      <vt:lpstr>PowerPoint Presentation</vt:lpstr>
      <vt:lpstr>PowerPoint Presentation</vt:lpstr>
      <vt:lpstr>From Industrial to</vt:lpstr>
      <vt:lpstr>Unintended Outcomes</vt:lpstr>
      <vt:lpstr>Unintended Outcomes</vt:lpstr>
      <vt:lpstr>Unintended Outcomes</vt:lpstr>
      <vt:lpstr>Unintended Outcomes</vt:lpstr>
      <vt:lpstr>PowerPoint Presentation</vt:lpstr>
      <vt:lpstr>PowerPoint Presentation</vt:lpstr>
      <vt:lpstr>Swimming upstream 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Technology is the path of least resistance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Dinda Productions</dc:creator>
  <cp:lastModifiedBy>Dinda Productions</cp:lastModifiedBy>
  <cp:revision>51</cp:revision>
  <dcterms:created xsi:type="dcterms:W3CDTF">2026-01-06T01:35:29Z</dcterms:created>
  <dcterms:modified xsi:type="dcterms:W3CDTF">2026-01-12T22:42:56Z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0x01010006E2E63AC602B0448FFEBADE347800CF</vt:lpwstr>
  </property>
</Properties>
</file>