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1" r:id="rId3"/>
    <p:sldMasterId id="2147483703" r:id="rId4"/>
    <p:sldMasterId id="2147483727" r:id="rId5"/>
    <p:sldMasterId id="2147483739" r:id="rId6"/>
    <p:sldMasterId id="2147483751" r:id="rId7"/>
  </p:sldMasterIdLst>
  <p:notesMasterIdLst>
    <p:notesMasterId r:id="rId22"/>
  </p:notesMasterIdLst>
  <p:sldIdLst>
    <p:sldId id="321" r:id="rId8"/>
    <p:sldId id="337" r:id="rId9"/>
    <p:sldId id="338" r:id="rId10"/>
    <p:sldId id="339" r:id="rId11"/>
    <p:sldId id="340" r:id="rId12"/>
    <p:sldId id="343" r:id="rId13"/>
    <p:sldId id="279" r:id="rId14"/>
    <p:sldId id="345" r:id="rId15"/>
    <p:sldId id="346" r:id="rId16"/>
    <p:sldId id="344" r:id="rId17"/>
    <p:sldId id="294" r:id="rId18"/>
    <p:sldId id="299" r:id="rId19"/>
    <p:sldId id="298" r:id="rId20"/>
    <p:sldId id="29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 autoAdjust="0"/>
    <p:restoredTop sz="77444" autoAdjust="0"/>
  </p:normalViewPr>
  <p:slideViewPr>
    <p:cSldViewPr snapToGrid="0">
      <p:cViewPr varScale="1">
        <p:scale>
          <a:sx n="160" d="100"/>
          <a:sy n="160" d="100"/>
        </p:scale>
        <p:origin x="58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F0F80E-8370-4CC0-A672-DC1639561A7C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NZ"/>
        </a:p>
      </dgm:t>
    </dgm:pt>
    <dgm:pt modelId="{264FC699-3FF4-435D-A692-9D4FD8703F0C}">
      <dgm:prSet phldrT="[Text]"/>
      <dgm:spPr/>
      <dgm:t>
        <a:bodyPr/>
        <a:lstStyle/>
        <a:p>
          <a:r>
            <a:rPr lang="en-NZ" dirty="0" smtClean="0"/>
            <a:t>inputs</a:t>
          </a:r>
          <a:endParaRPr lang="en-NZ" dirty="0"/>
        </a:p>
      </dgm:t>
    </dgm:pt>
    <dgm:pt modelId="{CE1C4CCF-CD79-4B99-A955-7346A8E09528}" type="parTrans" cxnId="{024C0F91-3A9C-4AE8-B01D-FAEDB04276C7}">
      <dgm:prSet/>
      <dgm:spPr/>
      <dgm:t>
        <a:bodyPr/>
        <a:lstStyle/>
        <a:p>
          <a:endParaRPr lang="en-NZ"/>
        </a:p>
      </dgm:t>
    </dgm:pt>
    <dgm:pt modelId="{B1067979-F970-4043-B887-148E717AAC50}" type="sibTrans" cxnId="{024C0F91-3A9C-4AE8-B01D-FAEDB04276C7}">
      <dgm:prSet/>
      <dgm:spPr/>
      <dgm:t>
        <a:bodyPr/>
        <a:lstStyle/>
        <a:p>
          <a:endParaRPr lang="en-NZ"/>
        </a:p>
      </dgm:t>
    </dgm:pt>
    <dgm:pt modelId="{3054E99C-BC4B-4A77-A296-9F9ADC80F1FB}">
      <dgm:prSet phldrT="[Text]" custT="1"/>
      <dgm:spPr/>
      <dgm:t>
        <a:bodyPr/>
        <a:lstStyle/>
        <a:p>
          <a:endParaRPr lang="en-NZ" sz="1400" dirty="0"/>
        </a:p>
      </dgm:t>
    </dgm:pt>
    <dgm:pt modelId="{1F925998-572E-4302-AD04-1F1E55C612F5}" type="parTrans" cxnId="{00D469D1-C020-44B1-BB62-EAD05F01E2E4}">
      <dgm:prSet/>
      <dgm:spPr/>
      <dgm:t>
        <a:bodyPr/>
        <a:lstStyle/>
        <a:p>
          <a:endParaRPr lang="en-NZ"/>
        </a:p>
      </dgm:t>
    </dgm:pt>
    <dgm:pt modelId="{0AF110F9-BF6B-4FD9-A58D-28E6B116DB81}" type="sibTrans" cxnId="{00D469D1-C020-44B1-BB62-EAD05F01E2E4}">
      <dgm:prSet/>
      <dgm:spPr/>
      <dgm:t>
        <a:bodyPr/>
        <a:lstStyle/>
        <a:p>
          <a:endParaRPr lang="en-NZ"/>
        </a:p>
      </dgm:t>
    </dgm:pt>
    <dgm:pt modelId="{123F03C5-7A29-444C-8E3D-9D8DAE285794}">
      <dgm:prSet phldrT="[Text]"/>
      <dgm:spPr/>
      <dgm:t>
        <a:bodyPr/>
        <a:lstStyle/>
        <a:p>
          <a:r>
            <a:rPr lang="en-NZ" dirty="0" smtClean="0"/>
            <a:t>process</a:t>
          </a:r>
          <a:endParaRPr lang="en-NZ" dirty="0"/>
        </a:p>
      </dgm:t>
    </dgm:pt>
    <dgm:pt modelId="{5289F894-8C5F-4C1D-A670-6F9090A266DB}" type="parTrans" cxnId="{E988D359-0608-4D6E-B4DA-7C0643FD5073}">
      <dgm:prSet/>
      <dgm:spPr/>
      <dgm:t>
        <a:bodyPr/>
        <a:lstStyle/>
        <a:p>
          <a:endParaRPr lang="en-NZ"/>
        </a:p>
      </dgm:t>
    </dgm:pt>
    <dgm:pt modelId="{5E3311B1-3D17-4919-810F-1663480A8FC8}" type="sibTrans" cxnId="{E988D359-0608-4D6E-B4DA-7C0643FD5073}">
      <dgm:prSet/>
      <dgm:spPr/>
      <dgm:t>
        <a:bodyPr/>
        <a:lstStyle/>
        <a:p>
          <a:endParaRPr lang="en-NZ"/>
        </a:p>
      </dgm:t>
    </dgm:pt>
    <dgm:pt modelId="{E51B3FB3-3190-40F4-BF5A-06AFA6A43B9B}">
      <dgm:prSet phldrT="[Text]" custT="1"/>
      <dgm:spPr/>
      <dgm:t>
        <a:bodyPr/>
        <a:lstStyle/>
        <a:p>
          <a:endParaRPr lang="en-NZ" sz="1400" dirty="0"/>
        </a:p>
      </dgm:t>
    </dgm:pt>
    <dgm:pt modelId="{440265D2-15E0-417E-B34B-CCF5366E814A}" type="parTrans" cxnId="{79BE17B0-A790-41C1-8031-B006584F64B4}">
      <dgm:prSet/>
      <dgm:spPr/>
      <dgm:t>
        <a:bodyPr/>
        <a:lstStyle/>
        <a:p>
          <a:endParaRPr lang="en-NZ"/>
        </a:p>
      </dgm:t>
    </dgm:pt>
    <dgm:pt modelId="{4438E016-C17C-4644-9FDC-78F9F8743525}" type="sibTrans" cxnId="{79BE17B0-A790-41C1-8031-B006584F64B4}">
      <dgm:prSet/>
      <dgm:spPr/>
      <dgm:t>
        <a:bodyPr/>
        <a:lstStyle/>
        <a:p>
          <a:endParaRPr lang="en-NZ"/>
        </a:p>
      </dgm:t>
    </dgm:pt>
    <dgm:pt modelId="{559F246A-B46C-4602-82BB-57AFADAEFC26}">
      <dgm:prSet phldrT="[Text]"/>
      <dgm:spPr/>
      <dgm:t>
        <a:bodyPr/>
        <a:lstStyle/>
        <a:p>
          <a:r>
            <a:rPr lang="en-NZ" dirty="0" smtClean="0"/>
            <a:t>outputs</a:t>
          </a:r>
          <a:endParaRPr lang="en-NZ" dirty="0"/>
        </a:p>
      </dgm:t>
    </dgm:pt>
    <dgm:pt modelId="{6FDAC027-D3F2-4D58-888D-A30054E228E3}" type="parTrans" cxnId="{E423A5FE-B8B5-4206-A3EB-1EC76B93B3DF}">
      <dgm:prSet/>
      <dgm:spPr/>
      <dgm:t>
        <a:bodyPr/>
        <a:lstStyle/>
        <a:p>
          <a:endParaRPr lang="en-NZ"/>
        </a:p>
      </dgm:t>
    </dgm:pt>
    <dgm:pt modelId="{F6E1BB90-FF49-4067-9D3E-F24E401FA53E}" type="sibTrans" cxnId="{E423A5FE-B8B5-4206-A3EB-1EC76B93B3DF}">
      <dgm:prSet/>
      <dgm:spPr/>
      <dgm:t>
        <a:bodyPr/>
        <a:lstStyle/>
        <a:p>
          <a:endParaRPr lang="en-NZ"/>
        </a:p>
      </dgm:t>
    </dgm:pt>
    <dgm:pt modelId="{74D1F19D-F95A-4676-9888-E6BCD16380E7}">
      <dgm:prSet phldrT="[Text]" custT="1"/>
      <dgm:spPr/>
      <dgm:t>
        <a:bodyPr/>
        <a:lstStyle/>
        <a:p>
          <a:r>
            <a:rPr lang="en-NZ" sz="1600" dirty="0" smtClean="0">
              <a:solidFill>
                <a:schemeClr val="bg1"/>
              </a:solidFill>
              <a:effectLst/>
            </a:rPr>
            <a:t>Encounter with Jesus</a:t>
          </a:r>
        </a:p>
        <a:p>
          <a:r>
            <a:rPr lang="en-NZ" sz="1600" dirty="0" smtClean="0">
              <a:solidFill>
                <a:schemeClr val="bg1"/>
              </a:solidFill>
              <a:effectLst/>
            </a:rPr>
            <a:t>Passion for living in the presence of God</a:t>
          </a:r>
        </a:p>
        <a:p>
          <a:r>
            <a:rPr lang="en-NZ" sz="1600" dirty="0" smtClean="0">
              <a:solidFill>
                <a:schemeClr val="bg1"/>
              </a:solidFill>
              <a:effectLst/>
            </a:rPr>
            <a:t>Personal Experience of Grace</a:t>
          </a:r>
        </a:p>
        <a:p>
          <a:r>
            <a:rPr lang="en-NZ" sz="1600" dirty="0" smtClean="0">
              <a:solidFill>
                <a:schemeClr val="bg1"/>
              </a:solidFill>
              <a:effectLst/>
            </a:rPr>
            <a:t>Gospel view of God</a:t>
          </a:r>
        </a:p>
        <a:p>
          <a:r>
            <a:rPr lang="en-NZ" sz="1600" dirty="0" smtClean="0">
              <a:solidFill>
                <a:schemeClr val="bg1"/>
              </a:solidFill>
              <a:effectLst/>
            </a:rPr>
            <a:t>Appreciation of other believers </a:t>
          </a:r>
        </a:p>
        <a:p>
          <a:r>
            <a:rPr lang="en-NZ" sz="1600" dirty="0" smtClean="0">
              <a:solidFill>
                <a:schemeClr val="bg1"/>
              </a:solidFill>
              <a:effectLst/>
            </a:rPr>
            <a:t>Concern for others (seek and save)</a:t>
          </a:r>
        </a:p>
        <a:p>
          <a:endParaRPr lang="en-NZ" sz="1600" dirty="0" smtClean="0">
            <a:solidFill>
              <a:schemeClr val="bg1"/>
            </a:solidFill>
            <a:effectLst/>
          </a:endParaRPr>
        </a:p>
        <a:p>
          <a:endParaRPr lang="en-NZ" sz="1800" dirty="0" smtClean="0">
            <a:solidFill>
              <a:schemeClr val="bg1"/>
            </a:solidFill>
            <a:effectLst/>
          </a:endParaRPr>
        </a:p>
        <a:p>
          <a:endParaRPr lang="en-NZ" sz="1800" dirty="0" smtClean="0">
            <a:solidFill>
              <a:schemeClr val="bg1"/>
            </a:solidFill>
            <a:effectLst/>
          </a:endParaRPr>
        </a:p>
      </dgm:t>
    </dgm:pt>
    <dgm:pt modelId="{FF639D97-6C58-47C1-BF5A-1D46286BAF98}" type="parTrans" cxnId="{A0FC2A5A-5759-4CC3-89E7-94A343D7B3C4}">
      <dgm:prSet/>
      <dgm:spPr/>
      <dgm:t>
        <a:bodyPr/>
        <a:lstStyle/>
        <a:p>
          <a:endParaRPr lang="en-NZ"/>
        </a:p>
      </dgm:t>
    </dgm:pt>
    <dgm:pt modelId="{7560CEE9-1FAB-496E-827D-14844AB117A0}" type="sibTrans" cxnId="{A0FC2A5A-5759-4CC3-89E7-94A343D7B3C4}">
      <dgm:prSet/>
      <dgm:spPr/>
      <dgm:t>
        <a:bodyPr/>
        <a:lstStyle/>
        <a:p>
          <a:endParaRPr lang="en-NZ"/>
        </a:p>
      </dgm:t>
    </dgm:pt>
    <dgm:pt modelId="{9B5A29C5-ECFF-44E1-A061-3C6D5E76029C}">
      <dgm:prSet phldrT="[Text]" phldr="1"/>
      <dgm:spPr/>
      <dgm:t>
        <a:bodyPr/>
        <a:lstStyle/>
        <a:p>
          <a:endParaRPr lang="en-NZ"/>
        </a:p>
      </dgm:t>
    </dgm:pt>
    <dgm:pt modelId="{1B6FE514-C4E0-4F0D-B925-43CACDB51504}" type="parTrans" cxnId="{5AA9C77B-2E7B-4A00-90ED-72FD58102441}">
      <dgm:prSet/>
      <dgm:spPr/>
      <dgm:t>
        <a:bodyPr/>
        <a:lstStyle/>
        <a:p>
          <a:endParaRPr lang="en-NZ"/>
        </a:p>
      </dgm:t>
    </dgm:pt>
    <dgm:pt modelId="{6CA83565-E613-4FC0-BB83-55C9A31615AE}" type="sibTrans" cxnId="{5AA9C77B-2E7B-4A00-90ED-72FD58102441}">
      <dgm:prSet/>
      <dgm:spPr/>
      <dgm:t>
        <a:bodyPr/>
        <a:lstStyle/>
        <a:p>
          <a:endParaRPr lang="en-NZ"/>
        </a:p>
      </dgm:t>
    </dgm:pt>
    <dgm:pt modelId="{D00ADF82-BCC8-40AE-9FD0-1F1CFB3EDA5B}">
      <dgm:prSet phldrT="[Text]" phldr="1"/>
      <dgm:spPr/>
      <dgm:t>
        <a:bodyPr/>
        <a:lstStyle/>
        <a:p>
          <a:endParaRPr lang="en-NZ"/>
        </a:p>
      </dgm:t>
    </dgm:pt>
    <dgm:pt modelId="{4C08BB5C-AD90-4738-92DB-F1CB5F82999E}" type="parTrans" cxnId="{07081682-4691-4518-B639-5EDDF0733813}">
      <dgm:prSet/>
      <dgm:spPr/>
      <dgm:t>
        <a:bodyPr/>
        <a:lstStyle/>
        <a:p>
          <a:endParaRPr lang="en-NZ"/>
        </a:p>
      </dgm:t>
    </dgm:pt>
    <dgm:pt modelId="{3644C8AB-61BE-4F40-A6A2-FEA3E45F2852}" type="sibTrans" cxnId="{07081682-4691-4518-B639-5EDDF0733813}">
      <dgm:prSet/>
      <dgm:spPr/>
      <dgm:t>
        <a:bodyPr/>
        <a:lstStyle/>
        <a:p>
          <a:endParaRPr lang="en-NZ"/>
        </a:p>
      </dgm:t>
    </dgm:pt>
    <dgm:pt modelId="{706EB39D-EEA3-4763-BDFA-22A427422021}">
      <dgm:prSet phldrT="[Text]" phldr="1"/>
      <dgm:spPr/>
      <dgm:t>
        <a:bodyPr/>
        <a:lstStyle/>
        <a:p>
          <a:endParaRPr lang="en-NZ"/>
        </a:p>
      </dgm:t>
    </dgm:pt>
    <dgm:pt modelId="{60ADEF24-675D-494A-96D9-17DEE0721DD1}" type="parTrans" cxnId="{9C1827B3-2EDD-48EC-BBFE-1E340C216D94}">
      <dgm:prSet/>
      <dgm:spPr/>
      <dgm:t>
        <a:bodyPr/>
        <a:lstStyle/>
        <a:p>
          <a:endParaRPr lang="en-NZ"/>
        </a:p>
      </dgm:t>
    </dgm:pt>
    <dgm:pt modelId="{2DB5FC39-BA2D-4E62-A8C3-F5578ED8404D}" type="sibTrans" cxnId="{9C1827B3-2EDD-48EC-BBFE-1E340C216D94}">
      <dgm:prSet/>
      <dgm:spPr/>
      <dgm:t>
        <a:bodyPr/>
        <a:lstStyle/>
        <a:p>
          <a:endParaRPr lang="en-NZ"/>
        </a:p>
      </dgm:t>
    </dgm:pt>
    <dgm:pt modelId="{B0F02C65-906F-4D4C-99DA-D5A21CA2FA34}">
      <dgm:prSet phldrT="[Text]" phldr="1"/>
      <dgm:spPr/>
      <dgm:t>
        <a:bodyPr/>
        <a:lstStyle/>
        <a:p>
          <a:endParaRPr lang="en-NZ" dirty="0"/>
        </a:p>
      </dgm:t>
    </dgm:pt>
    <dgm:pt modelId="{E9A5CD0B-3A89-438C-9E48-E860834AB5E6}" type="parTrans" cxnId="{DAC5B788-50AC-4EAE-8BE0-1ACB25D13ECA}">
      <dgm:prSet/>
      <dgm:spPr/>
      <dgm:t>
        <a:bodyPr/>
        <a:lstStyle/>
        <a:p>
          <a:endParaRPr lang="en-NZ"/>
        </a:p>
      </dgm:t>
    </dgm:pt>
    <dgm:pt modelId="{F0671865-FC2E-4365-A758-FBDC313214E6}" type="sibTrans" cxnId="{DAC5B788-50AC-4EAE-8BE0-1ACB25D13ECA}">
      <dgm:prSet/>
      <dgm:spPr/>
      <dgm:t>
        <a:bodyPr/>
        <a:lstStyle/>
        <a:p>
          <a:endParaRPr lang="en-NZ"/>
        </a:p>
      </dgm:t>
    </dgm:pt>
    <dgm:pt modelId="{A8449B04-5BAD-4B57-8451-88483DF1B650}">
      <dgm:prSet phldrT="[Text]" phldr="1"/>
      <dgm:spPr/>
      <dgm:t>
        <a:bodyPr/>
        <a:lstStyle/>
        <a:p>
          <a:endParaRPr lang="en-NZ"/>
        </a:p>
      </dgm:t>
    </dgm:pt>
    <dgm:pt modelId="{4EE6C167-9393-407B-A455-E37F7C68E2C3}" type="parTrans" cxnId="{06E53EAC-4CDF-4EA3-8CE5-E7D731BCCE2A}">
      <dgm:prSet/>
      <dgm:spPr/>
      <dgm:t>
        <a:bodyPr/>
        <a:lstStyle/>
        <a:p>
          <a:endParaRPr lang="en-NZ"/>
        </a:p>
      </dgm:t>
    </dgm:pt>
    <dgm:pt modelId="{B329E791-48F3-4C33-9227-5BD57AA62D42}" type="sibTrans" cxnId="{06E53EAC-4CDF-4EA3-8CE5-E7D731BCCE2A}">
      <dgm:prSet/>
      <dgm:spPr/>
      <dgm:t>
        <a:bodyPr/>
        <a:lstStyle/>
        <a:p>
          <a:endParaRPr lang="en-NZ"/>
        </a:p>
      </dgm:t>
    </dgm:pt>
    <dgm:pt modelId="{58F09491-7AC6-4949-B12C-0E08800094F7}">
      <dgm:prSet phldrT="[Text]" phldr="1"/>
      <dgm:spPr/>
      <dgm:t>
        <a:bodyPr/>
        <a:lstStyle/>
        <a:p>
          <a:endParaRPr lang="en-NZ"/>
        </a:p>
      </dgm:t>
    </dgm:pt>
    <dgm:pt modelId="{F562B135-BD99-4880-AFF4-1D58B8EFFC08}" type="parTrans" cxnId="{AC69BF1E-A618-4A8F-91FC-DCDA1B3A9BEA}">
      <dgm:prSet/>
      <dgm:spPr/>
      <dgm:t>
        <a:bodyPr/>
        <a:lstStyle/>
        <a:p>
          <a:endParaRPr lang="en-NZ"/>
        </a:p>
      </dgm:t>
    </dgm:pt>
    <dgm:pt modelId="{C8D0FF9F-50DB-485F-A7AB-9FDBD0C21F81}" type="sibTrans" cxnId="{AC69BF1E-A618-4A8F-91FC-DCDA1B3A9BEA}">
      <dgm:prSet/>
      <dgm:spPr/>
      <dgm:t>
        <a:bodyPr/>
        <a:lstStyle/>
        <a:p>
          <a:endParaRPr lang="en-NZ"/>
        </a:p>
      </dgm:t>
    </dgm:pt>
    <dgm:pt modelId="{D89CE7EE-8BB2-4191-96FA-EF1EB8DE6EF3}">
      <dgm:prSet phldrT="[Text]"/>
      <dgm:spPr/>
      <dgm:t>
        <a:bodyPr/>
        <a:lstStyle/>
        <a:p>
          <a:r>
            <a:rPr lang="en-NZ" dirty="0" smtClean="0"/>
            <a:t>outcomes</a:t>
          </a:r>
          <a:endParaRPr lang="en-NZ" dirty="0"/>
        </a:p>
      </dgm:t>
    </dgm:pt>
    <dgm:pt modelId="{316A40E3-B530-411F-BBBF-3CA45EE81386}" type="parTrans" cxnId="{572121FE-A6EA-4293-A0DA-B23052A179FF}">
      <dgm:prSet/>
      <dgm:spPr/>
      <dgm:t>
        <a:bodyPr/>
        <a:lstStyle/>
        <a:p>
          <a:endParaRPr lang="en-NZ"/>
        </a:p>
      </dgm:t>
    </dgm:pt>
    <dgm:pt modelId="{D07E0CE6-659F-4AA4-96F7-2F1C800F74A0}" type="sibTrans" cxnId="{572121FE-A6EA-4293-A0DA-B23052A179FF}">
      <dgm:prSet/>
      <dgm:spPr/>
      <dgm:t>
        <a:bodyPr/>
        <a:lstStyle/>
        <a:p>
          <a:endParaRPr lang="en-NZ"/>
        </a:p>
      </dgm:t>
    </dgm:pt>
    <dgm:pt modelId="{50BFC4D6-A945-4BFC-BD76-D6A0D4E36057}">
      <dgm:prSet phldrT="[Text]"/>
      <dgm:spPr/>
      <dgm:t>
        <a:bodyPr/>
        <a:lstStyle/>
        <a:p>
          <a:r>
            <a:rPr lang="en-NZ" dirty="0" smtClean="0"/>
            <a:t>impact</a:t>
          </a:r>
          <a:endParaRPr lang="en-NZ" dirty="0"/>
        </a:p>
      </dgm:t>
    </dgm:pt>
    <dgm:pt modelId="{64C4DE94-BF3C-45BC-A214-2CA5BA6EE817}" type="parTrans" cxnId="{15621FC6-5904-4754-B720-1F884B3EC469}">
      <dgm:prSet/>
      <dgm:spPr/>
      <dgm:t>
        <a:bodyPr/>
        <a:lstStyle/>
        <a:p>
          <a:endParaRPr lang="en-NZ"/>
        </a:p>
      </dgm:t>
    </dgm:pt>
    <dgm:pt modelId="{A13BC991-C3DB-47DA-A10E-E1BE9218D162}" type="sibTrans" cxnId="{15621FC6-5904-4754-B720-1F884B3EC469}">
      <dgm:prSet/>
      <dgm:spPr/>
      <dgm:t>
        <a:bodyPr/>
        <a:lstStyle/>
        <a:p>
          <a:endParaRPr lang="en-NZ"/>
        </a:p>
      </dgm:t>
    </dgm:pt>
    <dgm:pt modelId="{419D80A8-5823-48BD-9B8F-8C5B4E78B60F}">
      <dgm:prSet phldrT="[Text]" phldr="1"/>
      <dgm:spPr/>
      <dgm:t>
        <a:bodyPr/>
        <a:lstStyle/>
        <a:p>
          <a:endParaRPr lang="en-NZ"/>
        </a:p>
      </dgm:t>
    </dgm:pt>
    <dgm:pt modelId="{BD231D03-D497-4BC8-A737-7B2082FE0CFA}" type="parTrans" cxnId="{DC22A08C-0AA2-4402-83B1-47C4DB2C3435}">
      <dgm:prSet/>
      <dgm:spPr/>
      <dgm:t>
        <a:bodyPr/>
        <a:lstStyle/>
        <a:p>
          <a:endParaRPr lang="en-NZ"/>
        </a:p>
      </dgm:t>
    </dgm:pt>
    <dgm:pt modelId="{FFC12F47-113E-427D-A93A-850AEB7D90B1}" type="sibTrans" cxnId="{DC22A08C-0AA2-4402-83B1-47C4DB2C3435}">
      <dgm:prSet/>
      <dgm:spPr/>
      <dgm:t>
        <a:bodyPr/>
        <a:lstStyle/>
        <a:p>
          <a:endParaRPr lang="en-NZ"/>
        </a:p>
      </dgm:t>
    </dgm:pt>
    <dgm:pt modelId="{148E27AA-7EE9-4990-A7EB-AC7EBF9FB9B3}" type="pres">
      <dgm:prSet presAssocID="{06F0F80E-8370-4CC0-A672-DC1639561A7C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NZ"/>
        </a:p>
      </dgm:t>
    </dgm:pt>
    <dgm:pt modelId="{A7A61A93-427B-4CB7-AEDD-B9C3B72715D0}" type="pres">
      <dgm:prSet presAssocID="{264FC699-3FF4-435D-A692-9D4FD8703F0C}" presName="parentText1" presStyleLbl="node1" presStyleIdx="0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9413B5FD-3CE7-4858-A499-5DC14CB7B917}" type="pres">
      <dgm:prSet presAssocID="{264FC699-3FF4-435D-A692-9D4FD8703F0C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F8CC36BF-A3DD-42BB-AF52-5A8F8F98F122}" type="pres">
      <dgm:prSet presAssocID="{123F03C5-7A29-444C-8E3D-9D8DAE285794}" presName="parentText2" presStyleLbl="node1" presStyleIdx="1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8F9B6151-E3F1-4E2A-A26A-D2CFE4FA733D}" type="pres">
      <dgm:prSet presAssocID="{123F03C5-7A29-444C-8E3D-9D8DAE285794}" presName="childText2" presStyleLbl="solidAlignAcc1" presStyleIdx="1" presStyleCnt="3" custScaleY="109743" custLinFactNeighborX="-1196" custLinFactNeighborY="23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79C530C0-7391-4129-9C28-A6538C2A4EAF}" type="pres">
      <dgm:prSet presAssocID="{559F246A-B46C-4602-82BB-57AFADAEFC26}" presName="parentText3" presStyleLbl="node1" presStyleIdx="2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572C0AF2-EC87-4E64-A3A8-6E919C8C1C8F}" type="pres">
      <dgm:prSet presAssocID="{559F246A-B46C-4602-82BB-57AFADAEFC26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EC22960B-AF23-42AD-9982-7D020FCF4D6E}" type="pres">
      <dgm:prSet presAssocID="{D89CE7EE-8BB2-4191-96FA-EF1EB8DE6EF3}" presName="parentText4" presStyleLbl="node1" presStyleIdx="3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38F066BC-D0BE-489D-A930-3A78994903FD}" type="pres">
      <dgm:prSet presAssocID="{50BFC4D6-A945-4BFC-BD76-D6A0D4E36057}" presName="parentText5" presStyleLbl="node1" presStyleIdx="4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NZ"/>
        </a:p>
      </dgm:t>
    </dgm:pt>
  </dgm:ptLst>
  <dgm:cxnLst>
    <dgm:cxn modelId="{3B9FC86B-3CD7-4D94-8CB1-D633B481C619}" type="presOf" srcId="{D89CE7EE-8BB2-4191-96FA-EF1EB8DE6EF3}" destId="{EC22960B-AF23-42AD-9982-7D020FCF4D6E}" srcOrd="0" destOrd="0" presId="urn:microsoft.com/office/officeart/2009/3/layout/IncreasingArrowsProcess"/>
    <dgm:cxn modelId="{DC22A08C-0AA2-4402-83B1-47C4DB2C3435}" srcId="{06F0F80E-8370-4CC0-A672-DC1639561A7C}" destId="{419D80A8-5823-48BD-9B8F-8C5B4E78B60F}" srcOrd="5" destOrd="0" parTransId="{BD231D03-D497-4BC8-A737-7B2082FE0CFA}" sibTransId="{FFC12F47-113E-427D-A93A-850AEB7D90B1}"/>
    <dgm:cxn modelId="{E423A5FE-B8B5-4206-A3EB-1EC76B93B3DF}" srcId="{06F0F80E-8370-4CC0-A672-DC1639561A7C}" destId="{559F246A-B46C-4602-82BB-57AFADAEFC26}" srcOrd="2" destOrd="0" parTransId="{6FDAC027-D3F2-4D58-888D-A30054E228E3}" sibTransId="{F6E1BB90-FF49-4067-9D3E-F24E401FA53E}"/>
    <dgm:cxn modelId="{DD1A2E53-EF8D-4A9B-ADF4-02864DF2D3A1}" type="presOf" srcId="{123F03C5-7A29-444C-8E3D-9D8DAE285794}" destId="{F8CC36BF-A3DD-42BB-AF52-5A8F8F98F122}" srcOrd="0" destOrd="0" presId="urn:microsoft.com/office/officeart/2009/3/layout/IncreasingArrowsProcess"/>
    <dgm:cxn modelId="{79BE17B0-A790-41C1-8031-B006584F64B4}" srcId="{123F03C5-7A29-444C-8E3D-9D8DAE285794}" destId="{E51B3FB3-3190-40F4-BF5A-06AFA6A43B9B}" srcOrd="0" destOrd="0" parTransId="{440265D2-15E0-417E-B34B-CCF5366E814A}" sibTransId="{4438E016-C17C-4644-9FDC-78F9F8743525}"/>
    <dgm:cxn modelId="{204EEF2B-A70D-4BE1-89D6-190519AF7CF1}" type="presOf" srcId="{E51B3FB3-3190-40F4-BF5A-06AFA6A43B9B}" destId="{8F9B6151-E3F1-4E2A-A26A-D2CFE4FA733D}" srcOrd="0" destOrd="0" presId="urn:microsoft.com/office/officeart/2009/3/layout/IncreasingArrowsProcess"/>
    <dgm:cxn modelId="{C60AEC04-3B82-4821-803C-4550B7E36F43}" type="presOf" srcId="{559F246A-B46C-4602-82BB-57AFADAEFC26}" destId="{79C530C0-7391-4129-9C28-A6538C2A4EAF}" srcOrd="0" destOrd="0" presId="urn:microsoft.com/office/officeart/2009/3/layout/IncreasingArrowsProcess"/>
    <dgm:cxn modelId="{572121FE-A6EA-4293-A0DA-B23052A179FF}" srcId="{06F0F80E-8370-4CC0-A672-DC1639561A7C}" destId="{D89CE7EE-8BB2-4191-96FA-EF1EB8DE6EF3}" srcOrd="3" destOrd="0" parTransId="{316A40E3-B530-411F-BBBF-3CA45EE81386}" sibTransId="{D07E0CE6-659F-4AA4-96F7-2F1C800F74A0}"/>
    <dgm:cxn modelId="{855944D2-7C62-4E4A-9160-43D4BACCCD30}" type="presOf" srcId="{74D1F19D-F95A-4676-9888-E6BCD16380E7}" destId="{572C0AF2-EC87-4E64-A3A8-6E919C8C1C8F}" srcOrd="0" destOrd="0" presId="urn:microsoft.com/office/officeart/2009/3/layout/IncreasingArrowsProcess"/>
    <dgm:cxn modelId="{06E53EAC-4CDF-4EA3-8CE5-E7D731BCCE2A}" srcId="{06F0F80E-8370-4CC0-A672-DC1639561A7C}" destId="{A8449B04-5BAD-4B57-8451-88483DF1B650}" srcOrd="8" destOrd="0" parTransId="{4EE6C167-9393-407B-A455-E37F7C68E2C3}" sibTransId="{B329E791-48F3-4C33-9227-5BD57AA62D42}"/>
    <dgm:cxn modelId="{024C0F91-3A9C-4AE8-B01D-FAEDB04276C7}" srcId="{06F0F80E-8370-4CC0-A672-DC1639561A7C}" destId="{264FC699-3FF4-435D-A692-9D4FD8703F0C}" srcOrd="0" destOrd="0" parTransId="{CE1C4CCF-CD79-4B99-A955-7346A8E09528}" sibTransId="{B1067979-F970-4043-B887-148E717AAC50}"/>
    <dgm:cxn modelId="{15621FC6-5904-4754-B720-1F884B3EC469}" srcId="{06F0F80E-8370-4CC0-A672-DC1639561A7C}" destId="{50BFC4D6-A945-4BFC-BD76-D6A0D4E36057}" srcOrd="4" destOrd="0" parTransId="{64C4DE94-BF3C-45BC-A214-2CA5BA6EE817}" sibTransId="{A13BC991-C3DB-47DA-A10E-E1BE9218D162}"/>
    <dgm:cxn modelId="{DAC5B788-50AC-4EAE-8BE0-1ACB25D13ECA}" srcId="{06F0F80E-8370-4CC0-A672-DC1639561A7C}" destId="{B0F02C65-906F-4D4C-99DA-D5A21CA2FA34}" srcOrd="6" destOrd="0" parTransId="{E9A5CD0B-3A89-438C-9E48-E860834AB5E6}" sibTransId="{F0671865-FC2E-4365-A758-FBDC313214E6}"/>
    <dgm:cxn modelId="{88498689-24F9-466E-8820-7C438486AFD6}" type="presOf" srcId="{264FC699-3FF4-435D-A692-9D4FD8703F0C}" destId="{A7A61A93-427B-4CB7-AEDD-B9C3B72715D0}" srcOrd="0" destOrd="0" presId="urn:microsoft.com/office/officeart/2009/3/layout/IncreasingArrowsProcess"/>
    <dgm:cxn modelId="{07081682-4691-4518-B639-5EDDF0733813}" srcId="{06F0F80E-8370-4CC0-A672-DC1639561A7C}" destId="{D00ADF82-BCC8-40AE-9FD0-1F1CFB3EDA5B}" srcOrd="11" destOrd="0" parTransId="{4C08BB5C-AD90-4738-92DB-F1CB5F82999E}" sibTransId="{3644C8AB-61BE-4F40-A6A2-FEA3E45F2852}"/>
    <dgm:cxn modelId="{E988D359-0608-4D6E-B4DA-7C0643FD5073}" srcId="{06F0F80E-8370-4CC0-A672-DC1639561A7C}" destId="{123F03C5-7A29-444C-8E3D-9D8DAE285794}" srcOrd="1" destOrd="0" parTransId="{5289F894-8C5F-4C1D-A670-6F9090A266DB}" sibTransId="{5E3311B1-3D17-4919-810F-1663480A8FC8}"/>
    <dgm:cxn modelId="{9C1827B3-2EDD-48EC-BBFE-1E340C216D94}" srcId="{06F0F80E-8370-4CC0-A672-DC1639561A7C}" destId="{706EB39D-EEA3-4763-BDFA-22A427422021}" srcOrd="10" destOrd="0" parTransId="{60ADEF24-675D-494A-96D9-17DEE0721DD1}" sibTransId="{2DB5FC39-BA2D-4E62-A8C3-F5578ED8404D}"/>
    <dgm:cxn modelId="{AC69BF1E-A618-4A8F-91FC-DCDA1B3A9BEA}" srcId="{06F0F80E-8370-4CC0-A672-DC1639561A7C}" destId="{58F09491-7AC6-4949-B12C-0E08800094F7}" srcOrd="7" destOrd="0" parTransId="{F562B135-BD99-4880-AFF4-1D58B8EFFC08}" sibTransId="{C8D0FF9F-50DB-485F-A7AB-9FDBD0C21F81}"/>
    <dgm:cxn modelId="{82643803-F93C-44A4-A2D0-C9111F1DC6D4}" type="presOf" srcId="{50BFC4D6-A945-4BFC-BD76-D6A0D4E36057}" destId="{38F066BC-D0BE-489D-A930-3A78994903FD}" srcOrd="0" destOrd="0" presId="urn:microsoft.com/office/officeart/2009/3/layout/IncreasingArrowsProcess"/>
    <dgm:cxn modelId="{5AA9C77B-2E7B-4A00-90ED-72FD58102441}" srcId="{06F0F80E-8370-4CC0-A672-DC1639561A7C}" destId="{9B5A29C5-ECFF-44E1-A061-3C6D5E76029C}" srcOrd="9" destOrd="0" parTransId="{1B6FE514-C4E0-4F0D-B925-43CACDB51504}" sibTransId="{6CA83565-E613-4FC0-BB83-55C9A31615AE}"/>
    <dgm:cxn modelId="{350206F0-3065-463C-A784-ED9CA7C00850}" type="presOf" srcId="{3054E99C-BC4B-4A77-A296-9F9ADC80F1FB}" destId="{9413B5FD-3CE7-4858-A499-5DC14CB7B917}" srcOrd="0" destOrd="0" presId="urn:microsoft.com/office/officeart/2009/3/layout/IncreasingArrowsProcess"/>
    <dgm:cxn modelId="{92B55906-2745-4B74-9E9A-A4D1F730DC0D}" type="presOf" srcId="{06F0F80E-8370-4CC0-A672-DC1639561A7C}" destId="{148E27AA-7EE9-4990-A7EB-AC7EBF9FB9B3}" srcOrd="0" destOrd="0" presId="urn:microsoft.com/office/officeart/2009/3/layout/IncreasingArrowsProcess"/>
    <dgm:cxn modelId="{00D469D1-C020-44B1-BB62-EAD05F01E2E4}" srcId="{264FC699-3FF4-435D-A692-9D4FD8703F0C}" destId="{3054E99C-BC4B-4A77-A296-9F9ADC80F1FB}" srcOrd="0" destOrd="0" parTransId="{1F925998-572E-4302-AD04-1F1E55C612F5}" sibTransId="{0AF110F9-BF6B-4FD9-A58D-28E6B116DB81}"/>
    <dgm:cxn modelId="{A0FC2A5A-5759-4CC3-89E7-94A343D7B3C4}" srcId="{559F246A-B46C-4602-82BB-57AFADAEFC26}" destId="{74D1F19D-F95A-4676-9888-E6BCD16380E7}" srcOrd="0" destOrd="0" parTransId="{FF639D97-6C58-47C1-BF5A-1D46286BAF98}" sibTransId="{7560CEE9-1FAB-496E-827D-14844AB117A0}"/>
    <dgm:cxn modelId="{A2DF8662-944C-4364-862A-09326C246F75}" type="presParOf" srcId="{148E27AA-7EE9-4990-A7EB-AC7EBF9FB9B3}" destId="{A7A61A93-427B-4CB7-AEDD-B9C3B72715D0}" srcOrd="0" destOrd="0" presId="urn:microsoft.com/office/officeart/2009/3/layout/IncreasingArrowsProcess"/>
    <dgm:cxn modelId="{3F88BEC0-A743-4276-92F9-D613060C0677}" type="presParOf" srcId="{148E27AA-7EE9-4990-A7EB-AC7EBF9FB9B3}" destId="{9413B5FD-3CE7-4858-A499-5DC14CB7B917}" srcOrd="1" destOrd="0" presId="urn:microsoft.com/office/officeart/2009/3/layout/IncreasingArrowsProcess"/>
    <dgm:cxn modelId="{39F93D47-12B8-40EA-9C03-FF5087166094}" type="presParOf" srcId="{148E27AA-7EE9-4990-A7EB-AC7EBF9FB9B3}" destId="{F8CC36BF-A3DD-42BB-AF52-5A8F8F98F122}" srcOrd="2" destOrd="0" presId="urn:microsoft.com/office/officeart/2009/3/layout/IncreasingArrowsProcess"/>
    <dgm:cxn modelId="{82EA85D2-9C9A-4877-B520-C0A4BF5163FF}" type="presParOf" srcId="{148E27AA-7EE9-4990-A7EB-AC7EBF9FB9B3}" destId="{8F9B6151-E3F1-4E2A-A26A-D2CFE4FA733D}" srcOrd="3" destOrd="0" presId="urn:microsoft.com/office/officeart/2009/3/layout/IncreasingArrowsProcess"/>
    <dgm:cxn modelId="{1F265C54-0D17-4D92-BF99-93DB7E745128}" type="presParOf" srcId="{148E27AA-7EE9-4990-A7EB-AC7EBF9FB9B3}" destId="{79C530C0-7391-4129-9C28-A6538C2A4EAF}" srcOrd="4" destOrd="0" presId="urn:microsoft.com/office/officeart/2009/3/layout/IncreasingArrowsProcess"/>
    <dgm:cxn modelId="{53EAA209-9C71-4D34-91C3-5593790B5DB3}" type="presParOf" srcId="{148E27AA-7EE9-4990-A7EB-AC7EBF9FB9B3}" destId="{572C0AF2-EC87-4E64-A3A8-6E919C8C1C8F}" srcOrd="5" destOrd="0" presId="urn:microsoft.com/office/officeart/2009/3/layout/IncreasingArrowsProcess"/>
    <dgm:cxn modelId="{24B69031-CA7A-4D20-B281-2A822D2813C3}" type="presParOf" srcId="{148E27AA-7EE9-4990-A7EB-AC7EBF9FB9B3}" destId="{EC22960B-AF23-42AD-9982-7D020FCF4D6E}" srcOrd="6" destOrd="0" presId="urn:microsoft.com/office/officeart/2009/3/layout/IncreasingArrowsProcess"/>
    <dgm:cxn modelId="{17255079-9DAD-4484-84D5-67EB296E3E8E}" type="presParOf" srcId="{148E27AA-7EE9-4990-A7EB-AC7EBF9FB9B3}" destId="{38F066BC-D0BE-489D-A930-3A78994903FD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C26161-4A63-40E8-BA3E-64DA8D105653}" type="doc">
      <dgm:prSet loTypeId="urn:microsoft.com/office/officeart/2005/8/layout/arrow2" loCatId="process" qsTypeId="urn:microsoft.com/office/officeart/2005/8/quickstyle/simple1" qsCatId="simple" csTypeId="urn:microsoft.com/office/officeart/2005/8/colors/accent0_2" csCatId="mainScheme" phldr="1"/>
      <dgm:spPr/>
    </dgm:pt>
    <dgm:pt modelId="{B9C381C1-572C-462A-8D01-BFDDA6D89F9F}">
      <dgm:prSet phldrT="[Text]"/>
      <dgm:spPr/>
      <dgm:t>
        <a:bodyPr/>
        <a:lstStyle/>
        <a:p>
          <a:r>
            <a:rPr lang="en-NZ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Words</a:t>
          </a:r>
          <a:endParaRPr lang="en-NZ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3FDD9C-B466-4CC5-A10D-4126EE9677AD}" type="parTrans" cxnId="{21BB27AD-2833-4BE9-8AEA-FD29B6071CED}">
      <dgm:prSet/>
      <dgm:spPr/>
      <dgm:t>
        <a:bodyPr/>
        <a:lstStyle/>
        <a:p>
          <a:endParaRPr lang="en-NZ"/>
        </a:p>
      </dgm:t>
    </dgm:pt>
    <dgm:pt modelId="{7DE7C10F-3E64-45C1-91E5-F0884E8AFCF0}" type="sibTrans" cxnId="{21BB27AD-2833-4BE9-8AEA-FD29B6071CED}">
      <dgm:prSet/>
      <dgm:spPr/>
      <dgm:t>
        <a:bodyPr/>
        <a:lstStyle/>
        <a:p>
          <a:endParaRPr lang="en-NZ"/>
        </a:p>
      </dgm:t>
    </dgm:pt>
    <dgm:pt modelId="{C0F743C2-DE89-4B24-B0DB-7FC93C17E770}">
      <dgm:prSet phldrT="[Text]"/>
      <dgm:spPr/>
      <dgm:t>
        <a:bodyPr/>
        <a:lstStyle/>
        <a:p>
          <a:r>
            <a:rPr lang="en-NZ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Modelling</a:t>
          </a:r>
          <a:endParaRPr lang="en-NZ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7F387E-DFA4-4938-B82A-3B679FD6C69B}" type="parTrans" cxnId="{7094296B-B1A4-46CB-9694-E3034853D986}">
      <dgm:prSet/>
      <dgm:spPr/>
      <dgm:t>
        <a:bodyPr/>
        <a:lstStyle/>
        <a:p>
          <a:endParaRPr lang="en-NZ"/>
        </a:p>
      </dgm:t>
    </dgm:pt>
    <dgm:pt modelId="{303133B2-9463-4AB2-87ED-23C117A7151E}" type="sibTrans" cxnId="{7094296B-B1A4-46CB-9694-E3034853D986}">
      <dgm:prSet/>
      <dgm:spPr/>
      <dgm:t>
        <a:bodyPr/>
        <a:lstStyle/>
        <a:p>
          <a:endParaRPr lang="en-NZ"/>
        </a:p>
      </dgm:t>
    </dgm:pt>
    <dgm:pt modelId="{A0C54569-C63F-4FB9-ABF8-BC1CA240294D}">
      <dgm:prSet phldrT="[Text]"/>
      <dgm:spPr/>
      <dgm:t>
        <a:bodyPr/>
        <a:lstStyle/>
        <a:p>
          <a:r>
            <a:rPr lang="en-NZ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Experience</a:t>
          </a:r>
          <a:endParaRPr lang="en-NZ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8FA7665-FFBF-4632-98F1-CBF93BCE32AD}" type="parTrans" cxnId="{E2FE9509-A381-4A8F-A5C2-EA11DC203722}">
      <dgm:prSet/>
      <dgm:spPr/>
      <dgm:t>
        <a:bodyPr/>
        <a:lstStyle/>
        <a:p>
          <a:endParaRPr lang="en-NZ"/>
        </a:p>
      </dgm:t>
    </dgm:pt>
    <dgm:pt modelId="{DE9EB908-2270-4737-BB04-C230C0EEE8B3}" type="sibTrans" cxnId="{E2FE9509-A381-4A8F-A5C2-EA11DC203722}">
      <dgm:prSet/>
      <dgm:spPr/>
      <dgm:t>
        <a:bodyPr/>
        <a:lstStyle/>
        <a:p>
          <a:endParaRPr lang="en-NZ"/>
        </a:p>
      </dgm:t>
    </dgm:pt>
    <dgm:pt modelId="{3D00AB47-884C-4107-B76A-2BE4BEA7D60E}" type="pres">
      <dgm:prSet presAssocID="{27C26161-4A63-40E8-BA3E-64DA8D105653}" presName="arrowDiagram" presStyleCnt="0">
        <dgm:presLayoutVars>
          <dgm:chMax val="5"/>
          <dgm:dir/>
          <dgm:resizeHandles val="exact"/>
        </dgm:presLayoutVars>
      </dgm:prSet>
      <dgm:spPr/>
    </dgm:pt>
    <dgm:pt modelId="{E588EA38-5FB3-4412-A2BE-ED5236FAEF9E}" type="pres">
      <dgm:prSet presAssocID="{27C26161-4A63-40E8-BA3E-64DA8D105653}" presName="arrow" presStyleLbl="bgShp" presStyleIdx="0" presStyleCnt="1"/>
      <dgm:spPr/>
    </dgm:pt>
    <dgm:pt modelId="{B0020054-15DF-4599-8FDB-CE38B3E5DE8A}" type="pres">
      <dgm:prSet presAssocID="{27C26161-4A63-40E8-BA3E-64DA8D105653}" presName="arrowDiagram3" presStyleCnt="0"/>
      <dgm:spPr/>
    </dgm:pt>
    <dgm:pt modelId="{85D47564-E573-45C4-AA28-AA92D1377D80}" type="pres">
      <dgm:prSet presAssocID="{B9C381C1-572C-462A-8D01-BFDDA6D89F9F}" presName="bullet3a" presStyleLbl="node1" presStyleIdx="0" presStyleCnt="3"/>
      <dgm:spPr/>
    </dgm:pt>
    <dgm:pt modelId="{929032EA-2657-4FD4-8776-A61DDFC961EB}" type="pres">
      <dgm:prSet presAssocID="{B9C381C1-572C-462A-8D01-BFDDA6D89F9F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4F5580D1-2DFE-4CA0-B750-8D24FFF06400}" type="pres">
      <dgm:prSet presAssocID="{C0F743C2-DE89-4B24-B0DB-7FC93C17E770}" presName="bullet3b" presStyleLbl="node1" presStyleIdx="1" presStyleCnt="3"/>
      <dgm:spPr/>
    </dgm:pt>
    <dgm:pt modelId="{CC952CA6-54A0-4AF4-976E-6CC5ADE50319}" type="pres">
      <dgm:prSet presAssocID="{C0F743C2-DE89-4B24-B0DB-7FC93C17E770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A256E263-BEC7-48B1-B6B4-82286C606F81}" type="pres">
      <dgm:prSet presAssocID="{A0C54569-C63F-4FB9-ABF8-BC1CA240294D}" presName="bullet3c" presStyleLbl="node1" presStyleIdx="2" presStyleCnt="3"/>
      <dgm:spPr/>
    </dgm:pt>
    <dgm:pt modelId="{E264B4DA-4898-499B-8357-722694FE476E}" type="pres">
      <dgm:prSet presAssocID="{A0C54569-C63F-4FB9-ABF8-BC1CA240294D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NZ"/>
        </a:p>
      </dgm:t>
    </dgm:pt>
  </dgm:ptLst>
  <dgm:cxnLst>
    <dgm:cxn modelId="{940B62F4-0BCB-4BDA-BB64-37B3EA785EE0}" type="presOf" srcId="{B9C381C1-572C-462A-8D01-BFDDA6D89F9F}" destId="{929032EA-2657-4FD4-8776-A61DDFC961EB}" srcOrd="0" destOrd="0" presId="urn:microsoft.com/office/officeart/2005/8/layout/arrow2"/>
    <dgm:cxn modelId="{21BB27AD-2833-4BE9-8AEA-FD29B6071CED}" srcId="{27C26161-4A63-40E8-BA3E-64DA8D105653}" destId="{B9C381C1-572C-462A-8D01-BFDDA6D89F9F}" srcOrd="0" destOrd="0" parTransId="{6A3FDD9C-B466-4CC5-A10D-4126EE9677AD}" sibTransId="{7DE7C10F-3E64-45C1-91E5-F0884E8AFCF0}"/>
    <dgm:cxn modelId="{14CEE905-10B9-4599-83F9-45A921429494}" type="presOf" srcId="{C0F743C2-DE89-4B24-B0DB-7FC93C17E770}" destId="{CC952CA6-54A0-4AF4-976E-6CC5ADE50319}" srcOrd="0" destOrd="0" presId="urn:microsoft.com/office/officeart/2005/8/layout/arrow2"/>
    <dgm:cxn modelId="{7094296B-B1A4-46CB-9694-E3034853D986}" srcId="{27C26161-4A63-40E8-BA3E-64DA8D105653}" destId="{C0F743C2-DE89-4B24-B0DB-7FC93C17E770}" srcOrd="1" destOrd="0" parTransId="{7A7F387E-DFA4-4938-B82A-3B679FD6C69B}" sibTransId="{303133B2-9463-4AB2-87ED-23C117A7151E}"/>
    <dgm:cxn modelId="{E2FE9509-A381-4A8F-A5C2-EA11DC203722}" srcId="{27C26161-4A63-40E8-BA3E-64DA8D105653}" destId="{A0C54569-C63F-4FB9-ABF8-BC1CA240294D}" srcOrd="2" destOrd="0" parTransId="{B8FA7665-FFBF-4632-98F1-CBF93BCE32AD}" sibTransId="{DE9EB908-2270-4737-BB04-C230C0EEE8B3}"/>
    <dgm:cxn modelId="{155C978C-841C-47A5-9446-B9C258B03C7F}" type="presOf" srcId="{27C26161-4A63-40E8-BA3E-64DA8D105653}" destId="{3D00AB47-884C-4107-B76A-2BE4BEA7D60E}" srcOrd="0" destOrd="0" presId="urn:microsoft.com/office/officeart/2005/8/layout/arrow2"/>
    <dgm:cxn modelId="{AC6ECCA1-02A2-4E0E-9A30-0ED9AA8A8E1F}" type="presOf" srcId="{A0C54569-C63F-4FB9-ABF8-BC1CA240294D}" destId="{E264B4DA-4898-499B-8357-722694FE476E}" srcOrd="0" destOrd="0" presId="urn:microsoft.com/office/officeart/2005/8/layout/arrow2"/>
    <dgm:cxn modelId="{E9B7BAFF-63DB-428F-BC3B-43382EF8988A}" type="presParOf" srcId="{3D00AB47-884C-4107-B76A-2BE4BEA7D60E}" destId="{E588EA38-5FB3-4412-A2BE-ED5236FAEF9E}" srcOrd="0" destOrd="0" presId="urn:microsoft.com/office/officeart/2005/8/layout/arrow2"/>
    <dgm:cxn modelId="{0B54AD25-F970-4D68-BE43-DF183C1F8C8F}" type="presParOf" srcId="{3D00AB47-884C-4107-B76A-2BE4BEA7D60E}" destId="{B0020054-15DF-4599-8FDB-CE38B3E5DE8A}" srcOrd="1" destOrd="0" presId="urn:microsoft.com/office/officeart/2005/8/layout/arrow2"/>
    <dgm:cxn modelId="{BF32F1AD-FD45-4E99-A952-E07B2FF52838}" type="presParOf" srcId="{B0020054-15DF-4599-8FDB-CE38B3E5DE8A}" destId="{85D47564-E573-45C4-AA28-AA92D1377D80}" srcOrd="0" destOrd="0" presId="urn:microsoft.com/office/officeart/2005/8/layout/arrow2"/>
    <dgm:cxn modelId="{7D6C484C-EBD1-4BEB-BC7B-08BF6A05F627}" type="presParOf" srcId="{B0020054-15DF-4599-8FDB-CE38B3E5DE8A}" destId="{929032EA-2657-4FD4-8776-A61DDFC961EB}" srcOrd="1" destOrd="0" presId="urn:microsoft.com/office/officeart/2005/8/layout/arrow2"/>
    <dgm:cxn modelId="{F632F84E-EB87-4D3F-8018-5B07044E83C7}" type="presParOf" srcId="{B0020054-15DF-4599-8FDB-CE38B3E5DE8A}" destId="{4F5580D1-2DFE-4CA0-B750-8D24FFF06400}" srcOrd="2" destOrd="0" presId="urn:microsoft.com/office/officeart/2005/8/layout/arrow2"/>
    <dgm:cxn modelId="{8B6E900D-E540-405F-8A14-F27C7F8FA0D6}" type="presParOf" srcId="{B0020054-15DF-4599-8FDB-CE38B3E5DE8A}" destId="{CC952CA6-54A0-4AF4-976E-6CC5ADE50319}" srcOrd="3" destOrd="0" presId="urn:microsoft.com/office/officeart/2005/8/layout/arrow2"/>
    <dgm:cxn modelId="{07F2B4FA-A1FE-407D-8346-55AD6224B2F1}" type="presParOf" srcId="{B0020054-15DF-4599-8FDB-CE38B3E5DE8A}" destId="{A256E263-BEC7-48B1-B6B4-82286C606F81}" srcOrd="4" destOrd="0" presId="urn:microsoft.com/office/officeart/2005/8/layout/arrow2"/>
    <dgm:cxn modelId="{9FE325E1-ACA3-45D5-9E48-CD7DD22E7B21}" type="presParOf" srcId="{B0020054-15DF-4599-8FDB-CE38B3E5DE8A}" destId="{E264B4DA-4898-499B-8357-722694FE476E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0C841E-328D-4EC2-94AC-CD0DAF43861C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NZ"/>
        </a:p>
      </dgm:t>
    </dgm:pt>
    <dgm:pt modelId="{2832EB7C-D8CA-45E9-B2F6-6566E6C8F4A5}">
      <dgm:prSet phldrT="[Text]"/>
      <dgm:spPr/>
      <dgm:t>
        <a:bodyPr/>
        <a:lstStyle/>
        <a:p>
          <a:r>
            <a:rPr lang="en-NZ" dirty="0" smtClean="0"/>
            <a:t>‘Word’</a:t>
          </a:r>
        </a:p>
        <a:p>
          <a:r>
            <a:rPr lang="en-NZ" dirty="0" smtClean="0"/>
            <a:t>Gospel</a:t>
          </a:r>
          <a:endParaRPr lang="en-NZ" dirty="0"/>
        </a:p>
      </dgm:t>
    </dgm:pt>
    <dgm:pt modelId="{9072BE9D-C636-4445-9444-BACF22D7E37C}" type="parTrans" cxnId="{62058CAF-48F0-4001-B713-C1645758BD85}">
      <dgm:prSet/>
      <dgm:spPr/>
      <dgm:t>
        <a:bodyPr/>
        <a:lstStyle/>
        <a:p>
          <a:endParaRPr lang="en-NZ"/>
        </a:p>
      </dgm:t>
    </dgm:pt>
    <dgm:pt modelId="{802AE055-5637-43D9-82A2-921F3BAF9615}" type="sibTrans" cxnId="{62058CAF-48F0-4001-B713-C1645758BD85}">
      <dgm:prSet/>
      <dgm:spPr/>
      <dgm:t>
        <a:bodyPr/>
        <a:lstStyle/>
        <a:p>
          <a:endParaRPr lang="en-NZ"/>
        </a:p>
      </dgm:t>
    </dgm:pt>
    <dgm:pt modelId="{C10D3CCA-197E-4C86-A1D0-AF542D58426F}">
      <dgm:prSet phldrT="[Text]" phldr="1"/>
      <dgm:spPr/>
      <dgm:t>
        <a:bodyPr/>
        <a:lstStyle/>
        <a:p>
          <a:endParaRPr lang="en-NZ"/>
        </a:p>
      </dgm:t>
    </dgm:pt>
    <dgm:pt modelId="{84F5053C-EF86-45E8-8932-7FE95A23350A}" type="parTrans" cxnId="{D280CC10-887A-445D-A6AD-6E8DE7B28052}">
      <dgm:prSet/>
      <dgm:spPr/>
      <dgm:t>
        <a:bodyPr/>
        <a:lstStyle/>
        <a:p>
          <a:endParaRPr lang="en-NZ"/>
        </a:p>
      </dgm:t>
    </dgm:pt>
    <dgm:pt modelId="{25372643-A783-416E-BBD7-28C722057524}" type="sibTrans" cxnId="{D280CC10-887A-445D-A6AD-6E8DE7B28052}">
      <dgm:prSet/>
      <dgm:spPr/>
      <dgm:t>
        <a:bodyPr/>
        <a:lstStyle/>
        <a:p>
          <a:endParaRPr lang="en-NZ"/>
        </a:p>
      </dgm:t>
    </dgm:pt>
    <dgm:pt modelId="{4C119809-8A0E-4143-AA6F-0DAE0F765BBD}">
      <dgm:prSet phldrT="[Text]"/>
      <dgm:spPr/>
      <dgm:t>
        <a:bodyPr/>
        <a:lstStyle/>
        <a:p>
          <a:r>
            <a:rPr lang="en-NZ" dirty="0" smtClean="0"/>
            <a:t>Live</a:t>
          </a:r>
        </a:p>
        <a:p>
          <a:r>
            <a:rPr lang="en-NZ" dirty="0" smtClean="0"/>
            <a:t>Groups</a:t>
          </a:r>
          <a:endParaRPr lang="en-NZ" dirty="0"/>
        </a:p>
      </dgm:t>
    </dgm:pt>
    <dgm:pt modelId="{416FA9BA-F0EA-4D6D-B20C-790A13BB889E}" type="parTrans" cxnId="{27F3E124-6554-422A-836A-17C34D6520F2}">
      <dgm:prSet/>
      <dgm:spPr/>
      <dgm:t>
        <a:bodyPr/>
        <a:lstStyle/>
        <a:p>
          <a:endParaRPr lang="en-NZ"/>
        </a:p>
      </dgm:t>
    </dgm:pt>
    <dgm:pt modelId="{2F8F7F45-2035-4E92-B9DE-C73A2F23E5D0}" type="sibTrans" cxnId="{27F3E124-6554-422A-836A-17C34D6520F2}">
      <dgm:prSet/>
      <dgm:spPr/>
      <dgm:t>
        <a:bodyPr/>
        <a:lstStyle/>
        <a:p>
          <a:endParaRPr lang="en-NZ"/>
        </a:p>
      </dgm:t>
    </dgm:pt>
    <dgm:pt modelId="{8D110654-61D8-4534-A8AD-E8C29C867556}">
      <dgm:prSet phldrT="[Text]" phldr="1"/>
      <dgm:spPr/>
      <dgm:t>
        <a:bodyPr/>
        <a:lstStyle/>
        <a:p>
          <a:endParaRPr lang="en-NZ"/>
        </a:p>
      </dgm:t>
    </dgm:pt>
    <dgm:pt modelId="{ACB13C69-9AD5-4052-B00F-E13BE98CD80A}" type="parTrans" cxnId="{3CC39290-EBD7-4B4B-B0F2-F0E8650E6806}">
      <dgm:prSet/>
      <dgm:spPr/>
      <dgm:t>
        <a:bodyPr/>
        <a:lstStyle/>
        <a:p>
          <a:endParaRPr lang="en-NZ"/>
        </a:p>
      </dgm:t>
    </dgm:pt>
    <dgm:pt modelId="{5B9F846D-DB26-419D-84F9-B084C3505E74}" type="sibTrans" cxnId="{3CC39290-EBD7-4B4B-B0F2-F0E8650E6806}">
      <dgm:prSet/>
      <dgm:spPr/>
      <dgm:t>
        <a:bodyPr/>
        <a:lstStyle/>
        <a:p>
          <a:endParaRPr lang="en-NZ"/>
        </a:p>
      </dgm:t>
    </dgm:pt>
    <dgm:pt modelId="{BA068972-58AF-471C-8A19-C9778A79B8E6}">
      <dgm:prSet phldrT="[Text]"/>
      <dgm:spPr/>
      <dgm:t>
        <a:bodyPr/>
        <a:lstStyle/>
        <a:p>
          <a:r>
            <a:rPr lang="en-NZ" dirty="0" smtClean="0"/>
            <a:t>Mission</a:t>
          </a:r>
          <a:endParaRPr lang="en-NZ" dirty="0"/>
        </a:p>
      </dgm:t>
    </dgm:pt>
    <dgm:pt modelId="{86ABA3F0-BFD6-44B1-931B-1C949357C952}" type="parTrans" cxnId="{11E3EB7D-E774-4E8A-8460-3094511BA3F1}">
      <dgm:prSet/>
      <dgm:spPr/>
      <dgm:t>
        <a:bodyPr/>
        <a:lstStyle/>
        <a:p>
          <a:endParaRPr lang="en-NZ"/>
        </a:p>
      </dgm:t>
    </dgm:pt>
    <dgm:pt modelId="{062E265C-C2AD-4AD9-8CD1-94079B422A6F}" type="sibTrans" cxnId="{11E3EB7D-E774-4E8A-8460-3094511BA3F1}">
      <dgm:prSet/>
      <dgm:spPr/>
      <dgm:t>
        <a:bodyPr/>
        <a:lstStyle/>
        <a:p>
          <a:endParaRPr lang="en-NZ"/>
        </a:p>
      </dgm:t>
    </dgm:pt>
    <dgm:pt modelId="{4154F325-DBA7-41C1-8CB4-EBA2BD574429}">
      <dgm:prSet phldrT="[Text]" phldr="1"/>
      <dgm:spPr/>
      <dgm:t>
        <a:bodyPr/>
        <a:lstStyle/>
        <a:p>
          <a:endParaRPr lang="en-NZ"/>
        </a:p>
      </dgm:t>
    </dgm:pt>
    <dgm:pt modelId="{68FBE2A6-DE8B-41AE-8C12-062ECC47305B}" type="parTrans" cxnId="{0017A42E-8FC5-4569-AFE1-0132E3450B83}">
      <dgm:prSet/>
      <dgm:spPr/>
      <dgm:t>
        <a:bodyPr/>
        <a:lstStyle/>
        <a:p>
          <a:endParaRPr lang="en-NZ"/>
        </a:p>
      </dgm:t>
    </dgm:pt>
    <dgm:pt modelId="{72E409ED-8177-4AE1-BD28-35BBC3ECF3C0}" type="sibTrans" cxnId="{0017A42E-8FC5-4569-AFE1-0132E3450B83}">
      <dgm:prSet/>
      <dgm:spPr/>
      <dgm:t>
        <a:bodyPr/>
        <a:lstStyle/>
        <a:p>
          <a:endParaRPr lang="en-NZ"/>
        </a:p>
      </dgm:t>
    </dgm:pt>
    <dgm:pt modelId="{DA7D7B3A-5894-4839-85E6-483AF210B0F9}" type="pres">
      <dgm:prSet presAssocID="{040C841E-328D-4EC2-94AC-CD0DAF43861C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NZ"/>
        </a:p>
      </dgm:t>
    </dgm:pt>
    <dgm:pt modelId="{9AE17315-ECA0-49BD-A5B8-9C1F11C47662}" type="pres">
      <dgm:prSet presAssocID="{2832EB7C-D8CA-45E9-B2F6-6566E6C8F4A5}" presName="composite" presStyleCnt="0"/>
      <dgm:spPr/>
    </dgm:pt>
    <dgm:pt modelId="{433AD88D-717C-4AB3-B2FF-19CF39CF9786}" type="pres">
      <dgm:prSet presAssocID="{2832EB7C-D8CA-45E9-B2F6-6566E6C8F4A5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806AAF98-D6D8-4282-98ED-F7D599381A1C}" type="pres">
      <dgm:prSet presAssocID="{2832EB7C-D8CA-45E9-B2F6-6566E6C8F4A5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7F7BBAB2-DEF7-4CFB-97A1-6D9D089C240C}" type="pres">
      <dgm:prSet presAssocID="{2832EB7C-D8CA-45E9-B2F6-6566E6C8F4A5}" presName="BalanceSpacing" presStyleCnt="0"/>
      <dgm:spPr/>
    </dgm:pt>
    <dgm:pt modelId="{2DD5C463-9275-43C8-A539-925B53FF7E08}" type="pres">
      <dgm:prSet presAssocID="{2832EB7C-D8CA-45E9-B2F6-6566E6C8F4A5}" presName="BalanceSpacing1" presStyleCnt="0"/>
      <dgm:spPr/>
    </dgm:pt>
    <dgm:pt modelId="{5BFF80F9-4A12-4289-AC2D-0BB85331C15B}" type="pres">
      <dgm:prSet presAssocID="{802AE055-5637-43D9-82A2-921F3BAF9615}" presName="Accent1Text" presStyleLbl="node1" presStyleIdx="1" presStyleCnt="6"/>
      <dgm:spPr/>
      <dgm:t>
        <a:bodyPr/>
        <a:lstStyle/>
        <a:p>
          <a:endParaRPr lang="en-NZ"/>
        </a:p>
      </dgm:t>
    </dgm:pt>
    <dgm:pt modelId="{F897E20F-57D0-4925-B45A-2715C861F5F1}" type="pres">
      <dgm:prSet presAssocID="{802AE055-5637-43D9-82A2-921F3BAF9615}" presName="spaceBetweenRectangles" presStyleCnt="0"/>
      <dgm:spPr/>
    </dgm:pt>
    <dgm:pt modelId="{176EBDCD-0F94-496B-B0DA-CDC965ACBF55}" type="pres">
      <dgm:prSet presAssocID="{4C119809-8A0E-4143-AA6F-0DAE0F765BBD}" presName="composite" presStyleCnt="0"/>
      <dgm:spPr/>
    </dgm:pt>
    <dgm:pt modelId="{4BEF5235-83C3-4F8F-968F-A398352F1FC2}" type="pres">
      <dgm:prSet presAssocID="{4C119809-8A0E-4143-AA6F-0DAE0F765BBD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21060E0F-0FA2-4286-B8AC-53368F6B9BE9}" type="pres">
      <dgm:prSet presAssocID="{4C119809-8A0E-4143-AA6F-0DAE0F765BBD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8E5CAC38-9D23-4673-804D-FFE8303953D2}" type="pres">
      <dgm:prSet presAssocID="{4C119809-8A0E-4143-AA6F-0DAE0F765BBD}" presName="BalanceSpacing" presStyleCnt="0"/>
      <dgm:spPr/>
    </dgm:pt>
    <dgm:pt modelId="{D9098191-76F8-49BD-AA72-27B34DCE00BE}" type="pres">
      <dgm:prSet presAssocID="{4C119809-8A0E-4143-AA6F-0DAE0F765BBD}" presName="BalanceSpacing1" presStyleCnt="0"/>
      <dgm:spPr/>
    </dgm:pt>
    <dgm:pt modelId="{27817EC9-93A9-4C48-9153-EE7DDA56D06C}" type="pres">
      <dgm:prSet presAssocID="{2F8F7F45-2035-4E92-B9DE-C73A2F23E5D0}" presName="Accent1Text" presStyleLbl="node1" presStyleIdx="3" presStyleCnt="6"/>
      <dgm:spPr/>
      <dgm:t>
        <a:bodyPr/>
        <a:lstStyle/>
        <a:p>
          <a:endParaRPr lang="en-NZ"/>
        </a:p>
      </dgm:t>
    </dgm:pt>
    <dgm:pt modelId="{71F969CB-8B19-429C-80E6-DBED63B500AB}" type="pres">
      <dgm:prSet presAssocID="{2F8F7F45-2035-4E92-B9DE-C73A2F23E5D0}" presName="spaceBetweenRectangles" presStyleCnt="0"/>
      <dgm:spPr/>
    </dgm:pt>
    <dgm:pt modelId="{4276FC70-B69C-4A22-91A9-673CD9848084}" type="pres">
      <dgm:prSet presAssocID="{BA068972-58AF-471C-8A19-C9778A79B8E6}" presName="composite" presStyleCnt="0"/>
      <dgm:spPr/>
    </dgm:pt>
    <dgm:pt modelId="{9ABD68BA-F720-4993-B55F-A128D986E66D}" type="pres">
      <dgm:prSet presAssocID="{BA068972-58AF-471C-8A19-C9778A79B8E6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08B8A4BA-7C61-4DBB-9B42-2DA7714979B1}" type="pres">
      <dgm:prSet presAssocID="{BA068972-58AF-471C-8A19-C9778A79B8E6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4921644D-4987-4FB5-B50D-FDA0E02B64D4}" type="pres">
      <dgm:prSet presAssocID="{BA068972-58AF-471C-8A19-C9778A79B8E6}" presName="BalanceSpacing" presStyleCnt="0"/>
      <dgm:spPr/>
    </dgm:pt>
    <dgm:pt modelId="{CFFBA9BD-48BF-48A4-A81C-45B69C00E979}" type="pres">
      <dgm:prSet presAssocID="{BA068972-58AF-471C-8A19-C9778A79B8E6}" presName="BalanceSpacing1" presStyleCnt="0"/>
      <dgm:spPr/>
    </dgm:pt>
    <dgm:pt modelId="{4955E437-0003-4B2B-ADFB-2247C5080D60}" type="pres">
      <dgm:prSet presAssocID="{062E265C-C2AD-4AD9-8CD1-94079B422A6F}" presName="Accent1Text" presStyleLbl="node1" presStyleIdx="5" presStyleCnt="6"/>
      <dgm:spPr/>
      <dgm:t>
        <a:bodyPr/>
        <a:lstStyle/>
        <a:p>
          <a:endParaRPr lang="en-NZ"/>
        </a:p>
      </dgm:t>
    </dgm:pt>
  </dgm:ptLst>
  <dgm:cxnLst>
    <dgm:cxn modelId="{689AE16D-4171-4E09-A0AE-BF47733E78F4}" type="presOf" srcId="{802AE055-5637-43D9-82A2-921F3BAF9615}" destId="{5BFF80F9-4A12-4289-AC2D-0BB85331C15B}" srcOrd="0" destOrd="0" presId="urn:microsoft.com/office/officeart/2008/layout/AlternatingHexagons"/>
    <dgm:cxn modelId="{D6DC7855-1D9E-4FEC-A0A1-D50C42671EBD}" type="presOf" srcId="{062E265C-C2AD-4AD9-8CD1-94079B422A6F}" destId="{4955E437-0003-4B2B-ADFB-2247C5080D60}" srcOrd="0" destOrd="0" presId="urn:microsoft.com/office/officeart/2008/layout/AlternatingHexagons"/>
    <dgm:cxn modelId="{20EFD2A9-75A0-49B3-A32D-FB3360657521}" type="presOf" srcId="{2832EB7C-D8CA-45E9-B2F6-6566E6C8F4A5}" destId="{433AD88D-717C-4AB3-B2FF-19CF39CF9786}" srcOrd="0" destOrd="0" presId="urn:microsoft.com/office/officeart/2008/layout/AlternatingHexagons"/>
    <dgm:cxn modelId="{9B070BB3-E24A-4F15-86E1-3B470F76C491}" type="presOf" srcId="{4C119809-8A0E-4143-AA6F-0DAE0F765BBD}" destId="{4BEF5235-83C3-4F8F-968F-A398352F1FC2}" srcOrd="0" destOrd="0" presId="urn:microsoft.com/office/officeart/2008/layout/AlternatingHexagons"/>
    <dgm:cxn modelId="{3CC39290-EBD7-4B4B-B0F2-F0E8650E6806}" srcId="{4C119809-8A0E-4143-AA6F-0DAE0F765BBD}" destId="{8D110654-61D8-4534-A8AD-E8C29C867556}" srcOrd="0" destOrd="0" parTransId="{ACB13C69-9AD5-4052-B00F-E13BE98CD80A}" sibTransId="{5B9F846D-DB26-419D-84F9-B084C3505E74}"/>
    <dgm:cxn modelId="{0017A42E-8FC5-4569-AFE1-0132E3450B83}" srcId="{BA068972-58AF-471C-8A19-C9778A79B8E6}" destId="{4154F325-DBA7-41C1-8CB4-EBA2BD574429}" srcOrd="0" destOrd="0" parTransId="{68FBE2A6-DE8B-41AE-8C12-062ECC47305B}" sibTransId="{72E409ED-8177-4AE1-BD28-35BBC3ECF3C0}"/>
    <dgm:cxn modelId="{D280CC10-887A-445D-A6AD-6E8DE7B28052}" srcId="{2832EB7C-D8CA-45E9-B2F6-6566E6C8F4A5}" destId="{C10D3CCA-197E-4C86-A1D0-AF542D58426F}" srcOrd="0" destOrd="0" parTransId="{84F5053C-EF86-45E8-8932-7FE95A23350A}" sibTransId="{25372643-A783-416E-BBD7-28C722057524}"/>
    <dgm:cxn modelId="{27F3E124-6554-422A-836A-17C34D6520F2}" srcId="{040C841E-328D-4EC2-94AC-CD0DAF43861C}" destId="{4C119809-8A0E-4143-AA6F-0DAE0F765BBD}" srcOrd="1" destOrd="0" parTransId="{416FA9BA-F0EA-4D6D-B20C-790A13BB889E}" sibTransId="{2F8F7F45-2035-4E92-B9DE-C73A2F23E5D0}"/>
    <dgm:cxn modelId="{16F755CF-87B0-41D7-92A4-90BE3D90F076}" type="presOf" srcId="{8D110654-61D8-4534-A8AD-E8C29C867556}" destId="{21060E0F-0FA2-4286-B8AC-53368F6B9BE9}" srcOrd="0" destOrd="0" presId="urn:microsoft.com/office/officeart/2008/layout/AlternatingHexagons"/>
    <dgm:cxn modelId="{AFEE9B11-2E8B-4D29-B018-2032905CD07C}" type="presOf" srcId="{2F8F7F45-2035-4E92-B9DE-C73A2F23E5D0}" destId="{27817EC9-93A9-4C48-9153-EE7DDA56D06C}" srcOrd="0" destOrd="0" presId="urn:microsoft.com/office/officeart/2008/layout/AlternatingHexagons"/>
    <dgm:cxn modelId="{62058CAF-48F0-4001-B713-C1645758BD85}" srcId="{040C841E-328D-4EC2-94AC-CD0DAF43861C}" destId="{2832EB7C-D8CA-45E9-B2F6-6566E6C8F4A5}" srcOrd="0" destOrd="0" parTransId="{9072BE9D-C636-4445-9444-BACF22D7E37C}" sibTransId="{802AE055-5637-43D9-82A2-921F3BAF9615}"/>
    <dgm:cxn modelId="{CDAB11FB-3291-4994-92EF-691EE386125E}" type="presOf" srcId="{C10D3CCA-197E-4C86-A1D0-AF542D58426F}" destId="{806AAF98-D6D8-4282-98ED-F7D599381A1C}" srcOrd="0" destOrd="0" presId="urn:microsoft.com/office/officeart/2008/layout/AlternatingHexagons"/>
    <dgm:cxn modelId="{0CF35DFB-6C69-4238-B8BD-E50A84443A4E}" type="presOf" srcId="{040C841E-328D-4EC2-94AC-CD0DAF43861C}" destId="{DA7D7B3A-5894-4839-85E6-483AF210B0F9}" srcOrd="0" destOrd="0" presId="urn:microsoft.com/office/officeart/2008/layout/AlternatingHexagons"/>
    <dgm:cxn modelId="{7F233B57-821A-40B7-ACAD-3EFCEA4FC02E}" type="presOf" srcId="{4154F325-DBA7-41C1-8CB4-EBA2BD574429}" destId="{08B8A4BA-7C61-4DBB-9B42-2DA7714979B1}" srcOrd="0" destOrd="0" presId="urn:microsoft.com/office/officeart/2008/layout/AlternatingHexagons"/>
    <dgm:cxn modelId="{11E3EB7D-E774-4E8A-8460-3094511BA3F1}" srcId="{040C841E-328D-4EC2-94AC-CD0DAF43861C}" destId="{BA068972-58AF-471C-8A19-C9778A79B8E6}" srcOrd="2" destOrd="0" parTransId="{86ABA3F0-BFD6-44B1-931B-1C949357C952}" sibTransId="{062E265C-C2AD-4AD9-8CD1-94079B422A6F}"/>
    <dgm:cxn modelId="{06D1A288-A197-4B78-A3C2-70E800F14033}" type="presOf" srcId="{BA068972-58AF-471C-8A19-C9778A79B8E6}" destId="{9ABD68BA-F720-4993-B55F-A128D986E66D}" srcOrd="0" destOrd="0" presId="urn:microsoft.com/office/officeart/2008/layout/AlternatingHexagons"/>
    <dgm:cxn modelId="{3DF79014-D853-410A-816C-79D0343ABE46}" type="presParOf" srcId="{DA7D7B3A-5894-4839-85E6-483AF210B0F9}" destId="{9AE17315-ECA0-49BD-A5B8-9C1F11C47662}" srcOrd="0" destOrd="0" presId="urn:microsoft.com/office/officeart/2008/layout/AlternatingHexagons"/>
    <dgm:cxn modelId="{9C5E26CE-7FEB-4A78-AD4A-C5842DABB304}" type="presParOf" srcId="{9AE17315-ECA0-49BD-A5B8-9C1F11C47662}" destId="{433AD88D-717C-4AB3-B2FF-19CF39CF9786}" srcOrd="0" destOrd="0" presId="urn:microsoft.com/office/officeart/2008/layout/AlternatingHexagons"/>
    <dgm:cxn modelId="{69F26232-9C08-4456-B2AE-204542F58BE3}" type="presParOf" srcId="{9AE17315-ECA0-49BD-A5B8-9C1F11C47662}" destId="{806AAF98-D6D8-4282-98ED-F7D599381A1C}" srcOrd="1" destOrd="0" presId="urn:microsoft.com/office/officeart/2008/layout/AlternatingHexagons"/>
    <dgm:cxn modelId="{A2689F69-A5B8-416B-B4B5-7F995C912E90}" type="presParOf" srcId="{9AE17315-ECA0-49BD-A5B8-9C1F11C47662}" destId="{7F7BBAB2-DEF7-4CFB-97A1-6D9D089C240C}" srcOrd="2" destOrd="0" presId="urn:microsoft.com/office/officeart/2008/layout/AlternatingHexagons"/>
    <dgm:cxn modelId="{168C7BB3-9F67-421F-A90D-59483543F9DE}" type="presParOf" srcId="{9AE17315-ECA0-49BD-A5B8-9C1F11C47662}" destId="{2DD5C463-9275-43C8-A539-925B53FF7E08}" srcOrd="3" destOrd="0" presId="urn:microsoft.com/office/officeart/2008/layout/AlternatingHexagons"/>
    <dgm:cxn modelId="{EB605361-47DF-434A-AC8D-C55FCEDDC56E}" type="presParOf" srcId="{9AE17315-ECA0-49BD-A5B8-9C1F11C47662}" destId="{5BFF80F9-4A12-4289-AC2D-0BB85331C15B}" srcOrd="4" destOrd="0" presId="urn:microsoft.com/office/officeart/2008/layout/AlternatingHexagons"/>
    <dgm:cxn modelId="{934C2EE9-B122-487F-BA11-293DBD1DAE96}" type="presParOf" srcId="{DA7D7B3A-5894-4839-85E6-483AF210B0F9}" destId="{F897E20F-57D0-4925-B45A-2715C861F5F1}" srcOrd="1" destOrd="0" presId="urn:microsoft.com/office/officeart/2008/layout/AlternatingHexagons"/>
    <dgm:cxn modelId="{AD96D6AF-F6D6-408B-9459-7EC237AD89FA}" type="presParOf" srcId="{DA7D7B3A-5894-4839-85E6-483AF210B0F9}" destId="{176EBDCD-0F94-496B-B0DA-CDC965ACBF55}" srcOrd="2" destOrd="0" presId="urn:microsoft.com/office/officeart/2008/layout/AlternatingHexagons"/>
    <dgm:cxn modelId="{48CCD38F-2C13-4339-833E-024FC275292A}" type="presParOf" srcId="{176EBDCD-0F94-496B-B0DA-CDC965ACBF55}" destId="{4BEF5235-83C3-4F8F-968F-A398352F1FC2}" srcOrd="0" destOrd="0" presId="urn:microsoft.com/office/officeart/2008/layout/AlternatingHexagons"/>
    <dgm:cxn modelId="{150444B3-1163-438D-A452-D23B0FF676E8}" type="presParOf" srcId="{176EBDCD-0F94-496B-B0DA-CDC965ACBF55}" destId="{21060E0F-0FA2-4286-B8AC-53368F6B9BE9}" srcOrd="1" destOrd="0" presId="urn:microsoft.com/office/officeart/2008/layout/AlternatingHexagons"/>
    <dgm:cxn modelId="{0A1186A5-5BDE-44F2-BD88-91FFA4A0E6B9}" type="presParOf" srcId="{176EBDCD-0F94-496B-B0DA-CDC965ACBF55}" destId="{8E5CAC38-9D23-4673-804D-FFE8303953D2}" srcOrd="2" destOrd="0" presId="urn:microsoft.com/office/officeart/2008/layout/AlternatingHexagons"/>
    <dgm:cxn modelId="{BB515B25-7FFC-4813-AF78-0D0D3512732A}" type="presParOf" srcId="{176EBDCD-0F94-496B-B0DA-CDC965ACBF55}" destId="{D9098191-76F8-49BD-AA72-27B34DCE00BE}" srcOrd="3" destOrd="0" presId="urn:microsoft.com/office/officeart/2008/layout/AlternatingHexagons"/>
    <dgm:cxn modelId="{70CBC4A8-E95A-404D-9AAC-45F77DB99992}" type="presParOf" srcId="{176EBDCD-0F94-496B-B0DA-CDC965ACBF55}" destId="{27817EC9-93A9-4C48-9153-EE7DDA56D06C}" srcOrd="4" destOrd="0" presId="urn:microsoft.com/office/officeart/2008/layout/AlternatingHexagons"/>
    <dgm:cxn modelId="{053D2F03-7ED7-491D-B865-34E6F4538552}" type="presParOf" srcId="{DA7D7B3A-5894-4839-85E6-483AF210B0F9}" destId="{71F969CB-8B19-429C-80E6-DBED63B500AB}" srcOrd="3" destOrd="0" presId="urn:microsoft.com/office/officeart/2008/layout/AlternatingHexagons"/>
    <dgm:cxn modelId="{3D19DD66-C1E6-4C8D-98CD-B29E15D26A68}" type="presParOf" srcId="{DA7D7B3A-5894-4839-85E6-483AF210B0F9}" destId="{4276FC70-B69C-4A22-91A9-673CD9848084}" srcOrd="4" destOrd="0" presId="urn:microsoft.com/office/officeart/2008/layout/AlternatingHexagons"/>
    <dgm:cxn modelId="{05CE3656-A72D-4522-9918-1AF8247CD1DC}" type="presParOf" srcId="{4276FC70-B69C-4A22-91A9-673CD9848084}" destId="{9ABD68BA-F720-4993-B55F-A128D986E66D}" srcOrd="0" destOrd="0" presId="urn:microsoft.com/office/officeart/2008/layout/AlternatingHexagons"/>
    <dgm:cxn modelId="{ABAFE53F-D82D-4615-9779-A5BC4EA6ADC0}" type="presParOf" srcId="{4276FC70-B69C-4A22-91A9-673CD9848084}" destId="{08B8A4BA-7C61-4DBB-9B42-2DA7714979B1}" srcOrd="1" destOrd="0" presId="urn:microsoft.com/office/officeart/2008/layout/AlternatingHexagons"/>
    <dgm:cxn modelId="{FE45E3F7-FA4E-40A8-8ACC-4BB349F34197}" type="presParOf" srcId="{4276FC70-B69C-4A22-91A9-673CD9848084}" destId="{4921644D-4987-4FB5-B50D-FDA0E02B64D4}" srcOrd="2" destOrd="0" presId="urn:microsoft.com/office/officeart/2008/layout/AlternatingHexagons"/>
    <dgm:cxn modelId="{964ADBC0-C18B-417E-8769-F3A68B9FB4CE}" type="presParOf" srcId="{4276FC70-B69C-4A22-91A9-673CD9848084}" destId="{CFFBA9BD-48BF-48A4-A81C-45B69C00E979}" srcOrd="3" destOrd="0" presId="urn:microsoft.com/office/officeart/2008/layout/AlternatingHexagons"/>
    <dgm:cxn modelId="{F2E039BC-ED9D-49BB-8E74-8136BD8A6143}" type="presParOf" srcId="{4276FC70-B69C-4A22-91A9-673CD9848084}" destId="{4955E437-0003-4B2B-ADFB-2247C5080D60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F0F80E-8370-4CC0-A672-DC1639561A7C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NZ"/>
        </a:p>
      </dgm:t>
    </dgm:pt>
    <dgm:pt modelId="{264FC699-3FF4-435D-A692-9D4FD8703F0C}">
      <dgm:prSet phldrT="[Text]"/>
      <dgm:spPr/>
      <dgm:t>
        <a:bodyPr/>
        <a:lstStyle/>
        <a:p>
          <a:r>
            <a:rPr lang="en-NZ" dirty="0" smtClean="0"/>
            <a:t>inputs</a:t>
          </a:r>
          <a:endParaRPr lang="en-NZ" dirty="0"/>
        </a:p>
      </dgm:t>
    </dgm:pt>
    <dgm:pt modelId="{CE1C4CCF-CD79-4B99-A955-7346A8E09528}" type="parTrans" cxnId="{024C0F91-3A9C-4AE8-B01D-FAEDB04276C7}">
      <dgm:prSet/>
      <dgm:spPr/>
      <dgm:t>
        <a:bodyPr/>
        <a:lstStyle/>
        <a:p>
          <a:endParaRPr lang="en-NZ"/>
        </a:p>
      </dgm:t>
    </dgm:pt>
    <dgm:pt modelId="{B1067979-F970-4043-B887-148E717AAC50}" type="sibTrans" cxnId="{024C0F91-3A9C-4AE8-B01D-FAEDB04276C7}">
      <dgm:prSet/>
      <dgm:spPr/>
      <dgm:t>
        <a:bodyPr/>
        <a:lstStyle/>
        <a:p>
          <a:endParaRPr lang="en-NZ"/>
        </a:p>
      </dgm:t>
    </dgm:pt>
    <dgm:pt modelId="{3054E99C-BC4B-4A77-A296-9F9ADC80F1FB}">
      <dgm:prSet phldrT="[Text]" custT="1"/>
      <dgm:spPr/>
      <dgm:t>
        <a:bodyPr/>
        <a:lstStyle/>
        <a:p>
          <a:r>
            <a:rPr lang="en-NZ" sz="1400" dirty="0" smtClean="0"/>
            <a:t>Following Jesus</a:t>
          </a:r>
        </a:p>
        <a:p>
          <a:r>
            <a:rPr lang="en-NZ" sz="1400" dirty="0" smtClean="0"/>
            <a:t>Self review</a:t>
          </a:r>
        </a:p>
        <a:p>
          <a:r>
            <a:rPr lang="en-NZ" sz="1400" dirty="0" smtClean="0"/>
            <a:t>Desire of </a:t>
          </a:r>
          <a:r>
            <a:rPr lang="en-NZ" sz="1400" dirty="0" smtClean="0"/>
            <a:t>Ages</a:t>
          </a:r>
        </a:p>
        <a:p>
          <a:r>
            <a:rPr lang="en-NZ" sz="1400" dirty="0" smtClean="0"/>
            <a:t>Sermons</a:t>
          </a:r>
        </a:p>
        <a:p>
          <a:r>
            <a:rPr lang="en-NZ" sz="1400" dirty="0" smtClean="0"/>
            <a:t>Leadership Material</a:t>
          </a:r>
        </a:p>
        <a:p>
          <a:r>
            <a:rPr lang="en-NZ" sz="1400" dirty="0" smtClean="0"/>
            <a:t>Training Material</a:t>
          </a:r>
          <a:endParaRPr lang="en-NZ" sz="1400" dirty="0" smtClean="0"/>
        </a:p>
        <a:p>
          <a:endParaRPr lang="en-NZ" sz="1400" dirty="0"/>
        </a:p>
      </dgm:t>
    </dgm:pt>
    <dgm:pt modelId="{1F925998-572E-4302-AD04-1F1E55C612F5}" type="parTrans" cxnId="{00D469D1-C020-44B1-BB62-EAD05F01E2E4}">
      <dgm:prSet/>
      <dgm:spPr/>
      <dgm:t>
        <a:bodyPr/>
        <a:lstStyle/>
        <a:p>
          <a:endParaRPr lang="en-NZ"/>
        </a:p>
      </dgm:t>
    </dgm:pt>
    <dgm:pt modelId="{0AF110F9-BF6B-4FD9-A58D-28E6B116DB81}" type="sibTrans" cxnId="{00D469D1-C020-44B1-BB62-EAD05F01E2E4}">
      <dgm:prSet/>
      <dgm:spPr/>
      <dgm:t>
        <a:bodyPr/>
        <a:lstStyle/>
        <a:p>
          <a:endParaRPr lang="en-NZ"/>
        </a:p>
      </dgm:t>
    </dgm:pt>
    <dgm:pt modelId="{123F03C5-7A29-444C-8E3D-9D8DAE285794}">
      <dgm:prSet phldrT="[Text]"/>
      <dgm:spPr/>
      <dgm:t>
        <a:bodyPr/>
        <a:lstStyle/>
        <a:p>
          <a:r>
            <a:rPr lang="en-NZ" dirty="0" smtClean="0"/>
            <a:t>process</a:t>
          </a:r>
          <a:endParaRPr lang="en-NZ" dirty="0"/>
        </a:p>
      </dgm:t>
    </dgm:pt>
    <dgm:pt modelId="{5289F894-8C5F-4C1D-A670-6F9090A266DB}" type="parTrans" cxnId="{E988D359-0608-4D6E-B4DA-7C0643FD5073}">
      <dgm:prSet/>
      <dgm:spPr/>
      <dgm:t>
        <a:bodyPr/>
        <a:lstStyle/>
        <a:p>
          <a:endParaRPr lang="en-NZ"/>
        </a:p>
      </dgm:t>
    </dgm:pt>
    <dgm:pt modelId="{5E3311B1-3D17-4919-810F-1663480A8FC8}" type="sibTrans" cxnId="{E988D359-0608-4D6E-B4DA-7C0643FD5073}">
      <dgm:prSet/>
      <dgm:spPr/>
      <dgm:t>
        <a:bodyPr/>
        <a:lstStyle/>
        <a:p>
          <a:endParaRPr lang="en-NZ"/>
        </a:p>
      </dgm:t>
    </dgm:pt>
    <dgm:pt modelId="{E51B3FB3-3190-40F4-BF5A-06AFA6A43B9B}">
      <dgm:prSet phldrT="[Text]" custT="1"/>
      <dgm:spPr/>
      <dgm:t>
        <a:bodyPr/>
        <a:lstStyle/>
        <a:p>
          <a:r>
            <a:rPr lang="en-NZ" sz="1400" dirty="0" smtClean="0"/>
            <a:t>Gospel Preaching</a:t>
          </a:r>
        </a:p>
        <a:p>
          <a:r>
            <a:rPr lang="en-NZ" sz="1400" dirty="0" smtClean="0"/>
            <a:t>Journey with Jesus</a:t>
          </a:r>
        </a:p>
        <a:p>
          <a:r>
            <a:rPr lang="en-NZ" sz="1400" dirty="0" smtClean="0"/>
            <a:t>Life Groups</a:t>
          </a:r>
        </a:p>
        <a:p>
          <a:r>
            <a:rPr lang="en-NZ" sz="1400" dirty="0" smtClean="0"/>
            <a:t>Active witnessing</a:t>
          </a:r>
        </a:p>
        <a:p>
          <a:r>
            <a:rPr lang="en-NZ" sz="1400" dirty="0" smtClean="0"/>
            <a:t>Community Services</a:t>
          </a:r>
        </a:p>
        <a:p>
          <a:endParaRPr lang="en-NZ" sz="1400" dirty="0"/>
        </a:p>
      </dgm:t>
    </dgm:pt>
    <dgm:pt modelId="{440265D2-15E0-417E-B34B-CCF5366E814A}" type="parTrans" cxnId="{79BE17B0-A790-41C1-8031-B006584F64B4}">
      <dgm:prSet/>
      <dgm:spPr/>
      <dgm:t>
        <a:bodyPr/>
        <a:lstStyle/>
        <a:p>
          <a:endParaRPr lang="en-NZ"/>
        </a:p>
      </dgm:t>
    </dgm:pt>
    <dgm:pt modelId="{4438E016-C17C-4644-9FDC-78F9F8743525}" type="sibTrans" cxnId="{79BE17B0-A790-41C1-8031-B006584F64B4}">
      <dgm:prSet/>
      <dgm:spPr/>
      <dgm:t>
        <a:bodyPr/>
        <a:lstStyle/>
        <a:p>
          <a:endParaRPr lang="en-NZ"/>
        </a:p>
      </dgm:t>
    </dgm:pt>
    <dgm:pt modelId="{559F246A-B46C-4602-82BB-57AFADAEFC26}">
      <dgm:prSet phldrT="[Text]"/>
      <dgm:spPr/>
      <dgm:t>
        <a:bodyPr/>
        <a:lstStyle/>
        <a:p>
          <a:r>
            <a:rPr lang="en-NZ" dirty="0" smtClean="0"/>
            <a:t>outputs</a:t>
          </a:r>
          <a:endParaRPr lang="en-NZ" dirty="0"/>
        </a:p>
      </dgm:t>
    </dgm:pt>
    <dgm:pt modelId="{6FDAC027-D3F2-4D58-888D-A30054E228E3}" type="parTrans" cxnId="{E423A5FE-B8B5-4206-A3EB-1EC76B93B3DF}">
      <dgm:prSet/>
      <dgm:spPr/>
      <dgm:t>
        <a:bodyPr/>
        <a:lstStyle/>
        <a:p>
          <a:endParaRPr lang="en-NZ"/>
        </a:p>
      </dgm:t>
    </dgm:pt>
    <dgm:pt modelId="{F6E1BB90-FF49-4067-9D3E-F24E401FA53E}" type="sibTrans" cxnId="{E423A5FE-B8B5-4206-A3EB-1EC76B93B3DF}">
      <dgm:prSet/>
      <dgm:spPr/>
      <dgm:t>
        <a:bodyPr/>
        <a:lstStyle/>
        <a:p>
          <a:endParaRPr lang="en-NZ"/>
        </a:p>
      </dgm:t>
    </dgm:pt>
    <dgm:pt modelId="{74D1F19D-F95A-4676-9888-E6BCD16380E7}">
      <dgm:prSet phldrT="[Text]" custT="1"/>
      <dgm:spPr/>
      <dgm:t>
        <a:bodyPr/>
        <a:lstStyle/>
        <a:p>
          <a:r>
            <a:rPr lang="en-NZ" sz="1600" dirty="0" smtClean="0">
              <a:solidFill>
                <a:schemeClr val="bg1"/>
              </a:solidFill>
              <a:effectLst/>
            </a:rPr>
            <a:t>Encounter with Jesus</a:t>
          </a:r>
        </a:p>
        <a:p>
          <a:r>
            <a:rPr lang="en-NZ" sz="1600" dirty="0" smtClean="0">
              <a:solidFill>
                <a:schemeClr val="bg1"/>
              </a:solidFill>
              <a:effectLst/>
            </a:rPr>
            <a:t>Passion for living in the presence of God</a:t>
          </a:r>
        </a:p>
        <a:p>
          <a:r>
            <a:rPr lang="en-NZ" sz="1600" dirty="0" smtClean="0">
              <a:solidFill>
                <a:schemeClr val="bg1"/>
              </a:solidFill>
              <a:effectLst/>
            </a:rPr>
            <a:t>Personal Experience of Grace</a:t>
          </a:r>
        </a:p>
        <a:p>
          <a:r>
            <a:rPr lang="en-NZ" sz="1600" dirty="0" smtClean="0">
              <a:solidFill>
                <a:schemeClr val="bg1"/>
              </a:solidFill>
              <a:effectLst/>
            </a:rPr>
            <a:t>Gospel view of God</a:t>
          </a:r>
        </a:p>
        <a:p>
          <a:r>
            <a:rPr lang="en-NZ" sz="1600" dirty="0" smtClean="0">
              <a:solidFill>
                <a:schemeClr val="bg1"/>
              </a:solidFill>
              <a:effectLst/>
            </a:rPr>
            <a:t>Appreciation of other believers </a:t>
          </a:r>
        </a:p>
        <a:p>
          <a:r>
            <a:rPr lang="en-NZ" sz="1600" dirty="0" smtClean="0">
              <a:solidFill>
                <a:schemeClr val="bg1"/>
              </a:solidFill>
              <a:effectLst/>
            </a:rPr>
            <a:t>Concern for others (seek and save)</a:t>
          </a:r>
        </a:p>
        <a:p>
          <a:endParaRPr lang="en-NZ" sz="1600" dirty="0" smtClean="0">
            <a:solidFill>
              <a:schemeClr val="bg1"/>
            </a:solidFill>
            <a:effectLst/>
          </a:endParaRPr>
        </a:p>
        <a:p>
          <a:endParaRPr lang="en-NZ" sz="1800" dirty="0" smtClean="0">
            <a:solidFill>
              <a:schemeClr val="bg1"/>
            </a:solidFill>
            <a:effectLst/>
          </a:endParaRPr>
        </a:p>
        <a:p>
          <a:endParaRPr lang="en-NZ" sz="1800" dirty="0" smtClean="0">
            <a:solidFill>
              <a:schemeClr val="bg1"/>
            </a:solidFill>
            <a:effectLst/>
          </a:endParaRPr>
        </a:p>
      </dgm:t>
    </dgm:pt>
    <dgm:pt modelId="{FF639D97-6C58-47C1-BF5A-1D46286BAF98}" type="parTrans" cxnId="{A0FC2A5A-5759-4CC3-89E7-94A343D7B3C4}">
      <dgm:prSet/>
      <dgm:spPr/>
      <dgm:t>
        <a:bodyPr/>
        <a:lstStyle/>
        <a:p>
          <a:endParaRPr lang="en-NZ"/>
        </a:p>
      </dgm:t>
    </dgm:pt>
    <dgm:pt modelId="{7560CEE9-1FAB-496E-827D-14844AB117A0}" type="sibTrans" cxnId="{A0FC2A5A-5759-4CC3-89E7-94A343D7B3C4}">
      <dgm:prSet/>
      <dgm:spPr/>
      <dgm:t>
        <a:bodyPr/>
        <a:lstStyle/>
        <a:p>
          <a:endParaRPr lang="en-NZ"/>
        </a:p>
      </dgm:t>
    </dgm:pt>
    <dgm:pt modelId="{9B5A29C5-ECFF-44E1-A061-3C6D5E76029C}">
      <dgm:prSet phldrT="[Text]" phldr="1"/>
      <dgm:spPr/>
      <dgm:t>
        <a:bodyPr/>
        <a:lstStyle/>
        <a:p>
          <a:endParaRPr lang="en-NZ"/>
        </a:p>
      </dgm:t>
    </dgm:pt>
    <dgm:pt modelId="{1B6FE514-C4E0-4F0D-B925-43CACDB51504}" type="parTrans" cxnId="{5AA9C77B-2E7B-4A00-90ED-72FD58102441}">
      <dgm:prSet/>
      <dgm:spPr/>
      <dgm:t>
        <a:bodyPr/>
        <a:lstStyle/>
        <a:p>
          <a:endParaRPr lang="en-NZ"/>
        </a:p>
      </dgm:t>
    </dgm:pt>
    <dgm:pt modelId="{6CA83565-E613-4FC0-BB83-55C9A31615AE}" type="sibTrans" cxnId="{5AA9C77B-2E7B-4A00-90ED-72FD58102441}">
      <dgm:prSet/>
      <dgm:spPr/>
      <dgm:t>
        <a:bodyPr/>
        <a:lstStyle/>
        <a:p>
          <a:endParaRPr lang="en-NZ"/>
        </a:p>
      </dgm:t>
    </dgm:pt>
    <dgm:pt modelId="{D00ADF82-BCC8-40AE-9FD0-1F1CFB3EDA5B}">
      <dgm:prSet phldrT="[Text]" phldr="1"/>
      <dgm:spPr/>
      <dgm:t>
        <a:bodyPr/>
        <a:lstStyle/>
        <a:p>
          <a:endParaRPr lang="en-NZ"/>
        </a:p>
      </dgm:t>
    </dgm:pt>
    <dgm:pt modelId="{4C08BB5C-AD90-4738-92DB-F1CB5F82999E}" type="parTrans" cxnId="{07081682-4691-4518-B639-5EDDF0733813}">
      <dgm:prSet/>
      <dgm:spPr/>
      <dgm:t>
        <a:bodyPr/>
        <a:lstStyle/>
        <a:p>
          <a:endParaRPr lang="en-NZ"/>
        </a:p>
      </dgm:t>
    </dgm:pt>
    <dgm:pt modelId="{3644C8AB-61BE-4F40-A6A2-FEA3E45F2852}" type="sibTrans" cxnId="{07081682-4691-4518-B639-5EDDF0733813}">
      <dgm:prSet/>
      <dgm:spPr/>
      <dgm:t>
        <a:bodyPr/>
        <a:lstStyle/>
        <a:p>
          <a:endParaRPr lang="en-NZ"/>
        </a:p>
      </dgm:t>
    </dgm:pt>
    <dgm:pt modelId="{706EB39D-EEA3-4763-BDFA-22A427422021}">
      <dgm:prSet phldrT="[Text]" phldr="1"/>
      <dgm:spPr/>
      <dgm:t>
        <a:bodyPr/>
        <a:lstStyle/>
        <a:p>
          <a:endParaRPr lang="en-NZ"/>
        </a:p>
      </dgm:t>
    </dgm:pt>
    <dgm:pt modelId="{60ADEF24-675D-494A-96D9-17DEE0721DD1}" type="parTrans" cxnId="{9C1827B3-2EDD-48EC-BBFE-1E340C216D94}">
      <dgm:prSet/>
      <dgm:spPr/>
      <dgm:t>
        <a:bodyPr/>
        <a:lstStyle/>
        <a:p>
          <a:endParaRPr lang="en-NZ"/>
        </a:p>
      </dgm:t>
    </dgm:pt>
    <dgm:pt modelId="{2DB5FC39-BA2D-4E62-A8C3-F5578ED8404D}" type="sibTrans" cxnId="{9C1827B3-2EDD-48EC-BBFE-1E340C216D94}">
      <dgm:prSet/>
      <dgm:spPr/>
      <dgm:t>
        <a:bodyPr/>
        <a:lstStyle/>
        <a:p>
          <a:endParaRPr lang="en-NZ"/>
        </a:p>
      </dgm:t>
    </dgm:pt>
    <dgm:pt modelId="{B0F02C65-906F-4D4C-99DA-D5A21CA2FA34}">
      <dgm:prSet phldrT="[Text]" phldr="1"/>
      <dgm:spPr/>
      <dgm:t>
        <a:bodyPr/>
        <a:lstStyle/>
        <a:p>
          <a:endParaRPr lang="en-NZ" dirty="0"/>
        </a:p>
      </dgm:t>
    </dgm:pt>
    <dgm:pt modelId="{E9A5CD0B-3A89-438C-9E48-E860834AB5E6}" type="parTrans" cxnId="{DAC5B788-50AC-4EAE-8BE0-1ACB25D13ECA}">
      <dgm:prSet/>
      <dgm:spPr/>
      <dgm:t>
        <a:bodyPr/>
        <a:lstStyle/>
        <a:p>
          <a:endParaRPr lang="en-NZ"/>
        </a:p>
      </dgm:t>
    </dgm:pt>
    <dgm:pt modelId="{F0671865-FC2E-4365-A758-FBDC313214E6}" type="sibTrans" cxnId="{DAC5B788-50AC-4EAE-8BE0-1ACB25D13ECA}">
      <dgm:prSet/>
      <dgm:spPr/>
      <dgm:t>
        <a:bodyPr/>
        <a:lstStyle/>
        <a:p>
          <a:endParaRPr lang="en-NZ"/>
        </a:p>
      </dgm:t>
    </dgm:pt>
    <dgm:pt modelId="{A8449B04-5BAD-4B57-8451-88483DF1B650}">
      <dgm:prSet phldrT="[Text]" phldr="1"/>
      <dgm:spPr/>
      <dgm:t>
        <a:bodyPr/>
        <a:lstStyle/>
        <a:p>
          <a:endParaRPr lang="en-NZ"/>
        </a:p>
      </dgm:t>
    </dgm:pt>
    <dgm:pt modelId="{4EE6C167-9393-407B-A455-E37F7C68E2C3}" type="parTrans" cxnId="{06E53EAC-4CDF-4EA3-8CE5-E7D731BCCE2A}">
      <dgm:prSet/>
      <dgm:spPr/>
      <dgm:t>
        <a:bodyPr/>
        <a:lstStyle/>
        <a:p>
          <a:endParaRPr lang="en-NZ"/>
        </a:p>
      </dgm:t>
    </dgm:pt>
    <dgm:pt modelId="{B329E791-48F3-4C33-9227-5BD57AA62D42}" type="sibTrans" cxnId="{06E53EAC-4CDF-4EA3-8CE5-E7D731BCCE2A}">
      <dgm:prSet/>
      <dgm:spPr/>
      <dgm:t>
        <a:bodyPr/>
        <a:lstStyle/>
        <a:p>
          <a:endParaRPr lang="en-NZ"/>
        </a:p>
      </dgm:t>
    </dgm:pt>
    <dgm:pt modelId="{58F09491-7AC6-4949-B12C-0E08800094F7}">
      <dgm:prSet phldrT="[Text]" phldr="1"/>
      <dgm:spPr/>
      <dgm:t>
        <a:bodyPr/>
        <a:lstStyle/>
        <a:p>
          <a:endParaRPr lang="en-NZ"/>
        </a:p>
      </dgm:t>
    </dgm:pt>
    <dgm:pt modelId="{F562B135-BD99-4880-AFF4-1D58B8EFFC08}" type="parTrans" cxnId="{AC69BF1E-A618-4A8F-91FC-DCDA1B3A9BEA}">
      <dgm:prSet/>
      <dgm:spPr/>
      <dgm:t>
        <a:bodyPr/>
        <a:lstStyle/>
        <a:p>
          <a:endParaRPr lang="en-NZ"/>
        </a:p>
      </dgm:t>
    </dgm:pt>
    <dgm:pt modelId="{C8D0FF9F-50DB-485F-A7AB-9FDBD0C21F81}" type="sibTrans" cxnId="{AC69BF1E-A618-4A8F-91FC-DCDA1B3A9BEA}">
      <dgm:prSet/>
      <dgm:spPr/>
      <dgm:t>
        <a:bodyPr/>
        <a:lstStyle/>
        <a:p>
          <a:endParaRPr lang="en-NZ"/>
        </a:p>
      </dgm:t>
    </dgm:pt>
    <dgm:pt modelId="{D89CE7EE-8BB2-4191-96FA-EF1EB8DE6EF3}">
      <dgm:prSet phldrT="[Text]"/>
      <dgm:spPr/>
      <dgm:t>
        <a:bodyPr/>
        <a:lstStyle/>
        <a:p>
          <a:r>
            <a:rPr lang="en-NZ" dirty="0" smtClean="0"/>
            <a:t>outcomes</a:t>
          </a:r>
          <a:endParaRPr lang="en-NZ" dirty="0"/>
        </a:p>
      </dgm:t>
    </dgm:pt>
    <dgm:pt modelId="{316A40E3-B530-411F-BBBF-3CA45EE81386}" type="parTrans" cxnId="{572121FE-A6EA-4293-A0DA-B23052A179FF}">
      <dgm:prSet/>
      <dgm:spPr/>
      <dgm:t>
        <a:bodyPr/>
        <a:lstStyle/>
        <a:p>
          <a:endParaRPr lang="en-NZ"/>
        </a:p>
      </dgm:t>
    </dgm:pt>
    <dgm:pt modelId="{D07E0CE6-659F-4AA4-96F7-2F1C800F74A0}" type="sibTrans" cxnId="{572121FE-A6EA-4293-A0DA-B23052A179FF}">
      <dgm:prSet/>
      <dgm:spPr/>
      <dgm:t>
        <a:bodyPr/>
        <a:lstStyle/>
        <a:p>
          <a:endParaRPr lang="en-NZ"/>
        </a:p>
      </dgm:t>
    </dgm:pt>
    <dgm:pt modelId="{50BFC4D6-A945-4BFC-BD76-D6A0D4E36057}">
      <dgm:prSet phldrT="[Text]"/>
      <dgm:spPr/>
      <dgm:t>
        <a:bodyPr/>
        <a:lstStyle/>
        <a:p>
          <a:r>
            <a:rPr lang="en-NZ" dirty="0" smtClean="0"/>
            <a:t>impact</a:t>
          </a:r>
          <a:endParaRPr lang="en-NZ" dirty="0"/>
        </a:p>
      </dgm:t>
    </dgm:pt>
    <dgm:pt modelId="{64C4DE94-BF3C-45BC-A214-2CA5BA6EE817}" type="parTrans" cxnId="{15621FC6-5904-4754-B720-1F884B3EC469}">
      <dgm:prSet/>
      <dgm:spPr/>
      <dgm:t>
        <a:bodyPr/>
        <a:lstStyle/>
        <a:p>
          <a:endParaRPr lang="en-NZ"/>
        </a:p>
      </dgm:t>
    </dgm:pt>
    <dgm:pt modelId="{A13BC991-C3DB-47DA-A10E-E1BE9218D162}" type="sibTrans" cxnId="{15621FC6-5904-4754-B720-1F884B3EC469}">
      <dgm:prSet/>
      <dgm:spPr/>
      <dgm:t>
        <a:bodyPr/>
        <a:lstStyle/>
        <a:p>
          <a:endParaRPr lang="en-NZ"/>
        </a:p>
      </dgm:t>
    </dgm:pt>
    <dgm:pt modelId="{419D80A8-5823-48BD-9B8F-8C5B4E78B60F}">
      <dgm:prSet phldrT="[Text]" phldr="1"/>
      <dgm:spPr/>
      <dgm:t>
        <a:bodyPr/>
        <a:lstStyle/>
        <a:p>
          <a:endParaRPr lang="en-NZ"/>
        </a:p>
      </dgm:t>
    </dgm:pt>
    <dgm:pt modelId="{BD231D03-D497-4BC8-A737-7B2082FE0CFA}" type="parTrans" cxnId="{DC22A08C-0AA2-4402-83B1-47C4DB2C3435}">
      <dgm:prSet/>
      <dgm:spPr/>
      <dgm:t>
        <a:bodyPr/>
        <a:lstStyle/>
        <a:p>
          <a:endParaRPr lang="en-NZ"/>
        </a:p>
      </dgm:t>
    </dgm:pt>
    <dgm:pt modelId="{FFC12F47-113E-427D-A93A-850AEB7D90B1}" type="sibTrans" cxnId="{DC22A08C-0AA2-4402-83B1-47C4DB2C3435}">
      <dgm:prSet/>
      <dgm:spPr/>
      <dgm:t>
        <a:bodyPr/>
        <a:lstStyle/>
        <a:p>
          <a:endParaRPr lang="en-NZ"/>
        </a:p>
      </dgm:t>
    </dgm:pt>
    <dgm:pt modelId="{148E27AA-7EE9-4990-A7EB-AC7EBF9FB9B3}" type="pres">
      <dgm:prSet presAssocID="{06F0F80E-8370-4CC0-A672-DC1639561A7C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NZ"/>
        </a:p>
      </dgm:t>
    </dgm:pt>
    <dgm:pt modelId="{A7A61A93-427B-4CB7-AEDD-B9C3B72715D0}" type="pres">
      <dgm:prSet presAssocID="{264FC699-3FF4-435D-A692-9D4FD8703F0C}" presName="parentText1" presStyleLbl="node1" presStyleIdx="0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9413B5FD-3CE7-4858-A499-5DC14CB7B917}" type="pres">
      <dgm:prSet presAssocID="{264FC699-3FF4-435D-A692-9D4FD8703F0C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F8CC36BF-A3DD-42BB-AF52-5A8F8F98F122}" type="pres">
      <dgm:prSet presAssocID="{123F03C5-7A29-444C-8E3D-9D8DAE285794}" presName="parentText2" presStyleLbl="node1" presStyleIdx="1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8F9B6151-E3F1-4E2A-A26A-D2CFE4FA733D}" type="pres">
      <dgm:prSet presAssocID="{123F03C5-7A29-444C-8E3D-9D8DAE285794}" presName="childText2" presStyleLbl="solidAlignAcc1" presStyleIdx="1" presStyleCnt="3" custScaleY="109743" custLinFactNeighborX="-1196" custLinFactNeighborY="23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79C530C0-7391-4129-9C28-A6538C2A4EAF}" type="pres">
      <dgm:prSet presAssocID="{559F246A-B46C-4602-82BB-57AFADAEFC26}" presName="parentText3" presStyleLbl="node1" presStyleIdx="2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572C0AF2-EC87-4E64-A3A8-6E919C8C1C8F}" type="pres">
      <dgm:prSet presAssocID="{559F246A-B46C-4602-82BB-57AFADAEFC26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EC22960B-AF23-42AD-9982-7D020FCF4D6E}" type="pres">
      <dgm:prSet presAssocID="{D89CE7EE-8BB2-4191-96FA-EF1EB8DE6EF3}" presName="parentText4" presStyleLbl="node1" presStyleIdx="3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38F066BC-D0BE-489D-A930-3A78994903FD}" type="pres">
      <dgm:prSet presAssocID="{50BFC4D6-A945-4BFC-BD76-D6A0D4E36057}" presName="parentText5" presStyleLbl="node1" presStyleIdx="4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NZ"/>
        </a:p>
      </dgm:t>
    </dgm:pt>
  </dgm:ptLst>
  <dgm:cxnLst>
    <dgm:cxn modelId="{DC22A08C-0AA2-4402-83B1-47C4DB2C3435}" srcId="{06F0F80E-8370-4CC0-A672-DC1639561A7C}" destId="{419D80A8-5823-48BD-9B8F-8C5B4E78B60F}" srcOrd="5" destOrd="0" parTransId="{BD231D03-D497-4BC8-A737-7B2082FE0CFA}" sibTransId="{FFC12F47-113E-427D-A93A-850AEB7D90B1}"/>
    <dgm:cxn modelId="{F66D164A-8691-4945-806C-BD3CBCDD902B}" type="presOf" srcId="{74D1F19D-F95A-4676-9888-E6BCD16380E7}" destId="{572C0AF2-EC87-4E64-A3A8-6E919C8C1C8F}" srcOrd="0" destOrd="0" presId="urn:microsoft.com/office/officeart/2009/3/layout/IncreasingArrowsProcess"/>
    <dgm:cxn modelId="{E423A5FE-B8B5-4206-A3EB-1EC76B93B3DF}" srcId="{06F0F80E-8370-4CC0-A672-DC1639561A7C}" destId="{559F246A-B46C-4602-82BB-57AFADAEFC26}" srcOrd="2" destOrd="0" parTransId="{6FDAC027-D3F2-4D58-888D-A30054E228E3}" sibTransId="{F6E1BB90-FF49-4067-9D3E-F24E401FA53E}"/>
    <dgm:cxn modelId="{79BE17B0-A790-41C1-8031-B006584F64B4}" srcId="{123F03C5-7A29-444C-8E3D-9D8DAE285794}" destId="{E51B3FB3-3190-40F4-BF5A-06AFA6A43B9B}" srcOrd="0" destOrd="0" parTransId="{440265D2-15E0-417E-B34B-CCF5366E814A}" sibTransId="{4438E016-C17C-4644-9FDC-78F9F8743525}"/>
    <dgm:cxn modelId="{572121FE-A6EA-4293-A0DA-B23052A179FF}" srcId="{06F0F80E-8370-4CC0-A672-DC1639561A7C}" destId="{D89CE7EE-8BB2-4191-96FA-EF1EB8DE6EF3}" srcOrd="3" destOrd="0" parTransId="{316A40E3-B530-411F-BBBF-3CA45EE81386}" sibTransId="{D07E0CE6-659F-4AA4-96F7-2F1C800F74A0}"/>
    <dgm:cxn modelId="{06E53EAC-4CDF-4EA3-8CE5-E7D731BCCE2A}" srcId="{06F0F80E-8370-4CC0-A672-DC1639561A7C}" destId="{A8449B04-5BAD-4B57-8451-88483DF1B650}" srcOrd="8" destOrd="0" parTransId="{4EE6C167-9393-407B-A455-E37F7C68E2C3}" sibTransId="{B329E791-48F3-4C33-9227-5BD57AA62D42}"/>
    <dgm:cxn modelId="{024C0F91-3A9C-4AE8-B01D-FAEDB04276C7}" srcId="{06F0F80E-8370-4CC0-A672-DC1639561A7C}" destId="{264FC699-3FF4-435D-A692-9D4FD8703F0C}" srcOrd="0" destOrd="0" parTransId="{CE1C4CCF-CD79-4B99-A955-7346A8E09528}" sibTransId="{B1067979-F970-4043-B887-148E717AAC50}"/>
    <dgm:cxn modelId="{15621FC6-5904-4754-B720-1F884B3EC469}" srcId="{06F0F80E-8370-4CC0-A672-DC1639561A7C}" destId="{50BFC4D6-A945-4BFC-BD76-D6A0D4E36057}" srcOrd="4" destOrd="0" parTransId="{64C4DE94-BF3C-45BC-A214-2CA5BA6EE817}" sibTransId="{A13BC991-C3DB-47DA-A10E-E1BE9218D162}"/>
    <dgm:cxn modelId="{DAC5B788-50AC-4EAE-8BE0-1ACB25D13ECA}" srcId="{06F0F80E-8370-4CC0-A672-DC1639561A7C}" destId="{B0F02C65-906F-4D4C-99DA-D5A21CA2FA34}" srcOrd="6" destOrd="0" parTransId="{E9A5CD0B-3A89-438C-9E48-E860834AB5E6}" sibTransId="{F0671865-FC2E-4365-A758-FBDC313214E6}"/>
    <dgm:cxn modelId="{D3AA8024-EFFF-4C35-B919-3B58077EEB49}" type="presOf" srcId="{06F0F80E-8370-4CC0-A672-DC1639561A7C}" destId="{148E27AA-7EE9-4990-A7EB-AC7EBF9FB9B3}" srcOrd="0" destOrd="0" presId="urn:microsoft.com/office/officeart/2009/3/layout/IncreasingArrowsProcess"/>
    <dgm:cxn modelId="{07081682-4691-4518-B639-5EDDF0733813}" srcId="{06F0F80E-8370-4CC0-A672-DC1639561A7C}" destId="{D00ADF82-BCC8-40AE-9FD0-1F1CFB3EDA5B}" srcOrd="11" destOrd="0" parTransId="{4C08BB5C-AD90-4738-92DB-F1CB5F82999E}" sibTransId="{3644C8AB-61BE-4F40-A6A2-FEA3E45F2852}"/>
    <dgm:cxn modelId="{0422CEC6-513D-4535-9801-611B84C604DA}" type="presOf" srcId="{3054E99C-BC4B-4A77-A296-9F9ADC80F1FB}" destId="{9413B5FD-3CE7-4858-A499-5DC14CB7B917}" srcOrd="0" destOrd="0" presId="urn:microsoft.com/office/officeart/2009/3/layout/IncreasingArrowsProcess"/>
    <dgm:cxn modelId="{DA47612B-835F-4B62-81BB-75B34066CDF8}" type="presOf" srcId="{50BFC4D6-A945-4BFC-BD76-D6A0D4E36057}" destId="{38F066BC-D0BE-489D-A930-3A78994903FD}" srcOrd="0" destOrd="0" presId="urn:microsoft.com/office/officeart/2009/3/layout/IncreasingArrowsProcess"/>
    <dgm:cxn modelId="{E988D359-0608-4D6E-B4DA-7C0643FD5073}" srcId="{06F0F80E-8370-4CC0-A672-DC1639561A7C}" destId="{123F03C5-7A29-444C-8E3D-9D8DAE285794}" srcOrd="1" destOrd="0" parTransId="{5289F894-8C5F-4C1D-A670-6F9090A266DB}" sibTransId="{5E3311B1-3D17-4919-810F-1663480A8FC8}"/>
    <dgm:cxn modelId="{9C1827B3-2EDD-48EC-BBFE-1E340C216D94}" srcId="{06F0F80E-8370-4CC0-A672-DC1639561A7C}" destId="{706EB39D-EEA3-4763-BDFA-22A427422021}" srcOrd="10" destOrd="0" parTransId="{60ADEF24-675D-494A-96D9-17DEE0721DD1}" sibTransId="{2DB5FC39-BA2D-4E62-A8C3-F5578ED8404D}"/>
    <dgm:cxn modelId="{AC69BF1E-A618-4A8F-91FC-DCDA1B3A9BEA}" srcId="{06F0F80E-8370-4CC0-A672-DC1639561A7C}" destId="{58F09491-7AC6-4949-B12C-0E08800094F7}" srcOrd="7" destOrd="0" parTransId="{F562B135-BD99-4880-AFF4-1D58B8EFFC08}" sibTransId="{C8D0FF9F-50DB-485F-A7AB-9FDBD0C21F81}"/>
    <dgm:cxn modelId="{5AA9C77B-2E7B-4A00-90ED-72FD58102441}" srcId="{06F0F80E-8370-4CC0-A672-DC1639561A7C}" destId="{9B5A29C5-ECFF-44E1-A061-3C6D5E76029C}" srcOrd="9" destOrd="0" parTransId="{1B6FE514-C4E0-4F0D-B925-43CACDB51504}" sibTransId="{6CA83565-E613-4FC0-BB83-55C9A31615AE}"/>
    <dgm:cxn modelId="{B2256600-4E28-4965-90B1-616B9DAE8CD1}" type="presOf" srcId="{559F246A-B46C-4602-82BB-57AFADAEFC26}" destId="{79C530C0-7391-4129-9C28-A6538C2A4EAF}" srcOrd="0" destOrd="0" presId="urn:microsoft.com/office/officeart/2009/3/layout/IncreasingArrowsProcess"/>
    <dgm:cxn modelId="{00D469D1-C020-44B1-BB62-EAD05F01E2E4}" srcId="{264FC699-3FF4-435D-A692-9D4FD8703F0C}" destId="{3054E99C-BC4B-4A77-A296-9F9ADC80F1FB}" srcOrd="0" destOrd="0" parTransId="{1F925998-572E-4302-AD04-1F1E55C612F5}" sibTransId="{0AF110F9-BF6B-4FD9-A58D-28E6B116DB81}"/>
    <dgm:cxn modelId="{AD026F52-0CEF-4B2E-9DEF-16CAC280BE78}" type="presOf" srcId="{264FC699-3FF4-435D-A692-9D4FD8703F0C}" destId="{A7A61A93-427B-4CB7-AEDD-B9C3B72715D0}" srcOrd="0" destOrd="0" presId="urn:microsoft.com/office/officeart/2009/3/layout/IncreasingArrowsProcess"/>
    <dgm:cxn modelId="{A0FC2A5A-5759-4CC3-89E7-94A343D7B3C4}" srcId="{559F246A-B46C-4602-82BB-57AFADAEFC26}" destId="{74D1F19D-F95A-4676-9888-E6BCD16380E7}" srcOrd="0" destOrd="0" parTransId="{FF639D97-6C58-47C1-BF5A-1D46286BAF98}" sibTransId="{7560CEE9-1FAB-496E-827D-14844AB117A0}"/>
    <dgm:cxn modelId="{1955AAED-40AC-42EF-843A-F991ED300A6F}" type="presOf" srcId="{D89CE7EE-8BB2-4191-96FA-EF1EB8DE6EF3}" destId="{EC22960B-AF23-42AD-9982-7D020FCF4D6E}" srcOrd="0" destOrd="0" presId="urn:microsoft.com/office/officeart/2009/3/layout/IncreasingArrowsProcess"/>
    <dgm:cxn modelId="{6BCA00AC-E820-4BCB-884F-7AE468DCE709}" type="presOf" srcId="{123F03C5-7A29-444C-8E3D-9D8DAE285794}" destId="{F8CC36BF-A3DD-42BB-AF52-5A8F8F98F122}" srcOrd="0" destOrd="0" presId="urn:microsoft.com/office/officeart/2009/3/layout/IncreasingArrowsProcess"/>
    <dgm:cxn modelId="{0C0828E5-F218-4023-995A-9FB91204448E}" type="presOf" srcId="{E51B3FB3-3190-40F4-BF5A-06AFA6A43B9B}" destId="{8F9B6151-E3F1-4E2A-A26A-D2CFE4FA733D}" srcOrd="0" destOrd="0" presId="urn:microsoft.com/office/officeart/2009/3/layout/IncreasingArrowsProcess"/>
    <dgm:cxn modelId="{95A5D121-E059-49DF-B23A-89FE51E30A4E}" type="presParOf" srcId="{148E27AA-7EE9-4990-A7EB-AC7EBF9FB9B3}" destId="{A7A61A93-427B-4CB7-AEDD-B9C3B72715D0}" srcOrd="0" destOrd="0" presId="urn:microsoft.com/office/officeart/2009/3/layout/IncreasingArrowsProcess"/>
    <dgm:cxn modelId="{44843756-1039-42E5-B543-6728D1EC2505}" type="presParOf" srcId="{148E27AA-7EE9-4990-A7EB-AC7EBF9FB9B3}" destId="{9413B5FD-3CE7-4858-A499-5DC14CB7B917}" srcOrd="1" destOrd="0" presId="urn:microsoft.com/office/officeart/2009/3/layout/IncreasingArrowsProcess"/>
    <dgm:cxn modelId="{D170FBD6-E63F-4886-A8FE-2FAAB3B72AE9}" type="presParOf" srcId="{148E27AA-7EE9-4990-A7EB-AC7EBF9FB9B3}" destId="{F8CC36BF-A3DD-42BB-AF52-5A8F8F98F122}" srcOrd="2" destOrd="0" presId="urn:microsoft.com/office/officeart/2009/3/layout/IncreasingArrowsProcess"/>
    <dgm:cxn modelId="{3E63F6A3-9941-496D-BA40-2FDC21767B32}" type="presParOf" srcId="{148E27AA-7EE9-4990-A7EB-AC7EBF9FB9B3}" destId="{8F9B6151-E3F1-4E2A-A26A-D2CFE4FA733D}" srcOrd="3" destOrd="0" presId="urn:microsoft.com/office/officeart/2009/3/layout/IncreasingArrowsProcess"/>
    <dgm:cxn modelId="{FB8C44BF-8D39-4554-BCE1-2DB3C9752F45}" type="presParOf" srcId="{148E27AA-7EE9-4990-A7EB-AC7EBF9FB9B3}" destId="{79C530C0-7391-4129-9C28-A6538C2A4EAF}" srcOrd="4" destOrd="0" presId="urn:microsoft.com/office/officeart/2009/3/layout/IncreasingArrowsProcess"/>
    <dgm:cxn modelId="{FFA3B0FC-0C36-4392-85DA-B609FC32B095}" type="presParOf" srcId="{148E27AA-7EE9-4990-A7EB-AC7EBF9FB9B3}" destId="{572C0AF2-EC87-4E64-A3A8-6E919C8C1C8F}" srcOrd="5" destOrd="0" presId="urn:microsoft.com/office/officeart/2009/3/layout/IncreasingArrowsProcess"/>
    <dgm:cxn modelId="{D95ADC78-1B5B-402B-B07D-7E4546C30B8C}" type="presParOf" srcId="{148E27AA-7EE9-4990-A7EB-AC7EBF9FB9B3}" destId="{EC22960B-AF23-42AD-9982-7D020FCF4D6E}" srcOrd="6" destOrd="0" presId="urn:microsoft.com/office/officeart/2009/3/layout/IncreasingArrowsProcess"/>
    <dgm:cxn modelId="{DE92071A-C223-4CEA-86EA-6F188F7C8AB1}" type="presParOf" srcId="{148E27AA-7EE9-4990-A7EB-AC7EBF9FB9B3}" destId="{38F066BC-D0BE-489D-A930-3A78994903FD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6F0F80E-8370-4CC0-A672-DC1639561A7C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NZ"/>
        </a:p>
      </dgm:t>
    </dgm:pt>
    <dgm:pt modelId="{264FC699-3FF4-435D-A692-9D4FD8703F0C}">
      <dgm:prSet phldrT="[Text]"/>
      <dgm:spPr/>
      <dgm:t>
        <a:bodyPr/>
        <a:lstStyle/>
        <a:p>
          <a:r>
            <a:rPr lang="en-NZ" dirty="0" smtClean="0"/>
            <a:t>inputs</a:t>
          </a:r>
          <a:endParaRPr lang="en-NZ" dirty="0"/>
        </a:p>
      </dgm:t>
    </dgm:pt>
    <dgm:pt modelId="{CE1C4CCF-CD79-4B99-A955-7346A8E09528}" type="parTrans" cxnId="{024C0F91-3A9C-4AE8-B01D-FAEDB04276C7}">
      <dgm:prSet/>
      <dgm:spPr/>
      <dgm:t>
        <a:bodyPr/>
        <a:lstStyle/>
        <a:p>
          <a:endParaRPr lang="en-NZ"/>
        </a:p>
      </dgm:t>
    </dgm:pt>
    <dgm:pt modelId="{B1067979-F970-4043-B887-148E717AAC50}" type="sibTrans" cxnId="{024C0F91-3A9C-4AE8-B01D-FAEDB04276C7}">
      <dgm:prSet/>
      <dgm:spPr/>
      <dgm:t>
        <a:bodyPr/>
        <a:lstStyle/>
        <a:p>
          <a:endParaRPr lang="en-NZ"/>
        </a:p>
      </dgm:t>
    </dgm:pt>
    <dgm:pt modelId="{3054E99C-BC4B-4A77-A296-9F9ADC80F1FB}">
      <dgm:prSet phldrT="[Text]" custT="1"/>
      <dgm:spPr/>
      <dgm:t>
        <a:bodyPr/>
        <a:lstStyle/>
        <a:p>
          <a:r>
            <a:rPr lang="en-NZ" sz="1400" dirty="0" smtClean="0"/>
            <a:t>Sermons*</a:t>
          </a:r>
        </a:p>
        <a:p>
          <a:r>
            <a:rPr lang="en-NZ" sz="1400" dirty="0" smtClean="0"/>
            <a:t>	</a:t>
          </a:r>
        </a:p>
        <a:p>
          <a:r>
            <a:rPr lang="en-NZ" sz="1400" dirty="0" smtClean="0"/>
            <a:t>Journey with Jesus*</a:t>
          </a:r>
        </a:p>
        <a:p>
          <a:r>
            <a:rPr lang="en-NZ" sz="1400" dirty="0" smtClean="0"/>
            <a:t>	</a:t>
          </a:r>
          <a:r>
            <a:rPr lang="en-NZ" sz="1100" dirty="0" smtClean="0"/>
            <a:t>Following Jesus Book</a:t>
          </a:r>
        </a:p>
        <a:p>
          <a:r>
            <a:rPr lang="en-NZ" sz="1100" dirty="0" smtClean="0"/>
            <a:t>	Self review bookmark</a:t>
          </a:r>
        </a:p>
        <a:p>
          <a:endParaRPr lang="en-NZ" sz="1400" dirty="0" smtClean="0"/>
        </a:p>
        <a:p>
          <a:r>
            <a:rPr lang="en-NZ" sz="1400" dirty="0" smtClean="0"/>
            <a:t>Leaders Training Material*</a:t>
          </a:r>
        </a:p>
        <a:p>
          <a:endParaRPr lang="en-NZ" sz="1400" dirty="0" smtClean="0"/>
        </a:p>
      </dgm:t>
    </dgm:pt>
    <dgm:pt modelId="{1F925998-572E-4302-AD04-1F1E55C612F5}" type="parTrans" cxnId="{00D469D1-C020-44B1-BB62-EAD05F01E2E4}">
      <dgm:prSet/>
      <dgm:spPr/>
      <dgm:t>
        <a:bodyPr/>
        <a:lstStyle/>
        <a:p>
          <a:endParaRPr lang="en-NZ"/>
        </a:p>
      </dgm:t>
    </dgm:pt>
    <dgm:pt modelId="{0AF110F9-BF6B-4FD9-A58D-28E6B116DB81}" type="sibTrans" cxnId="{00D469D1-C020-44B1-BB62-EAD05F01E2E4}">
      <dgm:prSet/>
      <dgm:spPr/>
      <dgm:t>
        <a:bodyPr/>
        <a:lstStyle/>
        <a:p>
          <a:endParaRPr lang="en-NZ"/>
        </a:p>
      </dgm:t>
    </dgm:pt>
    <dgm:pt modelId="{123F03C5-7A29-444C-8E3D-9D8DAE285794}">
      <dgm:prSet phldrT="[Text]"/>
      <dgm:spPr/>
      <dgm:t>
        <a:bodyPr/>
        <a:lstStyle/>
        <a:p>
          <a:r>
            <a:rPr lang="en-NZ" dirty="0" smtClean="0"/>
            <a:t>process</a:t>
          </a:r>
          <a:endParaRPr lang="en-NZ" dirty="0"/>
        </a:p>
      </dgm:t>
    </dgm:pt>
    <dgm:pt modelId="{5289F894-8C5F-4C1D-A670-6F9090A266DB}" type="parTrans" cxnId="{E988D359-0608-4D6E-B4DA-7C0643FD5073}">
      <dgm:prSet/>
      <dgm:spPr/>
      <dgm:t>
        <a:bodyPr/>
        <a:lstStyle/>
        <a:p>
          <a:endParaRPr lang="en-NZ"/>
        </a:p>
      </dgm:t>
    </dgm:pt>
    <dgm:pt modelId="{5E3311B1-3D17-4919-810F-1663480A8FC8}" type="sibTrans" cxnId="{E988D359-0608-4D6E-B4DA-7C0643FD5073}">
      <dgm:prSet/>
      <dgm:spPr/>
      <dgm:t>
        <a:bodyPr/>
        <a:lstStyle/>
        <a:p>
          <a:endParaRPr lang="en-NZ"/>
        </a:p>
      </dgm:t>
    </dgm:pt>
    <dgm:pt modelId="{E51B3FB3-3190-40F4-BF5A-06AFA6A43B9B}">
      <dgm:prSet phldrT="[Text]" custT="1"/>
      <dgm:spPr/>
      <dgm:t>
        <a:bodyPr/>
        <a:lstStyle/>
        <a:p>
          <a:r>
            <a:rPr lang="en-NZ" sz="1400" dirty="0" smtClean="0"/>
            <a:t>Pastor to identify key leaders</a:t>
          </a:r>
        </a:p>
        <a:p>
          <a:endParaRPr lang="en-NZ" sz="1400" dirty="0" smtClean="0"/>
        </a:p>
        <a:p>
          <a:r>
            <a:rPr lang="en-NZ" sz="1400" dirty="0" smtClean="0"/>
            <a:t>Monthly leaders meetings</a:t>
          </a:r>
        </a:p>
        <a:p>
          <a:endParaRPr lang="en-NZ" sz="1400" dirty="0" smtClean="0"/>
        </a:p>
        <a:p>
          <a:r>
            <a:rPr lang="en-NZ" sz="1400" dirty="0" smtClean="0"/>
            <a:t>Journey with Jesus Campaign</a:t>
          </a:r>
        </a:p>
        <a:p>
          <a:r>
            <a:rPr lang="en-NZ" sz="1400" dirty="0" smtClean="0"/>
            <a:t>	Gospel Sermons</a:t>
          </a:r>
        </a:p>
        <a:p>
          <a:r>
            <a:rPr lang="en-NZ" sz="1400" dirty="0" smtClean="0"/>
            <a:t>	Blogs</a:t>
          </a:r>
        </a:p>
        <a:p>
          <a:r>
            <a:rPr lang="en-NZ" sz="1400" dirty="0" smtClean="0"/>
            <a:t>	</a:t>
          </a:r>
          <a:r>
            <a:rPr lang="en-NZ" sz="1200" dirty="0" smtClean="0"/>
            <a:t>Additional Reading</a:t>
          </a:r>
        </a:p>
        <a:p>
          <a:endParaRPr lang="en-NZ" sz="1400" dirty="0" smtClean="0"/>
        </a:p>
        <a:p>
          <a:r>
            <a:rPr lang="en-NZ" sz="1400" dirty="0" smtClean="0"/>
            <a:t>Start of 1 Life Group</a:t>
          </a:r>
        </a:p>
        <a:p>
          <a:r>
            <a:rPr lang="en-NZ" sz="1400" dirty="0" smtClean="0"/>
            <a:t>	</a:t>
          </a:r>
          <a:r>
            <a:rPr lang="en-NZ" sz="1200" dirty="0" smtClean="0"/>
            <a:t>Following Jesus 	Method</a:t>
          </a:r>
        </a:p>
        <a:p>
          <a:r>
            <a:rPr lang="en-NZ" sz="1400" dirty="0" smtClean="0"/>
            <a:t>   </a:t>
          </a:r>
          <a:endParaRPr lang="en-NZ" sz="1400" dirty="0" smtClean="0"/>
        </a:p>
      </dgm:t>
    </dgm:pt>
    <dgm:pt modelId="{440265D2-15E0-417E-B34B-CCF5366E814A}" type="parTrans" cxnId="{79BE17B0-A790-41C1-8031-B006584F64B4}">
      <dgm:prSet/>
      <dgm:spPr/>
      <dgm:t>
        <a:bodyPr/>
        <a:lstStyle/>
        <a:p>
          <a:endParaRPr lang="en-NZ"/>
        </a:p>
      </dgm:t>
    </dgm:pt>
    <dgm:pt modelId="{4438E016-C17C-4644-9FDC-78F9F8743525}" type="sibTrans" cxnId="{79BE17B0-A790-41C1-8031-B006584F64B4}">
      <dgm:prSet/>
      <dgm:spPr/>
      <dgm:t>
        <a:bodyPr/>
        <a:lstStyle/>
        <a:p>
          <a:endParaRPr lang="en-NZ"/>
        </a:p>
      </dgm:t>
    </dgm:pt>
    <dgm:pt modelId="{559F246A-B46C-4602-82BB-57AFADAEFC26}">
      <dgm:prSet phldrT="[Text]"/>
      <dgm:spPr/>
      <dgm:t>
        <a:bodyPr/>
        <a:lstStyle/>
        <a:p>
          <a:r>
            <a:rPr lang="en-NZ" dirty="0" smtClean="0"/>
            <a:t>outputs</a:t>
          </a:r>
          <a:endParaRPr lang="en-NZ" dirty="0"/>
        </a:p>
      </dgm:t>
    </dgm:pt>
    <dgm:pt modelId="{6FDAC027-D3F2-4D58-888D-A30054E228E3}" type="parTrans" cxnId="{E423A5FE-B8B5-4206-A3EB-1EC76B93B3DF}">
      <dgm:prSet/>
      <dgm:spPr/>
      <dgm:t>
        <a:bodyPr/>
        <a:lstStyle/>
        <a:p>
          <a:endParaRPr lang="en-NZ"/>
        </a:p>
      </dgm:t>
    </dgm:pt>
    <dgm:pt modelId="{F6E1BB90-FF49-4067-9D3E-F24E401FA53E}" type="sibTrans" cxnId="{E423A5FE-B8B5-4206-A3EB-1EC76B93B3DF}">
      <dgm:prSet/>
      <dgm:spPr/>
      <dgm:t>
        <a:bodyPr/>
        <a:lstStyle/>
        <a:p>
          <a:endParaRPr lang="en-NZ"/>
        </a:p>
      </dgm:t>
    </dgm:pt>
    <dgm:pt modelId="{74D1F19D-F95A-4676-9888-E6BCD16380E7}">
      <dgm:prSet phldrT="[Text]" custT="1"/>
      <dgm:spPr/>
      <dgm:t>
        <a:bodyPr/>
        <a:lstStyle/>
        <a:p>
          <a:r>
            <a:rPr lang="en-NZ" sz="1800" b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The leadership team and members have clarity around D Values and Processes; are excited about their new journey.</a:t>
          </a:r>
          <a:endParaRPr lang="en-NZ" sz="1050" b="0" dirty="0" smtClean="0">
            <a:solidFill>
              <a:schemeClr val="bg1"/>
            </a:solidFill>
            <a:effectLst/>
          </a:endParaRPr>
        </a:p>
      </dgm:t>
    </dgm:pt>
    <dgm:pt modelId="{FF639D97-6C58-47C1-BF5A-1D46286BAF98}" type="parTrans" cxnId="{A0FC2A5A-5759-4CC3-89E7-94A343D7B3C4}">
      <dgm:prSet/>
      <dgm:spPr/>
      <dgm:t>
        <a:bodyPr/>
        <a:lstStyle/>
        <a:p>
          <a:endParaRPr lang="en-NZ"/>
        </a:p>
      </dgm:t>
    </dgm:pt>
    <dgm:pt modelId="{7560CEE9-1FAB-496E-827D-14844AB117A0}" type="sibTrans" cxnId="{A0FC2A5A-5759-4CC3-89E7-94A343D7B3C4}">
      <dgm:prSet/>
      <dgm:spPr/>
      <dgm:t>
        <a:bodyPr/>
        <a:lstStyle/>
        <a:p>
          <a:endParaRPr lang="en-NZ"/>
        </a:p>
      </dgm:t>
    </dgm:pt>
    <dgm:pt modelId="{9B5A29C5-ECFF-44E1-A061-3C6D5E76029C}">
      <dgm:prSet phldrT="[Text]" phldr="1"/>
      <dgm:spPr/>
      <dgm:t>
        <a:bodyPr/>
        <a:lstStyle/>
        <a:p>
          <a:endParaRPr lang="en-NZ"/>
        </a:p>
      </dgm:t>
    </dgm:pt>
    <dgm:pt modelId="{1B6FE514-C4E0-4F0D-B925-43CACDB51504}" type="parTrans" cxnId="{5AA9C77B-2E7B-4A00-90ED-72FD58102441}">
      <dgm:prSet/>
      <dgm:spPr/>
      <dgm:t>
        <a:bodyPr/>
        <a:lstStyle/>
        <a:p>
          <a:endParaRPr lang="en-NZ"/>
        </a:p>
      </dgm:t>
    </dgm:pt>
    <dgm:pt modelId="{6CA83565-E613-4FC0-BB83-55C9A31615AE}" type="sibTrans" cxnId="{5AA9C77B-2E7B-4A00-90ED-72FD58102441}">
      <dgm:prSet/>
      <dgm:spPr/>
      <dgm:t>
        <a:bodyPr/>
        <a:lstStyle/>
        <a:p>
          <a:endParaRPr lang="en-NZ"/>
        </a:p>
      </dgm:t>
    </dgm:pt>
    <dgm:pt modelId="{D00ADF82-BCC8-40AE-9FD0-1F1CFB3EDA5B}">
      <dgm:prSet phldrT="[Text]" phldr="1"/>
      <dgm:spPr/>
      <dgm:t>
        <a:bodyPr/>
        <a:lstStyle/>
        <a:p>
          <a:endParaRPr lang="en-NZ"/>
        </a:p>
      </dgm:t>
    </dgm:pt>
    <dgm:pt modelId="{4C08BB5C-AD90-4738-92DB-F1CB5F82999E}" type="parTrans" cxnId="{07081682-4691-4518-B639-5EDDF0733813}">
      <dgm:prSet/>
      <dgm:spPr/>
      <dgm:t>
        <a:bodyPr/>
        <a:lstStyle/>
        <a:p>
          <a:endParaRPr lang="en-NZ"/>
        </a:p>
      </dgm:t>
    </dgm:pt>
    <dgm:pt modelId="{3644C8AB-61BE-4F40-A6A2-FEA3E45F2852}" type="sibTrans" cxnId="{07081682-4691-4518-B639-5EDDF0733813}">
      <dgm:prSet/>
      <dgm:spPr/>
      <dgm:t>
        <a:bodyPr/>
        <a:lstStyle/>
        <a:p>
          <a:endParaRPr lang="en-NZ"/>
        </a:p>
      </dgm:t>
    </dgm:pt>
    <dgm:pt modelId="{706EB39D-EEA3-4763-BDFA-22A427422021}">
      <dgm:prSet phldrT="[Text]" phldr="1"/>
      <dgm:spPr/>
      <dgm:t>
        <a:bodyPr/>
        <a:lstStyle/>
        <a:p>
          <a:endParaRPr lang="en-NZ"/>
        </a:p>
      </dgm:t>
    </dgm:pt>
    <dgm:pt modelId="{60ADEF24-675D-494A-96D9-17DEE0721DD1}" type="parTrans" cxnId="{9C1827B3-2EDD-48EC-BBFE-1E340C216D94}">
      <dgm:prSet/>
      <dgm:spPr/>
      <dgm:t>
        <a:bodyPr/>
        <a:lstStyle/>
        <a:p>
          <a:endParaRPr lang="en-NZ"/>
        </a:p>
      </dgm:t>
    </dgm:pt>
    <dgm:pt modelId="{2DB5FC39-BA2D-4E62-A8C3-F5578ED8404D}" type="sibTrans" cxnId="{9C1827B3-2EDD-48EC-BBFE-1E340C216D94}">
      <dgm:prSet/>
      <dgm:spPr/>
      <dgm:t>
        <a:bodyPr/>
        <a:lstStyle/>
        <a:p>
          <a:endParaRPr lang="en-NZ"/>
        </a:p>
      </dgm:t>
    </dgm:pt>
    <dgm:pt modelId="{B0F02C65-906F-4D4C-99DA-D5A21CA2FA34}">
      <dgm:prSet phldrT="[Text]" phldr="1"/>
      <dgm:spPr/>
      <dgm:t>
        <a:bodyPr/>
        <a:lstStyle/>
        <a:p>
          <a:endParaRPr lang="en-NZ" dirty="0"/>
        </a:p>
      </dgm:t>
    </dgm:pt>
    <dgm:pt modelId="{E9A5CD0B-3A89-438C-9E48-E860834AB5E6}" type="parTrans" cxnId="{DAC5B788-50AC-4EAE-8BE0-1ACB25D13ECA}">
      <dgm:prSet/>
      <dgm:spPr/>
      <dgm:t>
        <a:bodyPr/>
        <a:lstStyle/>
        <a:p>
          <a:endParaRPr lang="en-NZ"/>
        </a:p>
      </dgm:t>
    </dgm:pt>
    <dgm:pt modelId="{F0671865-FC2E-4365-A758-FBDC313214E6}" type="sibTrans" cxnId="{DAC5B788-50AC-4EAE-8BE0-1ACB25D13ECA}">
      <dgm:prSet/>
      <dgm:spPr/>
      <dgm:t>
        <a:bodyPr/>
        <a:lstStyle/>
        <a:p>
          <a:endParaRPr lang="en-NZ"/>
        </a:p>
      </dgm:t>
    </dgm:pt>
    <dgm:pt modelId="{A8449B04-5BAD-4B57-8451-88483DF1B650}">
      <dgm:prSet phldrT="[Text]" phldr="1"/>
      <dgm:spPr/>
      <dgm:t>
        <a:bodyPr/>
        <a:lstStyle/>
        <a:p>
          <a:endParaRPr lang="en-NZ"/>
        </a:p>
      </dgm:t>
    </dgm:pt>
    <dgm:pt modelId="{4EE6C167-9393-407B-A455-E37F7C68E2C3}" type="parTrans" cxnId="{06E53EAC-4CDF-4EA3-8CE5-E7D731BCCE2A}">
      <dgm:prSet/>
      <dgm:spPr/>
      <dgm:t>
        <a:bodyPr/>
        <a:lstStyle/>
        <a:p>
          <a:endParaRPr lang="en-NZ"/>
        </a:p>
      </dgm:t>
    </dgm:pt>
    <dgm:pt modelId="{B329E791-48F3-4C33-9227-5BD57AA62D42}" type="sibTrans" cxnId="{06E53EAC-4CDF-4EA3-8CE5-E7D731BCCE2A}">
      <dgm:prSet/>
      <dgm:spPr/>
      <dgm:t>
        <a:bodyPr/>
        <a:lstStyle/>
        <a:p>
          <a:endParaRPr lang="en-NZ"/>
        </a:p>
      </dgm:t>
    </dgm:pt>
    <dgm:pt modelId="{58F09491-7AC6-4949-B12C-0E08800094F7}">
      <dgm:prSet phldrT="[Text]" phldr="1"/>
      <dgm:spPr/>
      <dgm:t>
        <a:bodyPr/>
        <a:lstStyle/>
        <a:p>
          <a:endParaRPr lang="en-NZ"/>
        </a:p>
      </dgm:t>
    </dgm:pt>
    <dgm:pt modelId="{F562B135-BD99-4880-AFF4-1D58B8EFFC08}" type="parTrans" cxnId="{AC69BF1E-A618-4A8F-91FC-DCDA1B3A9BEA}">
      <dgm:prSet/>
      <dgm:spPr/>
      <dgm:t>
        <a:bodyPr/>
        <a:lstStyle/>
        <a:p>
          <a:endParaRPr lang="en-NZ"/>
        </a:p>
      </dgm:t>
    </dgm:pt>
    <dgm:pt modelId="{C8D0FF9F-50DB-485F-A7AB-9FDBD0C21F81}" type="sibTrans" cxnId="{AC69BF1E-A618-4A8F-91FC-DCDA1B3A9BEA}">
      <dgm:prSet/>
      <dgm:spPr/>
      <dgm:t>
        <a:bodyPr/>
        <a:lstStyle/>
        <a:p>
          <a:endParaRPr lang="en-NZ"/>
        </a:p>
      </dgm:t>
    </dgm:pt>
    <dgm:pt modelId="{D89CE7EE-8BB2-4191-96FA-EF1EB8DE6EF3}">
      <dgm:prSet phldrT="[Text]"/>
      <dgm:spPr/>
      <dgm:t>
        <a:bodyPr/>
        <a:lstStyle/>
        <a:p>
          <a:r>
            <a:rPr lang="en-NZ" dirty="0" smtClean="0"/>
            <a:t>outcomes</a:t>
          </a:r>
          <a:endParaRPr lang="en-NZ" dirty="0"/>
        </a:p>
      </dgm:t>
    </dgm:pt>
    <dgm:pt modelId="{316A40E3-B530-411F-BBBF-3CA45EE81386}" type="parTrans" cxnId="{572121FE-A6EA-4293-A0DA-B23052A179FF}">
      <dgm:prSet/>
      <dgm:spPr/>
      <dgm:t>
        <a:bodyPr/>
        <a:lstStyle/>
        <a:p>
          <a:endParaRPr lang="en-NZ"/>
        </a:p>
      </dgm:t>
    </dgm:pt>
    <dgm:pt modelId="{D07E0CE6-659F-4AA4-96F7-2F1C800F74A0}" type="sibTrans" cxnId="{572121FE-A6EA-4293-A0DA-B23052A179FF}">
      <dgm:prSet/>
      <dgm:spPr/>
      <dgm:t>
        <a:bodyPr/>
        <a:lstStyle/>
        <a:p>
          <a:endParaRPr lang="en-NZ"/>
        </a:p>
      </dgm:t>
    </dgm:pt>
    <dgm:pt modelId="{50BFC4D6-A945-4BFC-BD76-D6A0D4E36057}">
      <dgm:prSet phldrT="[Text]"/>
      <dgm:spPr/>
      <dgm:t>
        <a:bodyPr/>
        <a:lstStyle/>
        <a:p>
          <a:r>
            <a:rPr lang="en-NZ" dirty="0" smtClean="0"/>
            <a:t>impact</a:t>
          </a:r>
          <a:endParaRPr lang="en-NZ" dirty="0"/>
        </a:p>
      </dgm:t>
    </dgm:pt>
    <dgm:pt modelId="{64C4DE94-BF3C-45BC-A214-2CA5BA6EE817}" type="parTrans" cxnId="{15621FC6-5904-4754-B720-1F884B3EC469}">
      <dgm:prSet/>
      <dgm:spPr/>
      <dgm:t>
        <a:bodyPr/>
        <a:lstStyle/>
        <a:p>
          <a:endParaRPr lang="en-NZ"/>
        </a:p>
      </dgm:t>
    </dgm:pt>
    <dgm:pt modelId="{A13BC991-C3DB-47DA-A10E-E1BE9218D162}" type="sibTrans" cxnId="{15621FC6-5904-4754-B720-1F884B3EC469}">
      <dgm:prSet/>
      <dgm:spPr/>
      <dgm:t>
        <a:bodyPr/>
        <a:lstStyle/>
        <a:p>
          <a:endParaRPr lang="en-NZ"/>
        </a:p>
      </dgm:t>
    </dgm:pt>
    <dgm:pt modelId="{419D80A8-5823-48BD-9B8F-8C5B4E78B60F}">
      <dgm:prSet phldrT="[Text]" phldr="1"/>
      <dgm:spPr/>
      <dgm:t>
        <a:bodyPr/>
        <a:lstStyle/>
        <a:p>
          <a:endParaRPr lang="en-NZ"/>
        </a:p>
      </dgm:t>
    </dgm:pt>
    <dgm:pt modelId="{BD231D03-D497-4BC8-A737-7B2082FE0CFA}" type="parTrans" cxnId="{DC22A08C-0AA2-4402-83B1-47C4DB2C3435}">
      <dgm:prSet/>
      <dgm:spPr/>
      <dgm:t>
        <a:bodyPr/>
        <a:lstStyle/>
        <a:p>
          <a:endParaRPr lang="en-NZ"/>
        </a:p>
      </dgm:t>
    </dgm:pt>
    <dgm:pt modelId="{FFC12F47-113E-427D-A93A-850AEB7D90B1}" type="sibTrans" cxnId="{DC22A08C-0AA2-4402-83B1-47C4DB2C3435}">
      <dgm:prSet/>
      <dgm:spPr/>
      <dgm:t>
        <a:bodyPr/>
        <a:lstStyle/>
        <a:p>
          <a:endParaRPr lang="en-NZ"/>
        </a:p>
      </dgm:t>
    </dgm:pt>
    <dgm:pt modelId="{148E27AA-7EE9-4990-A7EB-AC7EBF9FB9B3}" type="pres">
      <dgm:prSet presAssocID="{06F0F80E-8370-4CC0-A672-DC1639561A7C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NZ"/>
        </a:p>
      </dgm:t>
    </dgm:pt>
    <dgm:pt modelId="{A7A61A93-427B-4CB7-AEDD-B9C3B72715D0}" type="pres">
      <dgm:prSet presAssocID="{264FC699-3FF4-435D-A692-9D4FD8703F0C}" presName="parentText1" presStyleLbl="node1" presStyleIdx="0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9413B5FD-3CE7-4858-A499-5DC14CB7B917}" type="pres">
      <dgm:prSet presAssocID="{264FC699-3FF4-435D-A692-9D4FD8703F0C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F8CC36BF-A3DD-42BB-AF52-5A8F8F98F122}" type="pres">
      <dgm:prSet presAssocID="{123F03C5-7A29-444C-8E3D-9D8DAE285794}" presName="parentText2" presStyleLbl="node1" presStyleIdx="1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8F9B6151-E3F1-4E2A-A26A-D2CFE4FA733D}" type="pres">
      <dgm:prSet presAssocID="{123F03C5-7A29-444C-8E3D-9D8DAE285794}" presName="childText2" presStyleLbl="solidAlignAcc1" presStyleIdx="1" presStyleCnt="3" custScaleY="127425" custLinFactNeighborX="-1196" custLinFactNeighborY="45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79C530C0-7391-4129-9C28-A6538C2A4EAF}" type="pres">
      <dgm:prSet presAssocID="{559F246A-B46C-4602-82BB-57AFADAEFC26}" presName="parentText3" presStyleLbl="node1" presStyleIdx="2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572C0AF2-EC87-4E64-A3A8-6E919C8C1C8F}" type="pres">
      <dgm:prSet presAssocID="{559F246A-B46C-4602-82BB-57AFADAEFC26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EC22960B-AF23-42AD-9982-7D020FCF4D6E}" type="pres">
      <dgm:prSet presAssocID="{D89CE7EE-8BB2-4191-96FA-EF1EB8DE6EF3}" presName="parentText4" presStyleLbl="node1" presStyleIdx="3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38F066BC-D0BE-489D-A930-3A78994903FD}" type="pres">
      <dgm:prSet presAssocID="{50BFC4D6-A945-4BFC-BD76-D6A0D4E36057}" presName="parentText5" presStyleLbl="node1" presStyleIdx="4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NZ"/>
        </a:p>
      </dgm:t>
    </dgm:pt>
  </dgm:ptLst>
  <dgm:cxnLst>
    <dgm:cxn modelId="{DC22A08C-0AA2-4402-83B1-47C4DB2C3435}" srcId="{06F0F80E-8370-4CC0-A672-DC1639561A7C}" destId="{419D80A8-5823-48BD-9B8F-8C5B4E78B60F}" srcOrd="5" destOrd="0" parTransId="{BD231D03-D497-4BC8-A737-7B2082FE0CFA}" sibTransId="{FFC12F47-113E-427D-A93A-850AEB7D90B1}"/>
    <dgm:cxn modelId="{E423A5FE-B8B5-4206-A3EB-1EC76B93B3DF}" srcId="{06F0F80E-8370-4CC0-A672-DC1639561A7C}" destId="{559F246A-B46C-4602-82BB-57AFADAEFC26}" srcOrd="2" destOrd="0" parTransId="{6FDAC027-D3F2-4D58-888D-A30054E228E3}" sibTransId="{F6E1BB90-FF49-4067-9D3E-F24E401FA53E}"/>
    <dgm:cxn modelId="{878DD14D-3F5F-46F6-981D-5F5898EEA25E}" type="presOf" srcId="{74D1F19D-F95A-4676-9888-E6BCD16380E7}" destId="{572C0AF2-EC87-4E64-A3A8-6E919C8C1C8F}" srcOrd="0" destOrd="0" presId="urn:microsoft.com/office/officeart/2009/3/layout/IncreasingArrowsProcess"/>
    <dgm:cxn modelId="{1A7F92FE-AFA7-4FB4-96E9-327051C0D7E9}" type="presOf" srcId="{06F0F80E-8370-4CC0-A672-DC1639561A7C}" destId="{148E27AA-7EE9-4990-A7EB-AC7EBF9FB9B3}" srcOrd="0" destOrd="0" presId="urn:microsoft.com/office/officeart/2009/3/layout/IncreasingArrowsProcess"/>
    <dgm:cxn modelId="{79BE17B0-A790-41C1-8031-B006584F64B4}" srcId="{123F03C5-7A29-444C-8E3D-9D8DAE285794}" destId="{E51B3FB3-3190-40F4-BF5A-06AFA6A43B9B}" srcOrd="0" destOrd="0" parTransId="{440265D2-15E0-417E-B34B-CCF5366E814A}" sibTransId="{4438E016-C17C-4644-9FDC-78F9F8743525}"/>
    <dgm:cxn modelId="{1A584CBE-5327-40E1-8829-C3684953D6CE}" type="presOf" srcId="{123F03C5-7A29-444C-8E3D-9D8DAE285794}" destId="{F8CC36BF-A3DD-42BB-AF52-5A8F8F98F122}" srcOrd="0" destOrd="0" presId="urn:microsoft.com/office/officeart/2009/3/layout/IncreasingArrowsProcess"/>
    <dgm:cxn modelId="{572121FE-A6EA-4293-A0DA-B23052A179FF}" srcId="{06F0F80E-8370-4CC0-A672-DC1639561A7C}" destId="{D89CE7EE-8BB2-4191-96FA-EF1EB8DE6EF3}" srcOrd="3" destOrd="0" parTransId="{316A40E3-B530-411F-BBBF-3CA45EE81386}" sibTransId="{D07E0CE6-659F-4AA4-96F7-2F1C800F74A0}"/>
    <dgm:cxn modelId="{06E53EAC-4CDF-4EA3-8CE5-E7D731BCCE2A}" srcId="{06F0F80E-8370-4CC0-A672-DC1639561A7C}" destId="{A8449B04-5BAD-4B57-8451-88483DF1B650}" srcOrd="8" destOrd="0" parTransId="{4EE6C167-9393-407B-A455-E37F7C68E2C3}" sibTransId="{B329E791-48F3-4C33-9227-5BD57AA62D42}"/>
    <dgm:cxn modelId="{024C0F91-3A9C-4AE8-B01D-FAEDB04276C7}" srcId="{06F0F80E-8370-4CC0-A672-DC1639561A7C}" destId="{264FC699-3FF4-435D-A692-9D4FD8703F0C}" srcOrd="0" destOrd="0" parTransId="{CE1C4CCF-CD79-4B99-A955-7346A8E09528}" sibTransId="{B1067979-F970-4043-B887-148E717AAC50}"/>
    <dgm:cxn modelId="{15621FC6-5904-4754-B720-1F884B3EC469}" srcId="{06F0F80E-8370-4CC0-A672-DC1639561A7C}" destId="{50BFC4D6-A945-4BFC-BD76-D6A0D4E36057}" srcOrd="4" destOrd="0" parTransId="{64C4DE94-BF3C-45BC-A214-2CA5BA6EE817}" sibTransId="{A13BC991-C3DB-47DA-A10E-E1BE9218D162}"/>
    <dgm:cxn modelId="{DAC5B788-50AC-4EAE-8BE0-1ACB25D13ECA}" srcId="{06F0F80E-8370-4CC0-A672-DC1639561A7C}" destId="{B0F02C65-906F-4D4C-99DA-D5A21CA2FA34}" srcOrd="6" destOrd="0" parTransId="{E9A5CD0B-3A89-438C-9E48-E860834AB5E6}" sibTransId="{F0671865-FC2E-4365-A758-FBDC313214E6}"/>
    <dgm:cxn modelId="{F56E6F28-94F4-4F11-8321-CB14C96942FE}" type="presOf" srcId="{50BFC4D6-A945-4BFC-BD76-D6A0D4E36057}" destId="{38F066BC-D0BE-489D-A930-3A78994903FD}" srcOrd="0" destOrd="0" presId="urn:microsoft.com/office/officeart/2009/3/layout/IncreasingArrowsProcess"/>
    <dgm:cxn modelId="{07081682-4691-4518-B639-5EDDF0733813}" srcId="{06F0F80E-8370-4CC0-A672-DC1639561A7C}" destId="{D00ADF82-BCC8-40AE-9FD0-1F1CFB3EDA5B}" srcOrd="11" destOrd="0" parTransId="{4C08BB5C-AD90-4738-92DB-F1CB5F82999E}" sibTransId="{3644C8AB-61BE-4F40-A6A2-FEA3E45F2852}"/>
    <dgm:cxn modelId="{CC4B79DA-CE67-4515-9473-6E6ABCD611B8}" type="presOf" srcId="{264FC699-3FF4-435D-A692-9D4FD8703F0C}" destId="{A7A61A93-427B-4CB7-AEDD-B9C3B72715D0}" srcOrd="0" destOrd="0" presId="urn:microsoft.com/office/officeart/2009/3/layout/IncreasingArrowsProcess"/>
    <dgm:cxn modelId="{43A8EC8F-7EAE-4A1A-9145-290BD894C526}" type="presOf" srcId="{E51B3FB3-3190-40F4-BF5A-06AFA6A43B9B}" destId="{8F9B6151-E3F1-4E2A-A26A-D2CFE4FA733D}" srcOrd="0" destOrd="0" presId="urn:microsoft.com/office/officeart/2009/3/layout/IncreasingArrowsProcess"/>
    <dgm:cxn modelId="{E988D359-0608-4D6E-B4DA-7C0643FD5073}" srcId="{06F0F80E-8370-4CC0-A672-DC1639561A7C}" destId="{123F03C5-7A29-444C-8E3D-9D8DAE285794}" srcOrd="1" destOrd="0" parTransId="{5289F894-8C5F-4C1D-A670-6F9090A266DB}" sibTransId="{5E3311B1-3D17-4919-810F-1663480A8FC8}"/>
    <dgm:cxn modelId="{9C1827B3-2EDD-48EC-BBFE-1E340C216D94}" srcId="{06F0F80E-8370-4CC0-A672-DC1639561A7C}" destId="{706EB39D-EEA3-4763-BDFA-22A427422021}" srcOrd="10" destOrd="0" parTransId="{60ADEF24-675D-494A-96D9-17DEE0721DD1}" sibTransId="{2DB5FC39-BA2D-4E62-A8C3-F5578ED8404D}"/>
    <dgm:cxn modelId="{AC69BF1E-A618-4A8F-91FC-DCDA1B3A9BEA}" srcId="{06F0F80E-8370-4CC0-A672-DC1639561A7C}" destId="{58F09491-7AC6-4949-B12C-0E08800094F7}" srcOrd="7" destOrd="0" parTransId="{F562B135-BD99-4880-AFF4-1D58B8EFFC08}" sibTransId="{C8D0FF9F-50DB-485F-A7AB-9FDBD0C21F81}"/>
    <dgm:cxn modelId="{5AA9C77B-2E7B-4A00-90ED-72FD58102441}" srcId="{06F0F80E-8370-4CC0-A672-DC1639561A7C}" destId="{9B5A29C5-ECFF-44E1-A061-3C6D5E76029C}" srcOrd="9" destOrd="0" parTransId="{1B6FE514-C4E0-4F0D-B925-43CACDB51504}" sibTransId="{6CA83565-E613-4FC0-BB83-55C9A31615AE}"/>
    <dgm:cxn modelId="{00D469D1-C020-44B1-BB62-EAD05F01E2E4}" srcId="{264FC699-3FF4-435D-A692-9D4FD8703F0C}" destId="{3054E99C-BC4B-4A77-A296-9F9ADC80F1FB}" srcOrd="0" destOrd="0" parTransId="{1F925998-572E-4302-AD04-1F1E55C612F5}" sibTransId="{0AF110F9-BF6B-4FD9-A58D-28E6B116DB81}"/>
    <dgm:cxn modelId="{BF90CDBC-2D48-4584-951F-9814BD8BFF60}" type="presOf" srcId="{559F246A-B46C-4602-82BB-57AFADAEFC26}" destId="{79C530C0-7391-4129-9C28-A6538C2A4EAF}" srcOrd="0" destOrd="0" presId="urn:microsoft.com/office/officeart/2009/3/layout/IncreasingArrowsProcess"/>
    <dgm:cxn modelId="{A0FC2A5A-5759-4CC3-89E7-94A343D7B3C4}" srcId="{559F246A-B46C-4602-82BB-57AFADAEFC26}" destId="{74D1F19D-F95A-4676-9888-E6BCD16380E7}" srcOrd="0" destOrd="0" parTransId="{FF639D97-6C58-47C1-BF5A-1D46286BAF98}" sibTransId="{7560CEE9-1FAB-496E-827D-14844AB117A0}"/>
    <dgm:cxn modelId="{ED81E295-4082-416D-9BD3-14E2FAEEB2C2}" type="presOf" srcId="{D89CE7EE-8BB2-4191-96FA-EF1EB8DE6EF3}" destId="{EC22960B-AF23-42AD-9982-7D020FCF4D6E}" srcOrd="0" destOrd="0" presId="urn:microsoft.com/office/officeart/2009/3/layout/IncreasingArrowsProcess"/>
    <dgm:cxn modelId="{0E5D0689-A832-4408-82A0-883019283421}" type="presOf" srcId="{3054E99C-BC4B-4A77-A296-9F9ADC80F1FB}" destId="{9413B5FD-3CE7-4858-A499-5DC14CB7B917}" srcOrd="0" destOrd="0" presId="urn:microsoft.com/office/officeart/2009/3/layout/IncreasingArrowsProcess"/>
    <dgm:cxn modelId="{9FE8F0BB-24CB-47A6-A04F-66E9DBCAA2FF}" type="presParOf" srcId="{148E27AA-7EE9-4990-A7EB-AC7EBF9FB9B3}" destId="{A7A61A93-427B-4CB7-AEDD-B9C3B72715D0}" srcOrd="0" destOrd="0" presId="urn:microsoft.com/office/officeart/2009/3/layout/IncreasingArrowsProcess"/>
    <dgm:cxn modelId="{7BE35BD6-9952-47C3-8B8F-E1CF8D6F274E}" type="presParOf" srcId="{148E27AA-7EE9-4990-A7EB-AC7EBF9FB9B3}" destId="{9413B5FD-3CE7-4858-A499-5DC14CB7B917}" srcOrd="1" destOrd="0" presId="urn:microsoft.com/office/officeart/2009/3/layout/IncreasingArrowsProcess"/>
    <dgm:cxn modelId="{EECF5F9C-7FF2-4B13-871A-50814155AA05}" type="presParOf" srcId="{148E27AA-7EE9-4990-A7EB-AC7EBF9FB9B3}" destId="{F8CC36BF-A3DD-42BB-AF52-5A8F8F98F122}" srcOrd="2" destOrd="0" presId="urn:microsoft.com/office/officeart/2009/3/layout/IncreasingArrowsProcess"/>
    <dgm:cxn modelId="{054672E3-A595-4DE2-AF7C-1F3E0E9DDB10}" type="presParOf" srcId="{148E27AA-7EE9-4990-A7EB-AC7EBF9FB9B3}" destId="{8F9B6151-E3F1-4E2A-A26A-D2CFE4FA733D}" srcOrd="3" destOrd="0" presId="urn:microsoft.com/office/officeart/2009/3/layout/IncreasingArrowsProcess"/>
    <dgm:cxn modelId="{0DBC118E-9EDE-49D7-AE7F-128DCF27BB6A}" type="presParOf" srcId="{148E27AA-7EE9-4990-A7EB-AC7EBF9FB9B3}" destId="{79C530C0-7391-4129-9C28-A6538C2A4EAF}" srcOrd="4" destOrd="0" presId="urn:microsoft.com/office/officeart/2009/3/layout/IncreasingArrowsProcess"/>
    <dgm:cxn modelId="{157F0474-F42A-41A2-8FE3-F54B17BF95AF}" type="presParOf" srcId="{148E27AA-7EE9-4990-A7EB-AC7EBF9FB9B3}" destId="{572C0AF2-EC87-4E64-A3A8-6E919C8C1C8F}" srcOrd="5" destOrd="0" presId="urn:microsoft.com/office/officeart/2009/3/layout/IncreasingArrowsProcess"/>
    <dgm:cxn modelId="{0B95E135-D3F6-4173-9240-791C9CE7A3DD}" type="presParOf" srcId="{148E27AA-7EE9-4990-A7EB-AC7EBF9FB9B3}" destId="{EC22960B-AF23-42AD-9982-7D020FCF4D6E}" srcOrd="6" destOrd="0" presId="urn:microsoft.com/office/officeart/2009/3/layout/IncreasingArrowsProcess"/>
    <dgm:cxn modelId="{2D54F5FE-B15E-4CFA-A171-3687D1CBD14A}" type="presParOf" srcId="{148E27AA-7EE9-4990-A7EB-AC7EBF9FB9B3}" destId="{38F066BC-D0BE-489D-A930-3A78994903FD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61A93-427B-4CB7-AEDD-B9C3B72715D0}">
      <dsp:nvSpPr>
        <dsp:cNvPr id="0" name=""/>
        <dsp:cNvSpPr/>
      </dsp:nvSpPr>
      <dsp:spPr>
        <a:xfrm>
          <a:off x="310785" y="514816"/>
          <a:ext cx="12162627" cy="1768787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254000" bIns="280795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300" kern="1200" dirty="0" smtClean="0"/>
            <a:t>inputs</a:t>
          </a:r>
          <a:endParaRPr lang="en-NZ" sz="3300" kern="1200" dirty="0"/>
        </a:p>
      </dsp:txBody>
      <dsp:txXfrm>
        <a:off x="310785" y="957013"/>
        <a:ext cx="11720430" cy="884393"/>
      </dsp:txXfrm>
    </dsp:sp>
    <dsp:sp modelId="{9413B5FD-3CE7-4858-A499-5DC14CB7B917}">
      <dsp:nvSpPr>
        <dsp:cNvPr id="0" name=""/>
        <dsp:cNvSpPr/>
      </dsp:nvSpPr>
      <dsp:spPr>
        <a:xfrm>
          <a:off x="310785" y="1876523"/>
          <a:ext cx="2247896" cy="32477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1400" kern="1200" dirty="0"/>
        </a:p>
      </dsp:txBody>
      <dsp:txXfrm>
        <a:off x="310785" y="1876523"/>
        <a:ext cx="2247896" cy="3247776"/>
      </dsp:txXfrm>
    </dsp:sp>
    <dsp:sp modelId="{F8CC36BF-A3DD-42BB-AF52-5A8F8F98F122}">
      <dsp:nvSpPr>
        <dsp:cNvPr id="0" name=""/>
        <dsp:cNvSpPr/>
      </dsp:nvSpPr>
      <dsp:spPr>
        <a:xfrm>
          <a:off x="2558439" y="1104639"/>
          <a:ext cx="9914973" cy="1768787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-323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254000" bIns="280795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300" kern="1200" dirty="0" smtClean="0"/>
            <a:t>process</a:t>
          </a:r>
          <a:endParaRPr lang="en-NZ" sz="3300" kern="1200" dirty="0"/>
        </a:p>
      </dsp:txBody>
      <dsp:txXfrm>
        <a:off x="2558439" y="1546836"/>
        <a:ext cx="9472776" cy="884393"/>
      </dsp:txXfrm>
    </dsp:sp>
    <dsp:sp modelId="{8F9B6151-E3F1-4E2A-A26A-D2CFE4FA733D}">
      <dsp:nvSpPr>
        <dsp:cNvPr id="0" name=""/>
        <dsp:cNvSpPr/>
      </dsp:nvSpPr>
      <dsp:spPr>
        <a:xfrm>
          <a:off x="2531554" y="2385298"/>
          <a:ext cx="2247896" cy="35642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6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1400" kern="1200" dirty="0"/>
        </a:p>
      </dsp:txBody>
      <dsp:txXfrm>
        <a:off x="2531554" y="2385298"/>
        <a:ext cx="2247896" cy="3564207"/>
      </dsp:txXfrm>
    </dsp:sp>
    <dsp:sp modelId="{79C530C0-7391-4129-9C28-A6538C2A4EAF}">
      <dsp:nvSpPr>
        <dsp:cNvPr id="0" name=""/>
        <dsp:cNvSpPr/>
      </dsp:nvSpPr>
      <dsp:spPr>
        <a:xfrm>
          <a:off x="4806092" y="1694462"/>
          <a:ext cx="7667320" cy="1768787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-647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254000" bIns="280795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300" kern="1200" dirty="0" smtClean="0"/>
            <a:t>outputs</a:t>
          </a:r>
          <a:endParaRPr lang="en-NZ" sz="3300" kern="1200" dirty="0"/>
        </a:p>
      </dsp:txBody>
      <dsp:txXfrm>
        <a:off x="4806092" y="2136659"/>
        <a:ext cx="7225123" cy="884393"/>
      </dsp:txXfrm>
    </dsp:sp>
    <dsp:sp modelId="{572C0AF2-EC87-4E64-A3A8-6E919C8C1C8F}">
      <dsp:nvSpPr>
        <dsp:cNvPr id="0" name=""/>
        <dsp:cNvSpPr/>
      </dsp:nvSpPr>
      <dsp:spPr>
        <a:xfrm>
          <a:off x="4806092" y="3056169"/>
          <a:ext cx="2247896" cy="32477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129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600" kern="1200" dirty="0" smtClean="0">
              <a:solidFill>
                <a:schemeClr val="bg1"/>
              </a:solidFill>
              <a:effectLst/>
            </a:rPr>
            <a:t>Encounter with Jesus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600" kern="1200" dirty="0" smtClean="0">
              <a:solidFill>
                <a:schemeClr val="bg1"/>
              </a:solidFill>
              <a:effectLst/>
            </a:rPr>
            <a:t>Passion for living in the presence of God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600" kern="1200" dirty="0" smtClean="0">
              <a:solidFill>
                <a:schemeClr val="bg1"/>
              </a:solidFill>
              <a:effectLst/>
            </a:rPr>
            <a:t>Personal Experience of Grace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600" kern="1200" dirty="0" smtClean="0">
              <a:solidFill>
                <a:schemeClr val="bg1"/>
              </a:solidFill>
              <a:effectLst/>
            </a:rPr>
            <a:t>Gospel view of God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600" kern="1200" dirty="0" smtClean="0">
              <a:solidFill>
                <a:schemeClr val="bg1"/>
              </a:solidFill>
              <a:effectLst/>
            </a:rPr>
            <a:t>Appreciation of other believers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600" kern="1200" dirty="0" smtClean="0">
              <a:solidFill>
                <a:schemeClr val="bg1"/>
              </a:solidFill>
              <a:effectLst/>
            </a:rPr>
            <a:t>Concern for others (seek and save)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1600" kern="1200" dirty="0" smtClean="0">
            <a:solidFill>
              <a:schemeClr val="bg1"/>
            </a:solidFill>
            <a:effectLst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1800" kern="1200" dirty="0" smtClean="0">
            <a:solidFill>
              <a:schemeClr val="bg1"/>
            </a:solidFill>
            <a:effectLst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1800" kern="1200" dirty="0" smtClean="0">
            <a:solidFill>
              <a:schemeClr val="bg1"/>
            </a:solidFill>
            <a:effectLst/>
          </a:endParaRPr>
        </a:p>
      </dsp:txBody>
      <dsp:txXfrm>
        <a:off x="4806092" y="3056169"/>
        <a:ext cx="2247896" cy="3247776"/>
      </dsp:txXfrm>
    </dsp:sp>
    <dsp:sp modelId="{EC22960B-AF23-42AD-9982-7D020FCF4D6E}">
      <dsp:nvSpPr>
        <dsp:cNvPr id="0" name=""/>
        <dsp:cNvSpPr/>
      </dsp:nvSpPr>
      <dsp:spPr>
        <a:xfrm>
          <a:off x="7054962" y="2284285"/>
          <a:ext cx="5418450" cy="1768787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-970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254000" bIns="280795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300" kern="1200" dirty="0" smtClean="0"/>
            <a:t>outcomes</a:t>
          </a:r>
          <a:endParaRPr lang="en-NZ" sz="3300" kern="1200" dirty="0"/>
        </a:p>
      </dsp:txBody>
      <dsp:txXfrm>
        <a:off x="7054962" y="2726482"/>
        <a:ext cx="4976253" cy="884393"/>
      </dsp:txXfrm>
    </dsp:sp>
    <dsp:sp modelId="{38F066BC-D0BE-489D-A930-3A78994903FD}">
      <dsp:nvSpPr>
        <dsp:cNvPr id="0" name=""/>
        <dsp:cNvSpPr/>
      </dsp:nvSpPr>
      <dsp:spPr>
        <a:xfrm>
          <a:off x="9302616" y="2874108"/>
          <a:ext cx="3170797" cy="1768787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-1294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254000" bIns="280795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300" kern="1200" dirty="0" smtClean="0"/>
            <a:t>impact</a:t>
          </a:r>
          <a:endParaRPr lang="en-NZ" sz="3300" kern="1200" dirty="0"/>
        </a:p>
      </dsp:txBody>
      <dsp:txXfrm>
        <a:off x="9302616" y="3316305"/>
        <a:ext cx="2728600" cy="8843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88EA38-5FB3-4412-A2BE-ED5236FAEF9E}">
      <dsp:nvSpPr>
        <dsp:cNvPr id="0" name=""/>
        <dsp:cNvSpPr/>
      </dsp:nvSpPr>
      <dsp:spPr>
        <a:xfrm>
          <a:off x="0" y="341657"/>
          <a:ext cx="9879496" cy="6174685"/>
        </a:xfrm>
        <a:prstGeom prst="swooshArrow">
          <a:avLst>
            <a:gd name="adj1" fmla="val 25000"/>
            <a:gd name="adj2" fmla="val 25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D47564-E573-45C4-AA28-AA92D1377D80}">
      <dsp:nvSpPr>
        <dsp:cNvPr id="0" name=""/>
        <dsp:cNvSpPr/>
      </dsp:nvSpPr>
      <dsp:spPr>
        <a:xfrm>
          <a:off x="1254695" y="4603425"/>
          <a:ext cx="256866" cy="2568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9032EA-2657-4FD4-8776-A61DDFC961EB}">
      <dsp:nvSpPr>
        <dsp:cNvPr id="0" name=""/>
        <dsp:cNvSpPr/>
      </dsp:nvSpPr>
      <dsp:spPr>
        <a:xfrm>
          <a:off x="1383129" y="4731858"/>
          <a:ext cx="2301922" cy="17844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108" tIns="0" rIns="0" bIns="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900" b="1" kern="12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Words</a:t>
          </a:r>
          <a:endParaRPr lang="en-NZ" sz="29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83129" y="4731858"/>
        <a:ext cx="2301922" cy="1784483"/>
      </dsp:txXfrm>
    </dsp:sp>
    <dsp:sp modelId="{4F5580D1-2DFE-4CA0-B750-8D24FFF06400}">
      <dsp:nvSpPr>
        <dsp:cNvPr id="0" name=""/>
        <dsp:cNvSpPr/>
      </dsp:nvSpPr>
      <dsp:spPr>
        <a:xfrm>
          <a:off x="3522040" y="2925145"/>
          <a:ext cx="464336" cy="4643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952CA6-54A0-4AF4-976E-6CC5ADE50319}">
      <dsp:nvSpPr>
        <dsp:cNvPr id="0" name=""/>
        <dsp:cNvSpPr/>
      </dsp:nvSpPr>
      <dsp:spPr>
        <a:xfrm>
          <a:off x="3754208" y="3157313"/>
          <a:ext cx="2371079" cy="33590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042" tIns="0" rIns="0" bIns="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9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Modelling</a:t>
          </a:r>
          <a:endParaRPr lang="en-NZ" sz="29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54208" y="3157313"/>
        <a:ext cx="2371079" cy="3359028"/>
      </dsp:txXfrm>
    </dsp:sp>
    <dsp:sp modelId="{A256E263-BEC7-48B1-B6B4-82286C606F81}">
      <dsp:nvSpPr>
        <dsp:cNvPr id="0" name=""/>
        <dsp:cNvSpPr/>
      </dsp:nvSpPr>
      <dsp:spPr>
        <a:xfrm>
          <a:off x="6248781" y="1903852"/>
          <a:ext cx="642167" cy="6421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64B4DA-4898-499B-8357-722694FE476E}">
      <dsp:nvSpPr>
        <dsp:cNvPr id="0" name=""/>
        <dsp:cNvSpPr/>
      </dsp:nvSpPr>
      <dsp:spPr>
        <a:xfrm>
          <a:off x="6569864" y="2224936"/>
          <a:ext cx="2371079" cy="4291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0271" tIns="0" rIns="0" bIns="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9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Experience</a:t>
          </a:r>
          <a:endParaRPr lang="en-NZ" sz="29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69864" y="2224936"/>
        <a:ext cx="2371079" cy="42914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3AD88D-717C-4AB3-B2FF-19CF39CF9786}">
      <dsp:nvSpPr>
        <dsp:cNvPr id="0" name=""/>
        <dsp:cNvSpPr/>
      </dsp:nvSpPr>
      <dsp:spPr>
        <a:xfrm rot="5400000">
          <a:off x="4178607" y="167118"/>
          <a:ext cx="2540801" cy="221049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900" kern="1200" dirty="0" smtClean="0"/>
            <a:t>‘Word’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900" kern="1200" dirty="0" smtClean="0"/>
            <a:t>Gospel</a:t>
          </a:r>
          <a:endParaRPr lang="en-NZ" sz="2900" kern="1200" dirty="0"/>
        </a:p>
      </dsp:txBody>
      <dsp:txXfrm rot="-5400000">
        <a:off x="4688228" y="397909"/>
        <a:ext cx="1521559" cy="1748918"/>
      </dsp:txXfrm>
    </dsp:sp>
    <dsp:sp modelId="{806AAF98-D6D8-4282-98ED-F7D599381A1C}">
      <dsp:nvSpPr>
        <dsp:cNvPr id="0" name=""/>
        <dsp:cNvSpPr/>
      </dsp:nvSpPr>
      <dsp:spPr>
        <a:xfrm>
          <a:off x="6621334" y="510127"/>
          <a:ext cx="2835534" cy="1524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2900" kern="1200"/>
        </a:p>
      </dsp:txBody>
      <dsp:txXfrm>
        <a:off x="6621334" y="510127"/>
        <a:ext cx="2835534" cy="1524480"/>
      </dsp:txXfrm>
    </dsp:sp>
    <dsp:sp modelId="{5BFF80F9-4A12-4289-AC2D-0BB85331C15B}">
      <dsp:nvSpPr>
        <dsp:cNvPr id="0" name=""/>
        <dsp:cNvSpPr/>
      </dsp:nvSpPr>
      <dsp:spPr>
        <a:xfrm rot="5400000">
          <a:off x="1791270" y="167118"/>
          <a:ext cx="2540801" cy="2210497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3600" kern="1200"/>
        </a:p>
      </dsp:txBody>
      <dsp:txXfrm rot="-5400000">
        <a:off x="2300891" y="397909"/>
        <a:ext cx="1521559" cy="1748918"/>
      </dsp:txXfrm>
    </dsp:sp>
    <dsp:sp modelId="{4BEF5235-83C3-4F8F-968F-A398352F1FC2}">
      <dsp:nvSpPr>
        <dsp:cNvPr id="0" name=""/>
        <dsp:cNvSpPr/>
      </dsp:nvSpPr>
      <dsp:spPr>
        <a:xfrm rot="5400000">
          <a:off x="2980365" y="2323751"/>
          <a:ext cx="2540801" cy="221049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900" kern="1200" dirty="0" smtClean="0"/>
            <a:t>Live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900" kern="1200" dirty="0" smtClean="0"/>
            <a:t>Groups</a:t>
          </a:r>
          <a:endParaRPr lang="en-NZ" sz="2900" kern="1200" dirty="0"/>
        </a:p>
      </dsp:txBody>
      <dsp:txXfrm rot="-5400000">
        <a:off x="3489986" y="2554542"/>
        <a:ext cx="1521559" cy="1748918"/>
      </dsp:txXfrm>
    </dsp:sp>
    <dsp:sp modelId="{21060E0F-0FA2-4286-B8AC-53368F6B9BE9}">
      <dsp:nvSpPr>
        <dsp:cNvPr id="0" name=""/>
        <dsp:cNvSpPr/>
      </dsp:nvSpPr>
      <dsp:spPr>
        <a:xfrm>
          <a:off x="309983" y="2666759"/>
          <a:ext cx="2744065" cy="1524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2900" kern="1200"/>
        </a:p>
      </dsp:txBody>
      <dsp:txXfrm>
        <a:off x="309983" y="2666759"/>
        <a:ext cx="2744065" cy="1524480"/>
      </dsp:txXfrm>
    </dsp:sp>
    <dsp:sp modelId="{27817EC9-93A9-4C48-9153-EE7DDA56D06C}">
      <dsp:nvSpPr>
        <dsp:cNvPr id="0" name=""/>
        <dsp:cNvSpPr/>
      </dsp:nvSpPr>
      <dsp:spPr>
        <a:xfrm rot="5400000">
          <a:off x="5367702" y="2323751"/>
          <a:ext cx="2540801" cy="2210497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3600" kern="1200"/>
        </a:p>
      </dsp:txBody>
      <dsp:txXfrm rot="-5400000">
        <a:off x="5877323" y="2554542"/>
        <a:ext cx="1521559" cy="1748918"/>
      </dsp:txXfrm>
    </dsp:sp>
    <dsp:sp modelId="{9ABD68BA-F720-4993-B55F-A128D986E66D}">
      <dsp:nvSpPr>
        <dsp:cNvPr id="0" name=""/>
        <dsp:cNvSpPr/>
      </dsp:nvSpPr>
      <dsp:spPr>
        <a:xfrm rot="5400000">
          <a:off x="4178607" y="4480383"/>
          <a:ext cx="2540801" cy="2210497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2900" kern="1200" dirty="0" smtClean="0"/>
            <a:t>Mission</a:t>
          </a:r>
          <a:endParaRPr lang="en-NZ" sz="2900" kern="1200" dirty="0"/>
        </a:p>
      </dsp:txBody>
      <dsp:txXfrm rot="-5400000">
        <a:off x="4688228" y="4711174"/>
        <a:ext cx="1521559" cy="1748918"/>
      </dsp:txXfrm>
    </dsp:sp>
    <dsp:sp modelId="{08B8A4BA-7C61-4DBB-9B42-2DA7714979B1}">
      <dsp:nvSpPr>
        <dsp:cNvPr id="0" name=""/>
        <dsp:cNvSpPr/>
      </dsp:nvSpPr>
      <dsp:spPr>
        <a:xfrm>
          <a:off x="6621334" y="4823391"/>
          <a:ext cx="2835534" cy="1524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2900" kern="1200"/>
        </a:p>
      </dsp:txBody>
      <dsp:txXfrm>
        <a:off x="6621334" y="4823391"/>
        <a:ext cx="2835534" cy="1524480"/>
      </dsp:txXfrm>
    </dsp:sp>
    <dsp:sp modelId="{4955E437-0003-4B2B-ADFB-2247C5080D60}">
      <dsp:nvSpPr>
        <dsp:cNvPr id="0" name=""/>
        <dsp:cNvSpPr/>
      </dsp:nvSpPr>
      <dsp:spPr>
        <a:xfrm rot="5400000">
          <a:off x="1791270" y="4480383"/>
          <a:ext cx="2540801" cy="221049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3600" kern="1200"/>
        </a:p>
      </dsp:txBody>
      <dsp:txXfrm rot="-5400000">
        <a:off x="2300891" y="4711174"/>
        <a:ext cx="1521559" cy="17489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61A93-427B-4CB7-AEDD-B9C3B72715D0}">
      <dsp:nvSpPr>
        <dsp:cNvPr id="0" name=""/>
        <dsp:cNvSpPr/>
      </dsp:nvSpPr>
      <dsp:spPr>
        <a:xfrm>
          <a:off x="310785" y="514816"/>
          <a:ext cx="12162627" cy="1768787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254000" bIns="280795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300" kern="1200" dirty="0" smtClean="0"/>
            <a:t>inputs</a:t>
          </a:r>
          <a:endParaRPr lang="en-NZ" sz="3300" kern="1200" dirty="0"/>
        </a:p>
      </dsp:txBody>
      <dsp:txXfrm>
        <a:off x="310785" y="957013"/>
        <a:ext cx="11720430" cy="884393"/>
      </dsp:txXfrm>
    </dsp:sp>
    <dsp:sp modelId="{9413B5FD-3CE7-4858-A499-5DC14CB7B917}">
      <dsp:nvSpPr>
        <dsp:cNvPr id="0" name=""/>
        <dsp:cNvSpPr/>
      </dsp:nvSpPr>
      <dsp:spPr>
        <a:xfrm>
          <a:off x="310785" y="1876523"/>
          <a:ext cx="2247896" cy="32477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Following Jesus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Self review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Desire of </a:t>
          </a:r>
          <a:r>
            <a:rPr lang="en-NZ" sz="1400" kern="1200" dirty="0" smtClean="0"/>
            <a:t>Ages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Sermons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Leadership Material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Training Material</a:t>
          </a:r>
          <a:endParaRPr lang="en-NZ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1400" kern="1200" dirty="0"/>
        </a:p>
      </dsp:txBody>
      <dsp:txXfrm>
        <a:off x="310785" y="1876523"/>
        <a:ext cx="2247896" cy="3247776"/>
      </dsp:txXfrm>
    </dsp:sp>
    <dsp:sp modelId="{F8CC36BF-A3DD-42BB-AF52-5A8F8F98F122}">
      <dsp:nvSpPr>
        <dsp:cNvPr id="0" name=""/>
        <dsp:cNvSpPr/>
      </dsp:nvSpPr>
      <dsp:spPr>
        <a:xfrm>
          <a:off x="2558439" y="1104639"/>
          <a:ext cx="9914973" cy="1768787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-323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254000" bIns="280795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300" kern="1200" dirty="0" smtClean="0"/>
            <a:t>process</a:t>
          </a:r>
          <a:endParaRPr lang="en-NZ" sz="3300" kern="1200" dirty="0"/>
        </a:p>
      </dsp:txBody>
      <dsp:txXfrm>
        <a:off x="2558439" y="1546836"/>
        <a:ext cx="9472776" cy="884393"/>
      </dsp:txXfrm>
    </dsp:sp>
    <dsp:sp modelId="{8F9B6151-E3F1-4E2A-A26A-D2CFE4FA733D}">
      <dsp:nvSpPr>
        <dsp:cNvPr id="0" name=""/>
        <dsp:cNvSpPr/>
      </dsp:nvSpPr>
      <dsp:spPr>
        <a:xfrm>
          <a:off x="2531554" y="2385298"/>
          <a:ext cx="2247896" cy="35642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6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Gospel Preaching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Journey with Jesus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Life Groups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Active witnessing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Community Services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1400" kern="1200" dirty="0"/>
        </a:p>
      </dsp:txBody>
      <dsp:txXfrm>
        <a:off x="2531554" y="2385298"/>
        <a:ext cx="2247896" cy="3564207"/>
      </dsp:txXfrm>
    </dsp:sp>
    <dsp:sp modelId="{79C530C0-7391-4129-9C28-A6538C2A4EAF}">
      <dsp:nvSpPr>
        <dsp:cNvPr id="0" name=""/>
        <dsp:cNvSpPr/>
      </dsp:nvSpPr>
      <dsp:spPr>
        <a:xfrm>
          <a:off x="4806092" y="1694462"/>
          <a:ext cx="7667320" cy="1768787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-647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254000" bIns="280795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300" kern="1200" dirty="0" smtClean="0"/>
            <a:t>outputs</a:t>
          </a:r>
          <a:endParaRPr lang="en-NZ" sz="3300" kern="1200" dirty="0"/>
        </a:p>
      </dsp:txBody>
      <dsp:txXfrm>
        <a:off x="4806092" y="2136659"/>
        <a:ext cx="7225123" cy="884393"/>
      </dsp:txXfrm>
    </dsp:sp>
    <dsp:sp modelId="{572C0AF2-EC87-4E64-A3A8-6E919C8C1C8F}">
      <dsp:nvSpPr>
        <dsp:cNvPr id="0" name=""/>
        <dsp:cNvSpPr/>
      </dsp:nvSpPr>
      <dsp:spPr>
        <a:xfrm>
          <a:off x="4806092" y="3056169"/>
          <a:ext cx="2247896" cy="32477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129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600" kern="1200" dirty="0" smtClean="0">
              <a:solidFill>
                <a:schemeClr val="bg1"/>
              </a:solidFill>
              <a:effectLst/>
            </a:rPr>
            <a:t>Encounter with Jesus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600" kern="1200" dirty="0" smtClean="0">
              <a:solidFill>
                <a:schemeClr val="bg1"/>
              </a:solidFill>
              <a:effectLst/>
            </a:rPr>
            <a:t>Passion for living in the presence of God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600" kern="1200" dirty="0" smtClean="0">
              <a:solidFill>
                <a:schemeClr val="bg1"/>
              </a:solidFill>
              <a:effectLst/>
            </a:rPr>
            <a:t>Personal Experience of Grace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600" kern="1200" dirty="0" smtClean="0">
              <a:solidFill>
                <a:schemeClr val="bg1"/>
              </a:solidFill>
              <a:effectLst/>
            </a:rPr>
            <a:t>Gospel view of God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600" kern="1200" dirty="0" smtClean="0">
              <a:solidFill>
                <a:schemeClr val="bg1"/>
              </a:solidFill>
              <a:effectLst/>
            </a:rPr>
            <a:t>Appreciation of other believers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600" kern="1200" dirty="0" smtClean="0">
              <a:solidFill>
                <a:schemeClr val="bg1"/>
              </a:solidFill>
              <a:effectLst/>
            </a:rPr>
            <a:t>Concern for others (seek and save)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1600" kern="1200" dirty="0" smtClean="0">
            <a:solidFill>
              <a:schemeClr val="bg1"/>
            </a:solidFill>
            <a:effectLst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1800" kern="1200" dirty="0" smtClean="0">
            <a:solidFill>
              <a:schemeClr val="bg1"/>
            </a:solidFill>
            <a:effectLst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1800" kern="1200" dirty="0" smtClean="0">
            <a:solidFill>
              <a:schemeClr val="bg1"/>
            </a:solidFill>
            <a:effectLst/>
          </a:endParaRPr>
        </a:p>
      </dsp:txBody>
      <dsp:txXfrm>
        <a:off x="4806092" y="3056169"/>
        <a:ext cx="2247896" cy="3247776"/>
      </dsp:txXfrm>
    </dsp:sp>
    <dsp:sp modelId="{EC22960B-AF23-42AD-9982-7D020FCF4D6E}">
      <dsp:nvSpPr>
        <dsp:cNvPr id="0" name=""/>
        <dsp:cNvSpPr/>
      </dsp:nvSpPr>
      <dsp:spPr>
        <a:xfrm>
          <a:off x="7054962" y="2284285"/>
          <a:ext cx="5418450" cy="1768787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-970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254000" bIns="280795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300" kern="1200" dirty="0" smtClean="0"/>
            <a:t>outcomes</a:t>
          </a:r>
          <a:endParaRPr lang="en-NZ" sz="3300" kern="1200" dirty="0"/>
        </a:p>
      </dsp:txBody>
      <dsp:txXfrm>
        <a:off x="7054962" y="2726482"/>
        <a:ext cx="4976253" cy="884393"/>
      </dsp:txXfrm>
    </dsp:sp>
    <dsp:sp modelId="{38F066BC-D0BE-489D-A930-3A78994903FD}">
      <dsp:nvSpPr>
        <dsp:cNvPr id="0" name=""/>
        <dsp:cNvSpPr/>
      </dsp:nvSpPr>
      <dsp:spPr>
        <a:xfrm>
          <a:off x="9302616" y="2874108"/>
          <a:ext cx="3170797" cy="1768787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-1294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254000" bIns="280795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300" kern="1200" dirty="0" smtClean="0"/>
            <a:t>impact</a:t>
          </a:r>
          <a:endParaRPr lang="en-NZ" sz="3300" kern="1200" dirty="0"/>
        </a:p>
      </dsp:txBody>
      <dsp:txXfrm>
        <a:off x="9302616" y="3316305"/>
        <a:ext cx="2728600" cy="8843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61A93-427B-4CB7-AEDD-B9C3B72715D0}">
      <dsp:nvSpPr>
        <dsp:cNvPr id="0" name=""/>
        <dsp:cNvSpPr/>
      </dsp:nvSpPr>
      <dsp:spPr>
        <a:xfrm>
          <a:off x="391841" y="506741"/>
          <a:ext cx="11971844" cy="1741041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254000" bIns="27639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300" kern="1200" dirty="0" smtClean="0"/>
            <a:t>inputs</a:t>
          </a:r>
          <a:endParaRPr lang="en-NZ" sz="3300" kern="1200" dirty="0"/>
        </a:p>
      </dsp:txBody>
      <dsp:txXfrm>
        <a:off x="391841" y="942001"/>
        <a:ext cx="11536584" cy="870521"/>
      </dsp:txXfrm>
    </dsp:sp>
    <dsp:sp modelId="{9413B5FD-3CE7-4858-A499-5DC14CB7B917}">
      <dsp:nvSpPr>
        <dsp:cNvPr id="0" name=""/>
        <dsp:cNvSpPr/>
      </dsp:nvSpPr>
      <dsp:spPr>
        <a:xfrm>
          <a:off x="391841" y="1847088"/>
          <a:ext cx="2212636" cy="31968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Sermons*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	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Journey with Jesus*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	</a:t>
          </a:r>
          <a:r>
            <a:rPr lang="en-NZ" sz="1100" kern="1200" dirty="0" smtClean="0"/>
            <a:t>Following Jesus Book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100" kern="1200" dirty="0" smtClean="0"/>
            <a:t>	Self review bookmark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Leaders Training Material*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1400" kern="1200" dirty="0" smtClean="0"/>
        </a:p>
      </dsp:txBody>
      <dsp:txXfrm>
        <a:off x="391841" y="1847088"/>
        <a:ext cx="2212636" cy="3196832"/>
      </dsp:txXfrm>
    </dsp:sp>
    <dsp:sp modelId="{F8CC36BF-A3DD-42BB-AF52-5A8F8F98F122}">
      <dsp:nvSpPr>
        <dsp:cNvPr id="0" name=""/>
        <dsp:cNvSpPr/>
      </dsp:nvSpPr>
      <dsp:spPr>
        <a:xfrm>
          <a:off x="2604238" y="1087312"/>
          <a:ext cx="9759447" cy="1741041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-323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254000" bIns="27639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300" kern="1200" dirty="0" smtClean="0"/>
            <a:t>process</a:t>
          </a:r>
          <a:endParaRPr lang="en-NZ" sz="3300" kern="1200" dirty="0"/>
        </a:p>
      </dsp:txBody>
      <dsp:txXfrm>
        <a:off x="2604238" y="1522572"/>
        <a:ext cx="9324187" cy="870521"/>
      </dsp:txXfrm>
    </dsp:sp>
    <dsp:sp modelId="{8F9B6151-E3F1-4E2A-A26A-D2CFE4FA733D}">
      <dsp:nvSpPr>
        <dsp:cNvPr id="0" name=""/>
        <dsp:cNvSpPr/>
      </dsp:nvSpPr>
      <dsp:spPr>
        <a:xfrm>
          <a:off x="2577774" y="2136220"/>
          <a:ext cx="2212636" cy="407356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6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Pastor to identify key leaders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Monthly leaders meetings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Journey with Jesus Campaign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	Gospel Sermons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	Blogs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	</a:t>
          </a:r>
          <a:r>
            <a:rPr lang="en-NZ" sz="1200" kern="1200" dirty="0" smtClean="0"/>
            <a:t>Additional Reading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NZ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Start of 1 Life Group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	</a:t>
          </a:r>
          <a:r>
            <a:rPr lang="en-NZ" sz="1200" kern="1200" dirty="0" smtClean="0"/>
            <a:t>Following Jesus 	Method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400" kern="1200" dirty="0" smtClean="0"/>
            <a:t>   </a:t>
          </a:r>
          <a:endParaRPr lang="en-NZ" sz="1400" kern="1200" dirty="0" smtClean="0"/>
        </a:p>
      </dsp:txBody>
      <dsp:txXfrm>
        <a:off x="2577774" y="2136220"/>
        <a:ext cx="2212636" cy="4073563"/>
      </dsp:txXfrm>
    </dsp:sp>
    <dsp:sp modelId="{79C530C0-7391-4129-9C28-A6538C2A4EAF}">
      <dsp:nvSpPr>
        <dsp:cNvPr id="0" name=""/>
        <dsp:cNvSpPr/>
      </dsp:nvSpPr>
      <dsp:spPr>
        <a:xfrm>
          <a:off x="4816634" y="1667883"/>
          <a:ext cx="7547050" cy="1741041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-647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254000" bIns="27639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300" kern="1200" dirty="0" smtClean="0"/>
            <a:t>outputs</a:t>
          </a:r>
          <a:endParaRPr lang="en-NZ" sz="3300" kern="1200" dirty="0"/>
        </a:p>
      </dsp:txBody>
      <dsp:txXfrm>
        <a:off x="4816634" y="2103143"/>
        <a:ext cx="7111790" cy="870521"/>
      </dsp:txXfrm>
    </dsp:sp>
    <dsp:sp modelId="{572C0AF2-EC87-4E64-A3A8-6E919C8C1C8F}">
      <dsp:nvSpPr>
        <dsp:cNvPr id="0" name=""/>
        <dsp:cNvSpPr/>
      </dsp:nvSpPr>
      <dsp:spPr>
        <a:xfrm>
          <a:off x="4816634" y="3008230"/>
          <a:ext cx="2212636" cy="31968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-129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1800" b="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The leadership team and members have clarity around D Values and Processes; are excited about their new journey.</a:t>
          </a:r>
          <a:endParaRPr lang="en-NZ" sz="1050" b="0" kern="1200" dirty="0" smtClean="0">
            <a:solidFill>
              <a:schemeClr val="bg1"/>
            </a:solidFill>
            <a:effectLst/>
          </a:endParaRPr>
        </a:p>
      </dsp:txBody>
      <dsp:txXfrm>
        <a:off x="4816634" y="3008230"/>
        <a:ext cx="2212636" cy="3196832"/>
      </dsp:txXfrm>
    </dsp:sp>
    <dsp:sp modelId="{EC22960B-AF23-42AD-9982-7D020FCF4D6E}">
      <dsp:nvSpPr>
        <dsp:cNvPr id="0" name=""/>
        <dsp:cNvSpPr/>
      </dsp:nvSpPr>
      <dsp:spPr>
        <a:xfrm>
          <a:off x="7030229" y="2248454"/>
          <a:ext cx="5333456" cy="1741041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-970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254000" bIns="27639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300" kern="1200" dirty="0" smtClean="0"/>
            <a:t>outcomes</a:t>
          </a:r>
          <a:endParaRPr lang="en-NZ" sz="3300" kern="1200" dirty="0"/>
        </a:p>
      </dsp:txBody>
      <dsp:txXfrm>
        <a:off x="7030229" y="2683714"/>
        <a:ext cx="4898196" cy="870521"/>
      </dsp:txXfrm>
    </dsp:sp>
    <dsp:sp modelId="{38F066BC-D0BE-489D-A930-3A78994903FD}">
      <dsp:nvSpPr>
        <dsp:cNvPr id="0" name=""/>
        <dsp:cNvSpPr/>
      </dsp:nvSpPr>
      <dsp:spPr>
        <a:xfrm>
          <a:off x="9242625" y="2829025"/>
          <a:ext cx="3121059" cy="1741041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-1294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254000" bIns="27639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NZ" sz="3300" kern="1200" dirty="0" smtClean="0"/>
            <a:t>impact</a:t>
          </a:r>
          <a:endParaRPr lang="en-NZ" sz="3300" kern="1200" dirty="0"/>
        </a:p>
      </dsp:txBody>
      <dsp:txXfrm>
        <a:off x="9242625" y="3264285"/>
        <a:ext cx="2685799" cy="8705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3FD1B-91EB-4233-AF0F-2DDBBC93780F}" type="datetimeFigureOut">
              <a:rPr lang="en-NZ" smtClean="0"/>
              <a:t>2/05/2018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DF9C81-3EDB-4D79-8C36-15FA46FD71C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56613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20C48-30FA-4F05-A953-4124372029D6}" type="slidenum">
              <a:rPr lang="en-NZ" smtClean="0">
                <a:solidFill>
                  <a:prstClr val="black"/>
                </a:solidFill>
              </a:rPr>
              <a:pPr/>
              <a:t>4</a:t>
            </a:fld>
            <a:endParaRPr lang="en-N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869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F9C81-3EDB-4D79-8C36-15FA46FD71CA}" type="slidenum">
              <a:rPr lang="en-NZ" smtClean="0">
                <a:solidFill>
                  <a:prstClr val="black"/>
                </a:solidFill>
              </a:rPr>
              <a:pPr/>
              <a:t>5</a:t>
            </a:fld>
            <a:endParaRPr lang="en-N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799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F9C81-3EDB-4D79-8C36-15FA46FD71CA}" type="slidenum">
              <a:rPr lang="en-NZ" smtClean="0">
                <a:solidFill>
                  <a:prstClr val="black"/>
                </a:solidFill>
              </a:rPr>
              <a:pPr/>
              <a:t>8</a:t>
            </a:fld>
            <a:endParaRPr lang="en-N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094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F9C81-3EDB-4D79-8C36-15FA46FD71CA}" type="slidenum">
              <a:rPr lang="en-NZ" smtClean="0">
                <a:solidFill>
                  <a:prstClr val="black"/>
                </a:solidFill>
              </a:rPr>
              <a:pPr/>
              <a:t>9</a:t>
            </a:fld>
            <a:endParaRPr lang="en-N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572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F9C81-3EDB-4D79-8C36-15FA46FD71CA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35866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86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944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69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457200"/>
            <a:r>
              <a:rPr lang="en-US" dirty="0">
                <a:solidFill>
                  <a:srgbClr val="DDDDDD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457200"/>
            <a:r>
              <a:rPr lang="en-US" dirty="0">
                <a:solidFill>
                  <a:srgbClr val="DDDDDD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0650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464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520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06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7121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2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6647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806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798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222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3036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2240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79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0804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748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7807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6659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0658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44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6796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4988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159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8847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7177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6952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0443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1716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7527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8091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046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2070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6372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0728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1330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0850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021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2634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8334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7881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2884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365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4979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6914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2541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0185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552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6859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6282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3787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09028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95279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55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3976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9731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9882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509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6271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0043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6865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25921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570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835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237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9864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24002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05299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6224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9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1"/>
            <a:ext cx="882565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5001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82532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2861734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91269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3" y="2060576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4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0544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1"/>
            <a:ext cx="4396339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3" y="2514600"/>
            <a:ext cx="4396339" cy="37417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6" y="1905001"/>
            <a:ext cx="4396339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6" y="2514600"/>
            <a:ext cx="4396339" cy="37417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7266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8272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037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8389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2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65540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7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7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46374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800587"/>
            <a:ext cx="8825657" cy="566739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9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84056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95203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1"/>
            <a:ext cx="7999315" cy="2323375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1" y="3771174"/>
            <a:ext cx="7279649" cy="342175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609585"/>
            <a:r>
              <a:rPr lang="en-US" sz="12200" dirty="0">
                <a:solidFill>
                  <a:srgbClr val="DDDDDD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1" y="2613788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609585"/>
            <a:r>
              <a:rPr lang="en-US" sz="12200" dirty="0">
                <a:solidFill>
                  <a:srgbClr val="DDDDDD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142200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3124202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92868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1"/>
            <a:ext cx="2946867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1" cy="358933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61" y="1981201"/>
            <a:ext cx="2936241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5" y="2667000"/>
            <a:ext cx="2946795" cy="358933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1" y="1981201"/>
            <a:ext cx="2932113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1" y="2667000"/>
            <a:ext cx="2932113" cy="358933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3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3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87500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50"/>
            <a:ext cx="2940051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2"/>
            <a:ext cx="294005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6" y="4250950"/>
            <a:ext cx="2930525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5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1"/>
            <a:ext cx="293440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1" y="4250950"/>
            <a:ext cx="2932113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701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6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3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3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96531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02550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3" y="430214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4" y="887415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2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17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457200"/>
            <a:fld id="{4AAD347D-5ACD-4C99-B74B-A9C85AD731AF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457200"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5512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703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34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15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685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2/05/2018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909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1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1" y="2892348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3" y="2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3" y="6096000"/>
            <a:ext cx="993735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2" y="452717"/>
            <a:ext cx="9404723" cy="14005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20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41" y="1790702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609585"/>
            <a:fld id="{4AAD347D-5ACD-4C99-B74B-A9C85AD731AF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609585"/>
              <a:t>5/2/2018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609585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2" y="295730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09585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0810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5" r:id="rId14"/>
    <p:sldLayoutId id="2147483766" r:id="rId15"/>
    <p:sldLayoutId id="2147483767" r:id="rId16"/>
    <p:sldLayoutId id="2147483768" r:id="rId17"/>
  </p:sldLayoutIdLst>
  <p:hf sldNum="0" hdr="0" ftr="0" dt="0"/>
  <p:txStyles>
    <p:titleStyle>
      <a:lvl1pPr algn="l" defTabSz="457189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0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0.jp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9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0.jp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9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20154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72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Discipleshift</a:t>
            </a:r>
            <a:r>
              <a:rPr lang="en-NZ" sz="7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in NZPUC</a:t>
            </a:r>
            <a:endParaRPr lang="en-NZ" sz="7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66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537" y="-298361"/>
            <a:ext cx="7074568" cy="760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6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-Know-Oran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542" y="963540"/>
            <a:ext cx="1690102" cy="16901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20189" y="1051076"/>
            <a:ext cx="74337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200" dirty="0" smtClean="0">
                <a:solidFill>
                  <a:srgbClr val="44546A"/>
                </a:solidFill>
                <a:latin typeface="Helvetica Light"/>
                <a:cs typeface="Helvetica Light"/>
              </a:rPr>
              <a:t>To </a:t>
            </a:r>
            <a:r>
              <a:rPr lang="en-NZ" sz="3200" b="1" dirty="0" smtClean="0">
                <a:solidFill>
                  <a:srgbClr val="F16D1B"/>
                </a:solidFill>
                <a:latin typeface="Helvetica"/>
                <a:cs typeface="Helvetica"/>
              </a:rPr>
              <a:t>KNOW </a:t>
            </a:r>
            <a:r>
              <a:rPr lang="en-NZ" sz="3200" dirty="0" smtClean="0">
                <a:solidFill>
                  <a:srgbClr val="44546A"/>
                </a:solidFill>
                <a:latin typeface="Helvetica Light"/>
                <a:cs typeface="Helvetica Light"/>
              </a:rPr>
              <a:t>is to personally discover, and be transformed by, the presence of Jesus.</a:t>
            </a:r>
          </a:p>
        </p:txBody>
      </p:sp>
      <p:pic>
        <p:nvPicPr>
          <p:cNvPr id="5" name="Picture 4" descr="Know-Lower-Sid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7397" y="3113887"/>
            <a:ext cx="7777205" cy="317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50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con-Know-Oran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1982" y="1094925"/>
            <a:ext cx="1690102" cy="16901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06722" y="3407103"/>
            <a:ext cx="53665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44546A"/>
                </a:solidFill>
                <a:latin typeface="Helvetica Light"/>
                <a:cs typeface="Helvetica Light"/>
              </a:rPr>
              <a:t>To </a:t>
            </a:r>
            <a:r>
              <a:rPr lang="en-US" sz="3200" b="1" dirty="0" smtClean="0">
                <a:solidFill>
                  <a:srgbClr val="FEC20E"/>
                </a:solidFill>
                <a:latin typeface="Helvetica"/>
                <a:cs typeface="Helvetica"/>
              </a:rPr>
              <a:t>LIVE</a:t>
            </a:r>
            <a:r>
              <a:rPr lang="en-US" sz="3200" dirty="0" smtClean="0">
                <a:solidFill>
                  <a:prstClr val="white"/>
                </a:solidFill>
                <a:latin typeface="Helvetica Light"/>
                <a:cs typeface="Helvetica Light"/>
              </a:rPr>
              <a:t> </a:t>
            </a:r>
            <a:r>
              <a:rPr lang="en-US" sz="3200" dirty="0" smtClean="0">
                <a:solidFill>
                  <a:srgbClr val="44546A"/>
                </a:solidFill>
                <a:latin typeface="Helvetica Light"/>
                <a:cs typeface="Helvetica Light"/>
              </a:rPr>
              <a:t>is to choose a Jesus inspired lifestyle that transforms our relationships.</a:t>
            </a:r>
          </a:p>
        </p:txBody>
      </p:sp>
      <p:pic>
        <p:nvPicPr>
          <p:cNvPr id="10" name="Picture 9" descr="Live-Right-Sid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7785" y="0"/>
            <a:ext cx="2850644" cy="628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9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n-Know-Oran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78" y="3571334"/>
            <a:ext cx="1690102" cy="169010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98292" y="3637029"/>
            <a:ext cx="79263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44546A"/>
                </a:solidFill>
                <a:latin typeface="Helvetica Light"/>
                <a:cs typeface="Helvetica Light"/>
              </a:rPr>
              <a:t>To </a:t>
            </a:r>
            <a:r>
              <a:rPr lang="en-US" sz="3200" b="1" dirty="0" smtClean="0">
                <a:solidFill>
                  <a:srgbClr val="1FAD80"/>
                </a:solidFill>
                <a:latin typeface="Helvetica"/>
                <a:cs typeface="Helvetica"/>
              </a:rPr>
              <a:t>COMMIT </a:t>
            </a:r>
            <a:r>
              <a:rPr lang="en-US" sz="3200" dirty="0" smtClean="0">
                <a:solidFill>
                  <a:srgbClr val="44546A"/>
                </a:solidFill>
                <a:latin typeface="Helvetica Light"/>
                <a:cs typeface="Helvetica Light"/>
              </a:rPr>
              <a:t>is to unconditionally embrace Jesus’ will for my life and His Church in everything that I am, I do and I have.</a:t>
            </a:r>
          </a:p>
        </p:txBody>
      </p:sp>
      <p:pic>
        <p:nvPicPr>
          <p:cNvPr id="5" name="Picture 4" descr="Commit-Top-Sid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0027" y="0"/>
            <a:ext cx="7831944" cy="311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2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-Know-Oran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7677" y="724669"/>
            <a:ext cx="1690102" cy="16901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23678" y="2837773"/>
            <a:ext cx="61527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44546A"/>
                </a:solidFill>
                <a:latin typeface="Helvetica Light"/>
                <a:cs typeface="Helvetica Light"/>
              </a:rPr>
              <a:t>To </a:t>
            </a:r>
            <a:r>
              <a:rPr lang="en-US" sz="3200" b="1" dirty="0" smtClean="0">
                <a:solidFill>
                  <a:srgbClr val="4473BB"/>
                </a:solidFill>
                <a:latin typeface="Helvetica"/>
                <a:cs typeface="Helvetica"/>
              </a:rPr>
              <a:t>MULTIPLY</a:t>
            </a:r>
            <a:r>
              <a:rPr lang="en-US" sz="3200" dirty="0" smtClean="0">
                <a:solidFill>
                  <a:prstClr val="white"/>
                </a:solidFill>
                <a:latin typeface="Helvetica Light"/>
                <a:cs typeface="Helvetica Light"/>
              </a:rPr>
              <a:t> </a:t>
            </a:r>
            <a:r>
              <a:rPr lang="en-US" sz="3200" dirty="0" smtClean="0">
                <a:solidFill>
                  <a:srgbClr val="44546A"/>
                </a:solidFill>
                <a:latin typeface="Helvetica Light"/>
                <a:cs typeface="Helvetica Light"/>
              </a:rPr>
              <a:t>is to actively engage with the </a:t>
            </a:r>
            <a:r>
              <a:rPr lang="en-US" sz="3200" dirty="0" err="1" smtClean="0">
                <a:solidFill>
                  <a:srgbClr val="44546A"/>
                </a:solidFill>
                <a:latin typeface="Helvetica Light"/>
                <a:cs typeface="Helvetica Light"/>
              </a:rPr>
              <a:t>unchurched</a:t>
            </a:r>
            <a:r>
              <a:rPr lang="en-US" sz="3200" dirty="0" smtClean="0">
                <a:solidFill>
                  <a:srgbClr val="44546A"/>
                </a:solidFill>
                <a:latin typeface="Helvetica Light"/>
                <a:cs typeface="Helvetica Light"/>
              </a:rPr>
              <a:t> so they personally discover, and are transformed by, the presence of Jesus.</a:t>
            </a:r>
          </a:p>
        </p:txBody>
      </p:sp>
      <p:pic>
        <p:nvPicPr>
          <p:cNvPr id="7" name="Picture 6" descr="Multiply-Left-Sid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3999" y="0"/>
            <a:ext cx="2807125" cy="629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0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Discipleship-Model-Graphic-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3268" y="25640"/>
            <a:ext cx="683521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53897" y="330872"/>
            <a:ext cx="38895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NZ" sz="2000" b="1" dirty="0"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“You are truly my disciples if you remain faithful to my teachings.” John 8:31 NLT</a:t>
            </a:r>
          </a:p>
          <a:p>
            <a:pPr algn="ctr"/>
            <a:r>
              <a:rPr lang="en-NZ" sz="2000" b="1" dirty="0"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John 17:3</a:t>
            </a:r>
          </a:p>
        </p:txBody>
      </p:sp>
      <p:sp>
        <p:nvSpPr>
          <p:cNvPr id="5" name="Rectangle 4"/>
          <p:cNvSpPr/>
          <p:nvPr/>
        </p:nvSpPr>
        <p:spPr>
          <a:xfrm>
            <a:off x="-76454" y="2639032"/>
            <a:ext cx="279318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N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“Your love for one another will prove to the world that you are my disciples.”</a:t>
            </a:r>
          </a:p>
          <a:p>
            <a:pPr algn="ctr"/>
            <a:r>
              <a:rPr lang="en-NZ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13:35 NLT</a:t>
            </a:r>
          </a:p>
        </p:txBody>
      </p:sp>
      <p:sp>
        <p:nvSpPr>
          <p:cNvPr id="9" name="Rectangle 8"/>
          <p:cNvSpPr/>
          <p:nvPr/>
        </p:nvSpPr>
        <p:spPr>
          <a:xfrm>
            <a:off x="6930189" y="5536352"/>
            <a:ext cx="38069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NZ" sz="2000" b="1" dirty="0">
                <a:solidFill>
                  <a:srgbClr val="1FA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“And if you do not carry your own cross and follow me, you cannot be my disciple.” Luke 14:27 NLT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75317" y="3733795"/>
            <a:ext cx="1093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000" dirty="0">
                <a:solidFill>
                  <a:prstClr val="white"/>
                </a:solidFill>
              </a:rPr>
              <a:t>b</a:t>
            </a:r>
            <a:r>
              <a:rPr lang="en-NZ" sz="2000" dirty="0" smtClean="0">
                <a:solidFill>
                  <a:prstClr val="white"/>
                </a:solidFill>
              </a:rPr>
              <a:t>elong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19579" y="1190185"/>
            <a:ext cx="1102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000" dirty="0">
                <a:solidFill>
                  <a:prstClr val="white"/>
                </a:solidFill>
              </a:rPr>
              <a:t>b</a:t>
            </a:r>
            <a:r>
              <a:rPr lang="en-NZ" sz="2000" dirty="0" smtClean="0">
                <a:solidFill>
                  <a:prstClr val="white"/>
                </a:solidFill>
              </a:rPr>
              <a:t>ehold</a:t>
            </a:r>
            <a:endParaRPr lang="en-NZ" sz="2000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19581" y="6256383"/>
            <a:ext cx="1102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000" dirty="0">
                <a:solidFill>
                  <a:prstClr val="white"/>
                </a:solidFill>
              </a:rPr>
              <a:t>b</a:t>
            </a:r>
            <a:r>
              <a:rPr lang="en-NZ" sz="2000" dirty="0" smtClean="0">
                <a:solidFill>
                  <a:prstClr val="white"/>
                </a:solidFill>
              </a:rPr>
              <a:t>elieve </a:t>
            </a:r>
            <a:endParaRPr lang="en-NZ" sz="2000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276053" y="2746754"/>
            <a:ext cx="27931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NZ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“This is to my Father's glory, that you bear much fruit, showing yourselves to be my disciples.” John 15:8 NIV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8464" y="3697066"/>
            <a:ext cx="1102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000" dirty="0">
                <a:solidFill>
                  <a:prstClr val="white"/>
                </a:solidFill>
              </a:rPr>
              <a:t>b</a:t>
            </a:r>
            <a:r>
              <a:rPr lang="en-NZ" sz="2000" dirty="0" smtClean="0">
                <a:solidFill>
                  <a:prstClr val="white"/>
                </a:solidFill>
              </a:rPr>
              <a:t>ear</a:t>
            </a:r>
            <a:endParaRPr lang="en-NZ" sz="2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44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205" y="0"/>
            <a:ext cx="6895595" cy="691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07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64288"/>
            <a:ext cx="5092906" cy="1574808"/>
          </a:xfrm>
        </p:spPr>
        <p:txBody>
          <a:bodyPr>
            <a:normAutofit/>
          </a:bodyPr>
          <a:lstStyle/>
          <a:p>
            <a:r>
              <a:rPr lang="en-NZ" sz="2400" dirty="0">
                <a:solidFill>
                  <a:srgbClr val="0070C0"/>
                </a:solidFill>
              </a:rPr>
              <a:t>A </a:t>
            </a:r>
            <a:r>
              <a:rPr lang="en-NZ" sz="2400" dirty="0" smtClean="0">
                <a:solidFill>
                  <a:srgbClr val="0070C0"/>
                </a:solidFill>
              </a:rPr>
              <a:t>disciple, </a:t>
            </a:r>
            <a:r>
              <a:rPr lang="en-NZ" sz="2400" dirty="0">
                <a:solidFill>
                  <a:srgbClr val="0070C0"/>
                </a:solidFill>
              </a:rPr>
              <a:t>while becoming more like Jesus, makes disciples.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 rotWithShape="1">
          <a:blip r:embed="rId4"/>
          <a:srcRect l="759" r="146"/>
          <a:stretch/>
        </p:blipFill>
        <p:spPr>
          <a:xfrm>
            <a:off x="6302327" y="1143000"/>
            <a:ext cx="4522762" cy="4572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467696"/>
            <a:ext cx="5084979" cy="1371600"/>
          </a:xfrm>
        </p:spPr>
        <p:txBody>
          <a:bodyPr>
            <a:noAutofit/>
          </a:bodyPr>
          <a:lstStyle/>
          <a:p>
            <a:r>
              <a:rPr lang="en-NZ" sz="2400" dirty="0">
                <a:solidFill>
                  <a:srgbClr val="0070C0"/>
                </a:solidFill>
              </a:rPr>
              <a:t>Discipleship is a journey of a deepening </a:t>
            </a:r>
            <a:r>
              <a:rPr lang="en-NZ" sz="2400" dirty="0" err="1">
                <a:solidFill>
                  <a:srgbClr val="0070C0"/>
                </a:solidFill>
              </a:rPr>
              <a:t>KNOWledge</a:t>
            </a:r>
            <a:r>
              <a:rPr lang="en-NZ" sz="2400" dirty="0">
                <a:solidFill>
                  <a:srgbClr val="0070C0"/>
                </a:solidFill>
              </a:rPr>
              <a:t> of Jesus, growing in COMMITMENT to Him and His body, LIVING and serving in loving community and MAKING disciples.</a:t>
            </a:r>
          </a:p>
        </p:txBody>
      </p:sp>
    </p:spTree>
    <p:extLst>
      <p:ext uri="{BB962C8B-B14F-4D97-AF65-F5344CB8AC3E}">
        <p14:creationId xmlns:p14="http://schemas.microsoft.com/office/powerpoint/2010/main" val="396307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10121516"/>
              </p:ext>
            </p:extLst>
          </p:nvPr>
        </p:nvGraphicFramePr>
        <p:xfrm>
          <a:off x="-282850" y="-532264"/>
          <a:ext cx="12784199" cy="6818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6715739" y="3097589"/>
            <a:ext cx="2233184" cy="2884113"/>
            <a:chOff x="3747008" y="2487226"/>
            <a:chExt cx="1873504" cy="2147248"/>
          </a:xfrm>
        </p:grpSpPr>
        <p:sp>
          <p:nvSpPr>
            <p:cNvPr id="10" name="Rectangle 9"/>
            <p:cNvSpPr/>
            <p:nvPr/>
          </p:nvSpPr>
          <p:spPr>
            <a:xfrm>
              <a:off x="3747008" y="2487226"/>
              <a:ext cx="1873504" cy="2147248"/>
            </a:xfrm>
            <a:prstGeom prst="rect">
              <a:avLst/>
            </a:prstGeom>
          </p:spPr>
          <p:style>
            <a:lnRef idx="2">
              <a:schemeClr val="accent4">
                <a:hueOff val="2658761"/>
                <a:satOff val="962"/>
                <a:lumOff val="-7843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3747008" y="2487226"/>
              <a:ext cx="1873504" cy="21472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5260" tIns="175260" rIns="175260" bIns="175260" numCol="1" spcCol="1270" anchor="t" anchorCtr="0">
              <a:noAutofit/>
            </a:bodyPr>
            <a:lstStyle/>
            <a:p>
              <a:pPr defTabSz="204464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NZ" sz="46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910825" y="3676737"/>
            <a:ext cx="2246273" cy="2609764"/>
            <a:chOff x="3747008" y="2487226"/>
            <a:chExt cx="1873504" cy="2147248"/>
          </a:xfrm>
        </p:grpSpPr>
        <p:sp>
          <p:nvSpPr>
            <p:cNvPr id="13" name="Rectangle 12"/>
            <p:cNvSpPr/>
            <p:nvPr/>
          </p:nvSpPr>
          <p:spPr>
            <a:xfrm>
              <a:off x="3747008" y="2487226"/>
              <a:ext cx="1873504" cy="2147248"/>
            </a:xfrm>
            <a:prstGeom prst="rect">
              <a:avLst/>
            </a:prstGeom>
          </p:spPr>
          <p:style>
            <a:lnRef idx="2">
              <a:schemeClr val="accent4">
                <a:hueOff val="2658761"/>
                <a:satOff val="962"/>
                <a:lumOff val="-7843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 13"/>
            <p:cNvSpPr/>
            <p:nvPr/>
          </p:nvSpPr>
          <p:spPr>
            <a:xfrm>
              <a:off x="3747008" y="2487226"/>
              <a:ext cx="1873504" cy="21472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5260" tIns="175260" rIns="175260" bIns="175260" numCol="1" spcCol="1270" anchor="t" anchorCtr="0">
              <a:noAutofit/>
            </a:bodyPr>
            <a:lstStyle/>
            <a:p>
              <a:pPr defTabSz="204464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NZ" sz="46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8948923" y="3692390"/>
            <a:ext cx="22462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NZ" dirty="0">
                <a:solidFill>
                  <a:prstClr val="black"/>
                </a:solidFill>
              </a:rPr>
              <a:t>Believers are growing spiritually, connected with each other as they grow in influence in their local community.</a:t>
            </a:r>
          </a:p>
        </p:txBody>
      </p:sp>
      <p:sp>
        <p:nvSpPr>
          <p:cNvPr id="2" name="Rectangle 1"/>
          <p:cNvSpPr/>
          <p:nvPr/>
        </p:nvSpPr>
        <p:spPr>
          <a:xfrm>
            <a:off x="6771861" y="3158492"/>
            <a:ext cx="21389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dirty="0" smtClean="0">
                <a:solidFill>
                  <a:schemeClr val="bg1"/>
                </a:solidFill>
              </a:rPr>
              <a:t>Disciples, </a:t>
            </a:r>
            <a:r>
              <a:rPr lang="en-NZ" dirty="0">
                <a:solidFill>
                  <a:schemeClr val="bg1"/>
                </a:solidFill>
              </a:rPr>
              <a:t>while becoming more </a:t>
            </a:r>
            <a:r>
              <a:rPr lang="en-NZ" dirty="0" smtClean="0">
                <a:solidFill>
                  <a:schemeClr val="bg1"/>
                </a:solidFill>
              </a:rPr>
              <a:t>like* </a:t>
            </a:r>
            <a:r>
              <a:rPr lang="en-NZ" dirty="0">
                <a:solidFill>
                  <a:schemeClr val="bg1"/>
                </a:solidFill>
              </a:rPr>
              <a:t>Jesus, </a:t>
            </a:r>
            <a:r>
              <a:rPr lang="en-NZ" dirty="0" smtClean="0">
                <a:solidFill>
                  <a:schemeClr val="bg1"/>
                </a:solidFill>
              </a:rPr>
              <a:t>make** </a:t>
            </a:r>
            <a:r>
              <a:rPr lang="en-NZ" dirty="0">
                <a:solidFill>
                  <a:schemeClr val="bg1"/>
                </a:solidFill>
              </a:rPr>
              <a:t>disciples</a:t>
            </a:r>
            <a:r>
              <a:rPr lang="en-NZ" dirty="0" smtClean="0">
                <a:solidFill>
                  <a:schemeClr val="bg1"/>
                </a:solidFill>
              </a:rPr>
              <a:t>.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 smtClean="0">
                <a:solidFill>
                  <a:schemeClr val="bg1"/>
                </a:solidFill>
              </a:rPr>
              <a:t>*</a:t>
            </a:r>
            <a:r>
              <a:rPr lang="en-NZ" sz="1400" dirty="0" smtClean="0">
                <a:solidFill>
                  <a:schemeClr val="bg1"/>
                </a:solidFill>
              </a:rPr>
              <a:t>Galatians 5:22-23</a:t>
            </a:r>
          </a:p>
          <a:p>
            <a:r>
              <a:rPr lang="en-NZ" sz="1400" dirty="0" smtClean="0">
                <a:solidFill>
                  <a:schemeClr val="bg1"/>
                </a:solidFill>
              </a:rPr>
              <a:t>1 John 4:20</a:t>
            </a:r>
          </a:p>
          <a:p>
            <a:r>
              <a:rPr lang="en-NZ" sz="1400" dirty="0" smtClean="0">
                <a:solidFill>
                  <a:schemeClr val="bg1"/>
                </a:solidFill>
              </a:rPr>
              <a:t>John 13:35</a:t>
            </a:r>
            <a:endParaRPr lang="en-NZ" sz="1400" dirty="0">
              <a:solidFill>
                <a:schemeClr val="bg1"/>
              </a:solidFill>
            </a:endParaRPr>
          </a:p>
          <a:p>
            <a:r>
              <a:rPr lang="en-NZ" sz="1400" dirty="0" smtClean="0">
                <a:solidFill>
                  <a:schemeClr val="bg1"/>
                </a:solidFill>
              </a:rPr>
              <a:t>** John 15:8</a:t>
            </a:r>
          </a:p>
          <a:p>
            <a:endParaRPr lang="en-N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22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906274090"/>
              </p:ext>
            </p:extLst>
          </p:nvPr>
        </p:nvGraphicFramePr>
        <p:xfrm>
          <a:off x="0" y="0"/>
          <a:ext cx="987949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870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570151049"/>
              </p:ext>
            </p:extLst>
          </p:nvPr>
        </p:nvGraphicFramePr>
        <p:xfrm>
          <a:off x="79514" y="0"/>
          <a:ext cx="976685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712226" y="589722"/>
            <a:ext cx="3134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>
                <a:solidFill>
                  <a:schemeClr val="bg1"/>
                </a:solidFill>
              </a:rPr>
              <a:t>Sermons</a:t>
            </a:r>
          </a:p>
          <a:p>
            <a:r>
              <a:rPr lang="en-NZ" sz="1600" dirty="0" smtClean="0">
                <a:solidFill>
                  <a:schemeClr val="bg1"/>
                </a:solidFill>
              </a:rPr>
              <a:t>Sabbath School/Life Groups</a:t>
            </a:r>
          </a:p>
          <a:p>
            <a:r>
              <a:rPr lang="en-NZ" sz="1600" dirty="0" smtClean="0">
                <a:solidFill>
                  <a:schemeClr val="bg1"/>
                </a:solidFill>
              </a:rPr>
              <a:t>Blogs/Bulletins</a:t>
            </a:r>
          </a:p>
          <a:p>
            <a:r>
              <a:rPr lang="en-NZ" sz="1600" dirty="0" smtClean="0">
                <a:solidFill>
                  <a:schemeClr val="bg1"/>
                </a:solidFill>
              </a:rPr>
              <a:t>Additional Reading</a:t>
            </a:r>
          </a:p>
          <a:p>
            <a:r>
              <a:rPr lang="en-NZ" sz="1600" dirty="0" smtClean="0">
                <a:solidFill>
                  <a:schemeClr val="bg1"/>
                </a:solidFill>
              </a:rPr>
              <a:t>Leaders Meetings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75016" y="2751891"/>
            <a:ext cx="155950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>
                <a:solidFill>
                  <a:schemeClr val="bg1"/>
                </a:solidFill>
              </a:rPr>
              <a:t>Community</a:t>
            </a:r>
          </a:p>
          <a:p>
            <a:r>
              <a:rPr lang="en-NZ" sz="1600" dirty="0" smtClean="0">
                <a:solidFill>
                  <a:schemeClr val="bg1"/>
                </a:solidFill>
              </a:rPr>
              <a:t>Inclusive</a:t>
            </a:r>
          </a:p>
          <a:p>
            <a:r>
              <a:rPr lang="en-NZ" sz="1600" dirty="0" smtClean="0">
                <a:solidFill>
                  <a:schemeClr val="bg1"/>
                </a:solidFill>
              </a:rPr>
              <a:t>Vulnerable</a:t>
            </a:r>
          </a:p>
          <a:p>
            <a:r>
              <a:rPr lang="en-NZ" sz="1600" dirty="0" smtClean="0">
                <a:solidFill>
                  <a:schemeClr val="bg1"/>
                </a:solidFill>
              </a:rPr>
              <a:t>Trust</a:t>
            </a:r>
          </a:p>
          <a:p>
            <a:r>
              <a:rPr lang="en-NZ" sz="1600" dirty="0" smtClean="0">
                <a:solidFill>
                  <a:schemeClr val="bg1"/>
                </a:solidFill>
              </a:rPr>
              <a:t>Love </a:t>
            </a:r>
            <a:r>
              <a:rPr lang="en-NZ" sz="1600" dirty="0" err="1" smtClean="0">
                <a:solidFill>
                  <a:schemeClr val="bg1"/>
                </a:solidFill>
              </a:rPr>
              <a:t>etc</a:t>
            </a:r>
            <a:r>
              <a:rPr lang="en-NZ" sz="1600" dirty="0" smtClean="0">
                <a:solidFill>
                  <a:schemeClr val="bg1"/>
                </a:solidFill>
              </a:rPr>
              <a:t>…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12226" y="4924161"/>
            <a:ext cx="33598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>
                <a:solidFill>
                  <a:schemeClr val="bg1"/>
                </a:solidFill>
              </a:rPr>
              <a:t>Witnessing 411 (Steve Addison)</a:t>
            </a:r>
          </a:p>
          <a:p>
            <a:r>
              <a:rPr lang="en-NZ" sz="1600" dirty="0" smtClean="0">
                <a:solidFill>
                  <a:schemeClr val="bg1"/>
                </a:solidFill>
              </a:rPr>
              <a:t>Other Community Projects</a:t>
            </a:r>
          </a:p>
        </p:txBody>
      </p:sp>
    </p:spTree>
    <p:extLst>
      <p:ext uri="{BB962C8B-B14F-4D97-AF65-F5344CB8AC3E}">
        <p14:creationId xmlns:p14="http://schemas.microsoft.com/office/powerpoint/2010/main" val="6097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374435400"/>
              </p:ext>
            </p:extLst>
          </p:nvPr>
        </p:nvGraphicFramePr>
        <p:xfrm>
          <a:off x="-282850" y="-532264"/>
          <a:ext cx="12784199" cy="6818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6715739" y="3097589"/>
            <a:ext cx="2233184" cy="2884113"/>
            <a:chOff x="3747008" y="2487226"/>
            <a:chExt cx="1873504" cy="2147248"/>
          </a:xfrm>
        </p:grpSpPr>
        <p:sp>
          <p:nvSpPr>
            <p:cNvPr id="10" name="Rectangle 9"/>
            <p:cNvSpPr/>
            <p:nvPr/>
          </p:nvSpPr>
          <p:spPr>
            <a:xfrm>
              <a:off x="3747008" y="2487226"/>
              <a:ext cx="1873504" cy="2147248"/>
            </a:xfrm>
            <a:prstGeom prst="rect">
              <a:avLst/>
            </a:prstGeom>
          </p:spPr>
          <p:style>
            <a:lnRef idx="2">
              <a:schemeClr val="accent4">
                <a:hueOff val="2658761"/>
                <a:satOff val="962"/>
                <a:lumOff val="-7843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3747008" y="2487226"/>
              <a:ext cx="1873504" cy="21472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5260" tIns="175260" rIns="175260" bIns="175260" numCol="1" spcCol="1270" anchor="t" anchorCtr="0">
              <a:noAutofit/>
            </a:bodyPr>
            <a:lstStyle/>
            <a:p>
              <a:pPr defTabSz="204464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NZ" sz="46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910825" y="3676737"/>
            <a:ext cx="2246273" cy="2609764"/>
            <a:chOff x="3747008" y="2487226"/>
            <a:chExt cx="1873504" cy="2147248"/>
          </a:xfrm>
        </p:grpSpPr>
        <p:sp>
          <p:nvSpPr>
            <p:cNvPr id="13" name="Rectangle 12"/>
            <p:cNvSpPr/>
            <p:nvPr/>
          </p:nvSpPr>
          <p:spPr>
            <a:xfrm>
              <a:off x="3747008" y="2487226"/>
              <a:ext cx="1873504" cy="2147248"/>
            </a:xfrm>
            <a:prstGeom prst="rect">
              <a:avLst/>
            </a:prstGeom>
          </p:spPr>
          <p:style>
            <a:lnRef idx="2">
              <a:schemeClr val="accent4">
                <a:hueOff val="2658761"/>
                <a:satOff val="962"/>
                <a:lumOff val="-7843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 13"/>
            <p:cNvSpPr/>
            <p:nvPr/>
          </p:nvSpPr>
          <p:spPr>
            <a:xfrm>
              <a:off x="3747008" y="2487226"/>
              <a:ext cx="1873504" cy="21472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5260" tIns="175260" rIns="175260" bIns="175260" numCol="1" spcCol="1270" anchor="t" anchorCtr="0">
              <a:noAutofit/>
            </a:bodyPr>
            <a:lstStyle/>
            <a:p>
              <a:pPr defTabSz="204464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NZ" sz="46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8948923" y="3692390"/>
            <a:ext cx="22462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NZ" dirty="0">
                <a:solidFill>
                  <a:prstClr val="black"/>
                </a:solidFill>
              </a:rPr>
              <a:t>Believers are growing spiritually, connected with each other as they grow in influence in their local community.</a:t>
            </a:r>
          </a:p>
        </p:txBody>
      </p:sp>
      <p:sp>
        <p:nvSpPr>
          <p:cNvPr id="2" name="Rectangle 1"/>
          <p:cNvSpPr/>
          <p:nvPr/>
        </p:nvSpPr>
        <p:spPr>
          <a:xfrm>
            <a:off x="6771861" y="3158492"/>
            <a:ext cx="21389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dirty="0" smtClean="0">
                <a:solidFill>
                  <a:schemeClr val="bg1"/>
                </a:solidFill>
              </a:rPr>
              <a:t>Disciples, </a:t>
            </a:r>
            <a:r>
              <a:rPr lang="en-NZ" dirty="0">
                <a:solidFill>
                  <a:schemeClr val="bg1"/>
                </a:solidFill>
              </a:rPr>
              <a:t>while becoming more </a:t>
            </a:r>
            <a:r>
              <a:rPr lang="en-NZ" dirty="0" smtClean="0">
                <a:solidFill>
                  <a:schemeClr val="bg1"/>
                </a:solidFill>
              </a:rPr>
              <a:t>like* </a:t>
            </a:r>
            <a:r>
              <a:rPr lang="en-NZ" dirty="0">
                <a:solidFill>
                  <a:schemeClr val="bg1"/>
                </a:solidFill>
              </a:rPr>
              <a:t>Jesus, </a:t>
            </a:r>
            <a:r>
              <a:rPr lang="en-NZ" dirty="0" smtClean="0">
                <a:solidFill>
                  <a:schemeClr val="bg1"/>
                </a:solidFill>
              </a:rPr>
              <a:t>make** </a:t>
            </a:r>
            <a:r>
              <a:rPr lang="en-NZ" dirty="0">
                <a:solidFill>
                  <a:schemeClr val="bg1"/>
                </a:solidFill>
              </a:rPr>
              <a:t>disciples</a:t>
            </a:r>
            <a:r>
              <a:rPr lang="en-NZ" dirty="0" smtClean="0">
                <a:solidFill>
                  <a:schemeClr val="bg1"/>
                </a:solidFill>
              </a:rPr>
              <a:t>.</a:t>
            </a:r>
          </a:p>
          <a:p>
            <a:endParaRPr lang="en-NZ" dirty="0">
              <a:solidFill>
                <a:schemeClr val="bg1"/>
              </a:solidFill>
            </a:endParaRPr>
          </a:p>
          <a:p>
            <a:r>
              <a:rPr lang="en-NZ" dirty="0" smtClean="0">
                <a:solidFill>
                  <a:schemeClr val="bg1"/>
                </a:solidFill>
              </a:rPr>
              <a:t>*</a:t>
            </a:r>
            <a:r>
              <a:rPr lang="en-NZ" sz="1400" dirty="0" smtClean="0">
                <a:solidFill>
                  <a:schemeClr val="bg1"/>
                </a:solidFill>
              </a:rPr>
              <a:t>Galatians 5:22-23</a:t>
            </a:r>
          </a:p>
          <a:p>
            <a:r>
              <a:rPr lang="en-NZ" sz="1400" dirty="0" smtClean="0">
                <a:solidFill>
                  <a:schemeClr val="bg1"/>
                </a:solidFill>
              </a:rPr>
              <a:t>1 John 4:20</a:t>
            </a:r>
          </a:p>
          <a:p>
            <a:r>
              <a:rPr lang="en-NZ" sz="1400" dirty="0" smtClean="0">
                <a:solidFill>
                  <a:schemeClr val="bg1"/>
                </a:solidFill>
              </a:rPr>
              <a:t>John 13:35</a:t>
            </a:r>
            <a:endParaRPr lang="en-NZ" sz="1400" dirty="0">
              <a:solidFill>
                <a:schemeClr val="bg1"/>
              </a:solidFill>
            </a:endParaRPr>
          </a:p>
          <a:p>
            <a:r>
              <a:rPr lang="en-NZ" sz="1400" dirty="0" smtClean="0">
                <a:solidFill>
                  <a:schemeClr val="bg1"/>
                </a:solidFill>
              </a:rPr>
              <a:t>** John 15:8</a:t>
            </a:r>
          </a:p>
          <a:p>
            <a:endParaRPr lang="en-N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84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6736851"/>
              </p:ext>
            </p:extLst>
          </p:nvPr>
        </p:nvGraphicFramePr>
        <p:xfrm>
          <a:off x="-282850" y="-425303"/>
          <a:ext cx="12755527" cy="6711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6715739" y="3097589"/>
            <a:ext cx="2233184" cy="2884113"/>
            <a:chOff x="3747008" y="2487226"/>
            <a:chExt cx="1873504" cy="2147248"/>
          </a:xfrm>
        </p:grpSpPr>
        <p:sp>
          <p:nvSpPr>
            <p:cNvPr id="10" name="Rectangle 9"/>
            <p:cNvSpPr/>
            <p:nvPr/>
          </p:nvSpPr>
          <p:spPr>
            <a:xfrm>
              <a:off x="3747008" y="2487226"/>
              <a:ext cx="1873504" cy="2147248"/>
            </a:xfrm>
            <a:prstGeom prst="rect">
              <a:avLst/>
            </a:prstGeom>
          </p:spPr>
          <p:style>
            <a:lnRef idx="2">
              <a:schemeClr val="accent4">
                <a:hueOff val="2658761"/>
                <a:satOff val="962"/>
                <a:lumOff val="-7843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en-NZ" dirty="0" smtClean="0"/>
                <a:t>Leader in my local church have started to mobilise to live out Discipleship Values.</a:t>
              </a:r>
              <a:endParaRPr lang="en-NZ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747008" y="2487226"/>
              <a:ext cx="1873504" cy="21472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5260" tIns="175260" rIns="175260" bIns="175260" numCol="1" spcCol="1270" anchor="t" anchorCtr="0">
              <a:noAutofit/>
            </a:bodyPr>
            <a:lstStyle/>
            <a:p>
              <a:pPr defTabSz="204464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NZ" sz="46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910825" y="3676737"/>
            <a:ext cx="2246273" cy="2609764"/>
            <a:chOff x="3747008" y="2487226"/>
            <a:chExt cx="1873504" cy="2147248"/>
          </a:xfrm>
        </p:grpSpPr>
        <p:sp>
          <p:nvSpPr>
            <p:cNvPr id="13" name="Rectangle 12"/>
            <p:cNvSpPr/>
            <p:nvPr/>
          </p:nvSpPr>
          <p:spPr>
            <a:xfrm>
              <a:off x="3747008" y="2487226"/>
              <a:ext cx="1873504" cy="2147248"/>
            </a:xfrm>
            <a:prstGeom prst="rect">
              <a:avLst/>
            </a:prstGeom>
          </p:spPr>
          <p:style>
            <a:lnRef idx="2">
              <a:schemeClr val="accent4">
                <a:hueOff val="2658761"/>
                <a:satOff val="962"/>
                <a:lumOff val="-7843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 13"/>
            <p:cNvSpPr/>
            <p:nvPr/>
          </p:nvSpPr>
          <p:spPr>
            <a:xfrm>
              <a:off x="3747008" y="2487226"/>
              <a:ext cx="1873504" cy="21472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5260" tIns="175260" rIns="175260" bIns="175260" numCol="1" spcCol="1270" anchor="t" anchorCtr="0">
              <a:noAutofit/>
            </a:bodyPr>
            <a:lstStyle/>
            <a:p>
              <a:pPr defTabSz="204464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NZ" sz="460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126974" y="0"/>
            <a:ext cx="7421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800" dirty="0" smtClean="0">
                <a:solidFill>
                  <a:schemeClr val="bg1"/>
                </a:solidFill>
              </a:rPr>
              <a:t>3 months journey</a:t>
            </a:r>
            <a:endParaRPr lang="en-NZ" sz="28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293" y="5988415"/>
            <a:ext cx="8731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400" dirty="0" smtClean="0">
                <a:solidFill>
                  <a:schemeClr val="bg1"/>
                </a:solidFill>
              </a:rPr>
              <a:t>* These resources are provided by the </a:t>
            </a:r>
            <a:r>
              <a:rPr lang="en-NZ" sz="1400" dirty="0">
                <a:solidFill>
                  <a:schemeClr val="bg1"/>
                </a:solidFill>
              </a:rPr>
              <a:t>NZPUC </a:t>
            </a:r>
            <a:r>
              <a:rPr lang="en-NZ" sz="1400" dirty="0" smtClean="0">
                <a:solidFill>
                  <a:schemeClr val="bg1"/>
                </a:solidFill>
              </a:rPr>
              <a:t>Discipleship Ministries at no cost to you.</a:t>
            </a:r>
            <a:endParaRPr lang="en-NZ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49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Io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5807</TotalTime>
  <Words>512</Words>
  <Application>Microsoft Office PowerPoint</Application>
  <PresentationFormat>Widescreen</PresentationFormat>
  <Paragraphs>119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14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Helvetica</vt:lpstr>
      <vt:lpstr>Helvetica Light</vt:lpstr>
      <vt:lpstr>Wingdings 3</vt:lpstr>
      <vt:lpstr>Ion</vt:lpstr>
      <vt:lpstr>Office Theme</vt:lpstr>
      <vt:lpstr>1_Office Theme</vt:lpstr>
      <vt:lpstr>2_Office Theme</vt:lpstr>
      <vt:lpstr>4_Office Theme</vt:lpstr>
      <vt:lpstr>3_Office Theme</vt:lpstr>
      <vt:lpstr>1_Ion</vt:lpstr>
      <vt:lpstr>Discipleshift in NZPUC</vt:lpstr>
      <vt:lpstr>PowerPoint Presentation</vt:lpstr>
      <vt:lpstr>PowerPoint Presentation</vt:lpstr>
      <vt:lpstr>A disciple, while becoming more like Jesus, makes disciples.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 Kulakov</dc:creator>
  <cp:lastModifiedBy>Victor Kulakov</cp:lastModifiedBy>
  <cp:revision>85</cp:revision>
  <dcterms:created xsi:type="dcterms:W3CDTF">2016-11-22T10:19:30Z</dcterms:created>
  <dcterms:modified xsi:type="dcterms:W3CDTF">2018-05-02T00:15:36Z</dcterms:modified>
</cp:coreProperties>
</file>