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5"/>
    <p:restoredTop sz="94586"/>
  </p:normalViewPr>
  <p:slideViewPr>
    <p:cSldViewPr snapToGrid="0" snapToObjects="1">
      <p:cViewPr varScale="1">
        <p:scale>
          <a:sx n="102" d="100"/>
          <a:sy n="102" d="100"/>
        </p:scale>
        <p:origin x="86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831DD-E3E0-434F-8F85-BBD6D35E9C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78438B-496C-F943-AF9A-6B3A665836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D9BCDF-5704-0546-843D-E5E9703E9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t>9/18/18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3F962-0A8C-B345-8AA2-732618014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37DE51-4C06-B54F-81E1-F51E58DD0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521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8432D-C65F-3E49-B111-12098B5E9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BAFD5A-8C26-1046-8BDE-E4E768FE6D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217930-EECD-1445-B835-746D720DC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t>9/18/18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BEAB4-7F39-ED45-BA61-2956D0C6A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F2BBD-08BB-1841-99B7-6C08B54CD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755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473366-C6E4-9C48-9EFD-380435AE27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E09211-A6AD-B343-BA6C-6DB464BD9E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FECD4D-067E-C34F-9DDD-10790471B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t>9/18/18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2B9DE-90D5-8242-B3DB-B3F5618B3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41206E-AB39-EF41-9D47-8E0BD045E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0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9E329-FC73-774D-BE53-CC69F4637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DBF48-F1BE-C24C-A88C-6A4CFE4491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24D72-D5EE-C241-8906-A74626E65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t>9/18/18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DADB32-2EAB-D942-9CA7-08640EC3D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EC5A15-DDAE-D245-99B1-956C1FE9A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461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7511F-8722-E244-BD84-889311C8D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3ECF89-FC52-2041-BF05-704D54584B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57D2DE-9D08-204C-A985-093F21E59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t>9/18/18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82079E-E4A4-B143-83BE-22E484926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1796F7-0661-0F4F-BC80-1F32564FF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549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8183C-407B-F045-AB66-7C38FC202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8AFEA-BDB6-174A-A6CF-E2702492F4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2D6370-8BA6-B34E-BD17-860AE21085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1E9743-FDA4-4B4D-89CF-C11808711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t>9/18/18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6BE487-0B34-1D48-9EF5-DC4B4D89A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1553DF-92AC-AD46-A745-A0B35209B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323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24C67-1115-D444-9F20-A1670012C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3BDC65-C0C1-4C41-852F-F49361617D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5B552A-BBFB-9C4B-B66D-6E421B2883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C2B4D5-BCAC-A44D-A5CC-72C294CB52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FE5925-64F0-E34F-AAC2-BE89044070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E40464-9FC2-B346-BA58-090B5F150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t>9/18/18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94F326-4AA6-154F-89D0-0538A6F94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BAC47D-BCAD-354A-BAD7-E57F28A76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046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B8E02-2C6C-CC4B-88FC-ED1F8E966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B21633-35A1-7845-B806-D439DF6E3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t>9/18/18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8098D5-2540-D54F-BD57-910BBD633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45FEC4-DC2C-8C4D-9106-E2D48022D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319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ADD296-BD70-7E4C-B0FD-55538999F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t>9/18/18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FB74D3-4C9A-3045-823B-2B453ACB7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A6CBD2-9CDB-5640-A731-0F5917D2E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938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89005-86E3-C141-B820-F160FD4C0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4F1F5-764D-DB42-9463-9217470D5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8698D2-3F21-AD49-947D-CD70621EA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2B326D-5355-F74E-9084-58B19BD3B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t>9/18/18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89FCB0-EB72-424D-8238-7FDF416BE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07A719-B070-854E-A1C5-970D7A239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933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F36BA-D129-A94D-A400-4704A05BF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DDE5B9-6C9D-6F47-892C-3913B797D6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4BB026-B731-5841-9AB2-34EDDAAC87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3D0BEC-70F4-A54D-8C58-41A818376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t>9/18/18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99D5A5-D31D-D64F-894D-C0FA42FB2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51A40E-402D-7843-8967-6F77E5CCD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026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48FE8C-F5FE-8D46-BD25-6E046CCE7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59F2D-93A2-4044-B9F1-AA33C4920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9C96E-4CD7-6746-AE07-0447651C8D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E3837-F530-0F4A-A4A2-4333D4DD1634}" type="datetimeFigureOut">
              <a:rPr lang="en-US" smtClean="0"/>
              <a:t>9/18/18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EFE59-CC73-2A49-82F0-F13161AF64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ECE187-4166-7A46-B037-5BE8B8BF30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A73F3-2A7E-574C-AA97-CACAF76B2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919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dn.ministerialassociation.org/docs/ebooks/Praying%20for%20Rain%20%5b2014%20revised%5d.epub" TargetMode="External"/><Relationship Id="rId2" Type="http://schemas.openxmlformats.org/officeDocument/2006/relationships/hyperlink" Target="https://cdn.ministerialassociation.org/docs/2017-NewResources/32%20-%20Praying%20for%20Rain-Revised.2017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tiff"/><Relationship Id="rId5" Type="http://schemas.openxmlformats.org/officeDocument/2006/relationships/hyperlink" Target="https://www.revivalandreformation.org/resources/all/praying-for-rain" TargetMode="External"/><Relationship Id="rId4" Type="http://schemas.openxmlformats.org/officeDocument/2006/relationships/hyperlink" Target="http://cdn.ministerialassociation.org/docs/ebooks/Praying%20for%20Rain%20%5b2014%20revised%5d.mob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9BA3CF9-C4A3-1D46-9725-F04162DCAA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29" b="2025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EEAA5C-EC93-D44D-B269-DBBE096D4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39418" y="3222171"/>
            <a:ext cx="5252581" cy="1843816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accent1"/>
                </a:solidFill>
                <a:latin typeface="Avenir Next" panose="020B0503020202020204" pitchFamily="34" charset="0"/>
              </a:rPr>
              <a:t>PRAYING FOR THE RAIN </a:t>
            </a:r>
            <a:r>
              <a:rPr lang="en-US" sz="2800" dirty="0">
                <a:solidFill>
                  <a:schemeClr val="accent1"/>
                </a:solidFill>
                <a:latin typeface="Avenir Next" panose="020B0503020202020204" pitchFamily="34" charset="0"/>
              </a:rPr>
              <a:t>BOOKLET</a:t>
            </a:r>
            <a:endParaRPr lang="en-US" sz="3600" dirty="0">
              <a:solidFill>
                <a:schemeClr val="accent1"/>
              </a:solidFill>
              <a:latin typeface="Avenir Next" panose="020B0503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F9CC66-392F-6B48-A82D-B0AD9BF578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44916" y="5242675"/>
            <a:ext cx="4330262" cy="494246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In 18 languages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7169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0C683-F177-2E46-A927-8DBFC9D96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Avenir Next" panose="020B0503020202020204" pitchFamily="34" charset="0"/>
              </a:rPr>
              <a:t>PRAYING </a:t>
            </a:r>
            <a:br>
              <a:rPr lang="en-US" sz="4000" dirty="0">
                <a:latin typeface="Avenir Next" panose="020B0503020202020204" pitchFamily="34" charset="0"/>
              </a:rPr>
            </a:br>
            <a:r>
              <a:rPr lang="en-US" sz="4000" dirty="0">
                <a:latin typeface="Avenir Next" panose="020B0503020202020204" pitchFamily="34" charset="0"/>
              </a:rPr>
              <a:t>FOR THE RAIN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90A5B-C823-1042-8EFD-094B68303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463" y="2404997"/>
            <a:ext cx="5311971" cy="36322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/>
              <a:t>Wanting to understand the heart behind united prayer, or how to lead a group in united prayer? Or maybe you just want to grow your prayer life with your family? This powerful resource, with already half a million copies in print, has been newly updated and is packed with lots of inspiration and practical tools to help get your group prayer off to a great start. If you love prayer, you will want to take this gem with you everywhere. (Available in 18 languages!)</a:t>
            </a:r>
          </a:p>
          <a:p>
            <a:pPr marL="0" indent="0" algn="ctr">
              <a:buNone/>
            </a:pPr>
            <a:r>
              <a:rPr lang="en-US" sz="1800" cap="all">
                <a:hlinkClick r:id="rId2" tooltip="Praying for Rain"/>
              </a:rPr>
              <a:t>DOWNLOAD PDF</a:t>
            </a:r>
            <a:r>
              <a:rPr lang="en-US" sz="1800"/>
              <a:t> </a:t>
            </a:r>
            <a:r>
              <a:rPr lang="en-US" sz="1800" cap="all">
                <a:hlinkClick r:id="rId3" tooltip="Praying for Rain"/>
              </a:rPr>
              <a:t>DOWNLOAD EPUB</a:t>
            </a:r>
            <a:r>
              <a:rPr lang="en-US" sz="1800"/>
              <a:t> </a:t>
            </a:r>
            <a:r>
              <a:rPr lang="en-US" sz="1800" cap="all">
                <a:hlinkClick r:id="rId4" tooltip="Praying for Rain"/>
              </a:rPr>
              <a:t>DOWNLOAD MOBI</a:t>
            </a:r>
            <a:endParaRPr lang="en-US" sz="1800"/>
          </a:p>
          <a:p>
            <a:pPr marL="0" indent="0" algn="ctr">
              <a:buNone/>
            </a:pPr>
            <a:br>
              <a:rPr lang="en-US" sz="1800"/>
            </a:br>
            <a:r>
              <a:rPr lang="en-US" sz="1800">
                <a:hlinkClick r:id="rId5"/>
              </a:rPr>
              <a:t>https://www.revivalandreformation.org/resources/all/praying-for-rain</a:t>
            </a:r>
            <a:r>
              <a:rPr lang="en-US" sz="180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C38221-3BF4-4141-8D84-8C15737112F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356" r="-1" b="-1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31895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105</Words>
  <Application>Microsoft Macintosh PowerPoint</Application>
  <PresentationFormat>Widescreen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Avenir Next</vt:lpstr>
      <vt:lpstr>Calibri</vt:lpstr>
      <vt:lpstr>Calibri Light</vt:lpstr>
      <vt:lpstr>Office Theme</vt:lpstr>
      <vt:lpstr>PRAYING FOR THE RAIN BOOKLET</vt:lpstr>
      <vt:lpstr>PRAYING  FOR THE RAIN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PRAYING FOR THE RAIN BOOKLET</dc:title>
  <dc:creator>Arrais, Raquel</dc:creator>
  <cp:lastModifiedBy>Arrais, Raquel</cp:lastModifiedBy>
  <cp:revision>2</cp:revision>
  <dcterms:created xsi:type="dcterms:W3CDTF">2018-09-18T17:59:52Z</dcterms:created>
  <dcterms:modified xsi:type="dcterms:W3CDTF">2018-09-18T18:05:12Z</dcterms:modified>
</cp:coreProperties>
</file>