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0"/>
  </p:notesMasterIdLst>
  <p:sldIdLst>
    <p:sldId id="257" r:id="rId2"/>
    <p:sldId id="292" r:id="rId3"/>
    <p:sldId id="329" r:id="rId4"/>
    <p:sldId id="334" r:id="rId5"/>
    <p:sldId id="330" r:id="rId6"/>
    <p:sldId id="331" r:id="rId7"/>
    <p:sldId id="332" r:id="rId8"/>
    <p:sldId id="333" r:id="rId9"/>
    <p:sldId id="258" r:id="rId10"/>
    <p:sldId id="274" r:id="rId11"/>
    <p:sldId id="287" r:id="rId12"/>
    <p:sldId id="288" r:id="rId13"/>
    <p:sldId id="335" r:id="rId14"/>
    <p:sldId id="291" r:id="rId15"/>
    <p:sldId id="297" r:id="rId16"/>
    <p:sldId id="293" r:id="rId17"/>
    <p:sldId id="294" r:id="rId18"/>
    <p:sldId id="295" r:id="rId19"/>
    <p:sldId id="296" r:id="rId20"/>
    <p:sldId id="318" r:id="rId21"/>
    <p:sldId id="300" r:id="rId22"/>
    <p:sldId id="319" r:id="rId23"/>
    <p:sldId id="320" r:id="rId24"/>
    <p:sldId id="321" r:id="rId25"/>
    <p:sldId id="304" r:id="rId26"/>
    <p:sldId id="322" r:id="rId27"/>
    <p:sldId id="307" r:id="rId28"/>
    <p:sldId id="323" r:id="rId29"/>
    <p:sldId id="324" r:id="rId30"/>
    <p:sldId id="312" r:id="rId31"/>
    <p:sldId id="325" r:id="rId32"/>
    <p:sldId id="326" r:id="rId33"/>
    <p:sldId id="313" r:id="rId34"/>
    <p:sldId id="314" r:id="rId35"/>
    <p:sldId id="327" r:id="rId36"/>
    <p:sldId id="336" r:id="rId37"/>
    <p:sldId id="337" r:id="rId38"/>
    <p:sldId id="278"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162" autoAdjust="0"/>
    <p:restoredTop sz="82309" autoAdjust="0"/>
  </p:normalViewPr>
  <p:slideViewPr>
    <p:cSldViewPr snapToGrid="0">
      <p:cViewPr varScale="1">
        <p:scale>
          <a:sx n="64" d="100"/>
          <a:sy n="64" d="100"/>
        </p:scale>
        <p:origin x="42" y="2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CD1D20-F0B1-42CE-B23C-FD12BF7EBEE7}" type="doc">
      <dgm:prSet loTypeId="urn:microsoft.com/office/officeart/2005/8/layout/radial6" loCatId="cycle" qsTypeId="urn:microsoft.com/office/officeart/2005/8/quickstyle/simple1" qsCatId="simple" csTypeId="urn:microsoft.com/office/officeart/2005/8/colors/accent1_3" csCatId="accent1" phldr="1"/>
      <dgm:spPr/>
      <dgm:t>
        <a:bodyPr/>
        <a:lstStyle/>
        <a:p>
          <a:endParaRPr lang="en-NZ"/>
        </a:p>
      </dgm:t>
    </dgm:pt>
    <dgm:pt modelId="{2562376C-CA36-4808-99B4-C970C7A5A297}">
      <dgm:prSet phldrT="[Text]"/>
      <dgm:spPr/>
      <dgm:t>
        <a:bodyPr/>
        <a:lstStyle/>
        <a:p>
          <a:r>
            <a:rPr lang="en-NZ" b="1" dirty="0" err="1">
              <a:effectLst>
                <a:outerShdw blurRad="38100" dist="38100" dir="2700000" algn="tl">
                  <a:srgbClr val="000000">
                    <a:alpha val="43137"/>
                  </a:srgbClr>
                </a:outerShdw>
              </a:effectLst>
            </a:rPr>
            <a:t>Planification</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réussie</a:t>
          </a:r>
          <a:endParaRPr lang="en-NZ" dirty="0"/>
        </a:p>
      </dgm:t>
    </dgm:pt>
    <dgm:pt modelId="{7B4A7A4B-CAD9-4029-8002-829B780EC26F}" type="parTrans" cxnId="{C5BD5B5A-AD3A-49A9-8284-2A5D9DC99B5C}">
      <dgm:prSet/>
      <dgm:spPr/>
      <dgm:t>
        <a:bodyPr/>
        <a:lstStyle/>
        <a:p>
          <a:endParaRPr lang="en-NZ"/>
        </a:p>
      </dgm:t>
    </dgm:pt>
    <dgm:pt modelId="{181AF695-0056-403C-82C9-909359C47227}" type="sibTrans" cxnId="{C5BD5B5A-AD3A-49A9-8284-2A5D9DC99B5C}">
      <dgm:prSet/>
      <dgm:spPr/>
      <dgm:t>
        <a:bodyPr/>
        <a:lstStyle/>
        <a:p>
          <a:endParaRPr lang="en-NZ"/>
        </a:p>
      </dgm:t>
    </dgm:pt>
    <dgm:pt modelId="{59C67B88-E5C0-4B46-AB4C-1B5CAD38B8DC}">
      <dgm:prSet phldrT="[Text]"/>
      <dgm:spPr/>
      <dgm:t>
        <a:bodyPr/>
        <a:lstStyle/>
        <a:p>
          <a:r>
            <a:rPr lang="en-NZ" b="1" dirty="0" err="1">
              <a:effectLst>
                <a:outerShdw blurRad="38100" dist="38100" dir="2700000" algn="tl">
                  <a:srgbClr val="000000">
                    <a:alpha val="43137"/>
                  </a:srgbClr>
                </a:outerShdw>
              </a:effectLst>
            </a:rPr>
            <a:t>Valeurs</a:t>
          </a:r>
          <a:endParaRPr lang="en-NZ" b="1" dirty="0">
            <a:effectLst>
              <a:outerShdw blurRad="38100" dist="38100" dir="2700000" algn="tl">
                <a:srgbClr val="000000">
                  <a:alpha val="43137"/>
                </a:srgbClr>
              </a:outerShdw>
            </a:effectLst>
          </a:endParaRPr>
        </a:p>
        <a:p>
          <a:r>
            <a:rPr lang="en-NZ" b="1" dirty="0">
              <a:effectLst>
                <a:outerShdw blurRad="38100" dist="38100" dir="2700000" algn="tl">
                  <a:srgbClr val="000000">
                    <a:alpha val="43137"/>
                  </a:srgbClr>
                </a:outerShdw>
              </a:effectLst>
            </a:rPr>
            <a:t>Mission Vision</a:t>
          </a:r>
        </a:p>
      </dgm:t>
    </dgm:pt>
    <dgm:pt modelId="{39CA68FB-D407-40D7-8833-7FB23493815C}" type="parTrans" cxnId="{2C42CBEE-292E-4C19-BA19-F11704E21DD8}">
      <dgm:prSet/>
      <dgm:spPr/>
      <dgm:t>
        <a:bodyPr/>
        <a:lstStyle/>
        <a:p>
          <a:endParaRPr lang="en-NZ"/>
        </a:p>
      </dgm:t>
    </dgm:pt>
    <dgm:pt modelId="{C500DFE9-7A23-4DBB-B2B6-0498CDEC1F8A}" type="sibTrans" cxnId="{2C42CBEE-292E-4C19-BA19-F11704E21DD8}">
      <dgm:prSet/>
      <dgm:spPr/>
      <dgm:t>
        <a:bodyPr/>
        <a:lstStyle/>
        <a:p>
          <a:endParaRPr lang="en-NZ"/>
        </a:p>
      </dgm:t>
    </dgm:pt>
    <dgm:pt modelId="{5B62F208-778E-4C98-9576-F4A0CA56A7C2}">
      <dgm:prSet phldrT="[Text]"/>
      <dgm:spPr/>
      <dgm:t>
        <a:bodyPr/>
        <a:lstStyle/>
        <a:p>
          <a:r>
            <a:rPr lang="en-NZ" dirty="0"/>
            <a:t>[</a:t>
          </a:r>
          <a:r>
            <a:rPr lang="en-NZ" dirty="0" err="1"/>
            <a:t>Texte</a:t>
          </a:r>
          <a:r>
            <a:rPr lang="en-NZ" dirty="0"/>
            <a:t>]</a:t>
          </a:r>
        </a:p>
      </dgm:t>
    </dgm:pt>
    <dgm:pt modelId="{BF09A0A9-3CA8-4575-8BF4-AD870B1E66E0}" type="parTrans" cxnId="{1B52A542-D9F1-44DD-AE39-8BCB2ADB7274}">
      <dgm:prSet/>
      <dgm:spPr/>
      <dgm:t>
        <a:bodyPr/>
        <a:lstStyle/>
        <a:p>
          <a:endParaRPr lang="en-NZ"/>
        </a:p>
      </dgm:t>
    </dgm:pt>
    <dgm:pt modelId="{F8C046CE-D39B-4347-AE72-68B16BB57591}" type="sibTrans" cxnId="{1B52A542-D9F1-44DD-AE39-8BCB2ADB7274}">
      <dgm:prSet/>
      <dgm:spPr/>
      <dgm:t>
        <a:bodyPr/>
        <a:lstStyle/>
        <a:p>
          <a:endParaRPr lang="en-NZ"/>
        </a:p>
      </dgm:t>
    </dgm:pt>
    <dgm:pt modelId="{1EF61052-0FA0-4125-A5D0-CCB23E49CA41}">
      <dgm:prSet phldrT="[Text]"/>
      <dgm:spPr/>
      <dgm:t>
        <a:bodyPr/>
        <a:lstStyle/>
        <a:p>
          <a:r>
            <a:rPr lang="en-NZ" dirty="0"/>
            <a:t>[</a:t>
          </a:r>
          <a:r>
            <a:rPr lang="en-NZ" dirty="0" err="1"/>
            <a:t>Texte</a:t>
          </a:r>
          <a:r>
            <a:rPr lang="en-NZ" dirty="0"/>
            <a:t>]</a:t>
          </a:r>
        </a:p>
      </dgm:t>
    </dgm:pt>
    <dgm:pt modelId="{9C0F71D2-FCCD-4D96-A365-FC7E3F782C6D}" type="parTrans" cxnId="{723178C4-0BEE-43C1-8689-975C0B4BE14E}">
      <dgm:prSet/>
      <dgm:spPr/>
      <dgm:t>
        <a:bodyPr/>
        <a:lstStyle/>
        <a:p>
          <a:endParaRPr lang="en-NZ"/>
        </a:p>
      </dgm:t>
    </dgm:pt>
    <dgm:pt modelId="{591A344E-6861-44B7-9610-6D4370C206C2}" type="sibTrans" cxnId="{723178C4-0BEE-43C1-8689-975C0B4BE14E}">
      <dgm:prSet/>
      <dgm:spPr/>
      <dgm:t>
        <a:bodyPr/>
        <a:lstStyle/>
        <a:p>
          <a:endParaRPr lang="en-NZ"/>
        </a:p>
      </dgm:t>
    </dgm:pt>
    <dgm:pt modelId="{7BB37864-9CA9-47B0-9943-175E91B8B0E5}">
      <dgm:prSet phldrT="[Text]"/>
      <dgm:spPr/>
      <dgm:t>
        <a:bodyPr/>
        <a:lstStyle/>
        <a:p>
          <a:r>
            <a:rPr lang="en-NZ" dirty="0"/>
            <a:t>[</a:t>
          </a:r>
          <a:r>
            <a:rPr lang="en-NZ" dirty="0" err="1"/>
            <a:t>Texte</a:t>
          </a:r>
          <a:r>
            <a:rPr lang="en-NZ" dirty="0"/>
            <a:t>]</a:t>
          </a:r>
        </a:p>
      </dgm:t>
    </dgm:pt>
    <dgm:pt modelId="{AD387721-C78C-42CA-87C7-126BAFA3591F}" type="parTrans" cxnId="{BC31F327-8213-48C9-98FE-AA38EB820220}">
      <dgm:prSet/>
      <dgm:spPr/>
      <dgm:t>
        <a:bodyPr/>
        <a:lstStyle/>
        <a:p>
          <a:endParaRPr lang="en-NZ"/>
        </a:p>
      </dgm:t>
    </dgm:pt>
    <dgm:pt modelId="{E0EDEBBC-F1BD-44D5-819C-0D52AD298A59}" type="sibTrans" cxnId="{BC31F327-8213-48C9-98FE-AA38EB820220}">
      <dgm:prSet/>
      <dgm:spPr/>
      <dgm:t>
        <a:bodyPr/>
        <a:lstStyle/>
        <a:p>
          <a:endParaRPr lang="en-NZ"/>
        </a:p>
      </dgm:t>
    </dgm:pt>
    <dgm:pt modelId="{957C30AC-2110-4FF7-80B6-97EC12345BE7}">
      <dgm:prSet phldrT="[Text]"/>
      <dgm:spPr/>
      <dgm:t>
        <a:bodyPr/>
        <a:lstStyle/>
        <a:p>
          <a:r>
            <a:rPr lang="en-NZ" dirty="0"/>
            <a:t>[</a:t>
          </a:r>
          <a:r>
            <a:rPr lang="en-NZ" dirty="0" err="1"/>
            <a:t>Texte</a:t>
          </a:r>
          <a:r>
            <a:rPr lang="en-NZ" dirty="0"/>
            <a:t>]</a:t>
          </a:r>
        </a:p>
      </dgm:t>
    </dgm:pt>
    <dgm:pt modelId="{E5B7905C-FE37-4521-A1DC-4DF4ADE23037}" type="parTrans" cxnId="{12BCE536-B9EF-4D0B-A4FA-294DB369A68D}">
      <dgm:prSet/>
      <dgm:spPr/>
      <dgm:t>
        <a:bodyPr/>
        <a:lstStyle/>
        <a:p>
          <a:endParaRPr lang="en-NZ"/>
        </a:p>
      </dgm:t>
    </dgm:pt>
    <dgm:pt modelId="{3D67D19C-A7FE-49EF-87B1-F938C1475A3C}" type="sibTrans" cxnId="{12BCE536-B9EF-4D0B-A4FA-294DB369A68D}">
      <dgm:prSet/>
      <dgm:spPr/>
      <dgm:t>
        <a:bodyPr/>
        <a:lstStyle/>
        <a:p>
          <a:endParaRPr lang="en-NZ"/>
        </a:p>
      </dgm:t>
    </dgm:pt>
    <dgm:pt modelId="{AE3F5E83-AD33-4F3B-907E-76507C0C3F50}">
      <dgm:prSet phldrT="[Text]"/>
      <dgm:spPr/>
      <dgm:t>
        <a:bodyPr/>
        <a:lstStyle/>
        <a:p>
          <a:r>
            <a:rPr lang="en-NZ" dirty="0"/>
            <a:t>[</a:t>
          </a:r>
          <a:r>
            <a:rPr lang="en-NZ" dirty="0" err="1"/>
            <a:t>Texte</a:t>
          </a:r>
          <a:r>
            <a:rPr lang="en-NZ" dirty="0"/>
            <a:t>]</a:t>
          </a:r>
        </a:p>
      </dgm:t>
    </dgm:pt>
    <dgm:pt modelId="{A51FC553-4277-4422-B38E-E980D3FADF66}" type="parTrans" cxnId="{6673B885-5EC6-4BB9-9923-F6E43F25FF9B}">
      <dgm:prSet/>
      <dgm:spPr/>
      <dgm:t>
        <a:bodyPr/>
        <a:lstStyle/>
        <a:p>
          <a:endParaRPr lang="en-NZ"/>
        </a:p>
      </dgm:t>
    </dgm:pt>
    <dgm:pt modelId="{F96684E3-1F19-4B2F-A8E3-E258943F832E}" type="sibTrans" cxnId="{6673B885-5EC6-4BB9-9923-F6E43F25FF9B}">
      <dgm:prSet/>
      <dgm:spPr/>
      <dgm:t>
        <a:bodyPr/>
        <a:lstStyle/>
        <a:p>
          <a:endParaRPr lang="en-NZ"/>
        </a:p>
      </dgm:t>
    </dgm:pt>
    <dgm:pt modelId="{E3C21B2E-5CF3-440C-B9A2-4BF71729A81A}">
      <dgm:prSet phldrT="[Text]"/>
      <dgm:spPr/>
      <dgm:t>
        <a:bodyPr/>
        <a:lstStyle/>
        <a:p>
          <a:r>
            <a:rPr lang="en-NZ" dirty="0"/>
            <a:t>[</a:t>
          </a:r>
          <a:r>
            <a:rPr lang="en-NZ" dirty="0" err="1"/>
            <a:t>Texte</a:t>
          </a:r>
          <a:r>
            <a:rPr lang="en-NZ" dirty="0"/>
            <a:t>]</a:t>
          </a:r>
        </a:p>
      </dgm:t>
    </dgm:pt>
    <dgm:pt modelId="{843F40A1-18B6-4E46-96C2-B74696CB41D5}" type="parTrans" cxnId="{1DE2C8AD-DC0A-4549-8188-F2FA55AB4F6C}">
      <dgm:prSet/>
      <dgm:spPr/>
      <dgm:t>
        <a:bodyPr/>
        <a:lstStyle/>
        <a:p>
          <a:endParaRPr lang="en-NZ"/>
        </a:p>
      </dgm:t>
    </dgm:pt>
    <dgm:pt modelId="{C0055746-3D56-4E61-AB54-357C3A9FC423}" type="sibTrans" cxnId="{1DE2C8AD-DC0A-4549-8188-F2FA55AB4F6C}">
      <dgm:prSet/>
      <dgm:spPr/>
      <dgm:t>
        <a:bodyPr/>
        <a:lstStyle/>
        <a:p>
          <a:endParaRPr lang="en-NZ"/>
        </a:p>
      </dgm:t>
    </dgm:pt>
    <dgm:pt modelId="{4C9D827E-CA11-40F1-9DD0-5C8490912115}" type="pres">
      <dgm:prSet presAssocID="{80CD1D20-F0B1-42CE-B23C-FD12BF7EBEE7}" presName="Name0" presStyleCnt="0">
        <dgm:presLayoutVars>
          <dgm:chMax val="1"/>
          <dgm:dir/>
          <dgm:animLvl val="ctr"/>
          <dgm:resizeHandles val="exact"/>
        </dgm:presLayoutVars>
      </dgm:prSet>
      <dgm:spPr/>
    </dgm:pt>
    <dgm:pt modelId="{30F3A4DF-24C4-4115-AE53-D23787D8597F}" type="pres">
      <dgm:prSet presAssocID="{2562376C-CA36-4808-99B4-C970C7A5A297}" presName="centerShape" presStyleLbl="node0" presStyleIdx="0" presStyleCnt="1"/>
      <dgm:spPr/>
    </dgm:pt>
    <dgm:pt modelId="{728EA9DE-D6E9-49DF-801D-9F2C9E49963C}" type="pres">
      <dgm:prSet presAssocID="{59C67B88-E5C0-4B46-AB4C-1B5CAD38B8DC}" presName="node" presStyleLbl="node1" presStyleIdx="0" presStyleCnt="7">
        <dgm:presLayoutVars>
          <dgm:bulletEnabled val="1"/>
        </dgm:presLayoutVars>
      </dgm:prSet>
      <dgm:spPr/>
    </dgm:pt>
    <dgm:pt modelId="{76299BE5-B838-4A4E-B26F-E7679D7EFE98}" type="pres">
      <dgm:prSet presAssocID="{59C67B88-E5C0-4B46-AB4C-1B5CAD38B8DC}" presName="dummy" presStyleCnt="0"/>
      <dgm:spPr/>
    </dgm:pt>
    <dgm:pt modelId="{6878E45F-F0AE-48D9-B46A-B108DC591801}" type="pres">
      <dgm:prSet presAssocID="{C500DFE9-7A23-4DBB-B2B6-0498CDEC1F8A}" presName="sibTrans" presStyleLbl="sibTrans2D1" presStyleIdx="0" presStyleCnt="7"/>
      <dgm:spPr/>
    </dgm:pt>
    <dgm:pt modelId="{B45F640A-0023-430F-A2FD-FA1C0273D7C8}" type="pres">
      <dgm:prSet presAssocID="{957C30AC-2110-4FF7-80B6-97EC12345BE7}" presName="node" presStyleLbl="node1" presStyleIdx="1" presStyleCnt="7">
        <dgm:presLayoutVars>
          <dgm:bulletEnabled val="1"/>
        </dgm:presLayoutVars>
      </dgm:prSet>
      <dgm:spPr/>
    </dgm:pt>
    <dgm:pt modelId="{14BE8E06-C636-48C2-8B9F-E5CBD1056559}" type="pres">
      <dgm:prSet presAssocID="{957C30AC-2110-4FF7-80B6-97EC12345BE7}" presName="dummy" presStyleCnt="0"/>
      <dgm:spPr/>
    </dgm:pt>
    <dgm:pt modelId="{73187E21-2A93-4E9D-B6AB-C8D6A659832D}" type="pres">
      <dgm:prSet presAssocID="{3D67D19C-A7FE-49EF-87B1-F938C1475A3C}" presName="sibTrans" presStyleLbl="sibTrans2D1" presStyleIdx="1" presStyleCnt="7"/>
      <dgm:spPr/>
    </dgm:pt>
    <dgm:pt modelId="{E3C11B5A-86F7-4224-A646-A3A963FD2D18}" type="pres">
      <dgm:prSet presAssocID="{AE3F5E83-AD33-4F3B-907E-76507C0C3F50}" presName="node" presStyleLbl="node1" presStyleIdx="2" presStyleCnt="7">
        <dgm:presLayoutVars>
          <dgm:bulletEnabled val="1"/>
        </dgm:presLayoutVars>
      </dgm:prSet>
      <dgm:spPr/>
    </dgm:pt>
    <dgm:pt modelId="{F96DB85C-E204-4836-8824-93875FAB6A73}" type="pres">
      <dgm:prSet presAssocID="{AE3F5E83-AD33-4F3B-907E-76507C0C3F50}" presName="dummy" presStyleCnt="0"/>
      <dgm:spPr/>
    </dgm:pt>
    <dgm:pt modelId="{8DEDE911-9BA1-4CBE-8BCA-28E3B1F452F1}" type="pres">
      <dgm:prSet presAssocID="{F96684E3-1F19-4B2F-A8E3-E258943F832E}" presName="sibTrans" presStyleLbl="sibTrans2D1" presStyleIdx="2" presStyleCnt="7"/>
      <dgm:spPr/>
    </dgm:pt>
    <dgm:pt modelId="{BB33C310-2EF6-4A0B-9C85-3158F7F4DD4A}" type="pres">
      <dgm:prSet presAssocID="{E3C21B2E-5CF3-440C-B9A2-4BF71729A81A}" presName="node" presStyleLbl="node1" presStyleIdx="3" presStyleCnt="7">
        <dgm:presLayoutVars>
          <dgm:bulletEnabled val="1"/>
        </dgm:presLayoutVars>
      </dgm:prSet>
      <dgm:spPr/>
    </dgm:pt>
    <dgm:pt modelId="{AE95E937-255A-47D8-96E8-981C47CE1FB6}" type="pres">
      <dgm:prSet presAssocID="{E3C21B2E-5CF3-440C-B9A2-4BF71729A81A}" presName="dummy" presStyleCnt="0"/>
      <dgm:spPr/>
    </dgm:pt>
    <dgm:pt modelId="{198B8139-0F60-4CD1-BAAD-18F76D4D9991}" type="pres">
      <dgm:prSet presAssocID="{C0055746-3D56-4E61-AB54-357C3A9FC423}" presName="sibTrans" presStyleLbl="sibTrans2D1" presStyleIdx="3" presStyleCnt="7"/>
      <dgm:spPr/>
    </dgm:pt>
    <dgm:pt modelId="{CFD0CAEB-0197-496D-A28D-86FFCFF89A1A}" type="pres">
      <dgm:prSet presAssocID="{5B62F208-778E-4C98-9576-F4A0CA56A7C2}" presName="node" presStyleLbl="node1" presStyleIdx="4" presStyleCnt="7">
        <dgm:presLayoutVars>
          <dgm:bulletEnabled val="1"/>
        </dgm:presLayoutVars>
      </dgm:prSet>
      <dgm:spPr/>
    </dgm:pt>
    <dgm:pt modelId="{BB8C4F27-F97E-424C-A709-B8C3CBB7E1DB}" type="pres">
      <dgm:prSet presAssocID="{5B62F208-778E-4C98-9576-F4A0CA56A7C2}" presName="dummy" presStyleCnt="0"/>
      <dgm:spPr/>
    </dgm:pt>
    <dgm:pt modelId="{5282F441-8252-470E-8FCE-39F5689BA7AE}" type="pres">
      <dgm:prSet presAssocID="{F8C046CE-D39B-4347-AE72-68B16BB57591}" presName="sibTrans" presStyleLbl="sibTrans2D1" presStyleIdx="4" presStyleCnt="7"/>
      <dgm:spPr/>
    </dgm:pt>
    <dgm:pt modelId="{E787DC4A-4ED2-4AFF-B743-3143E57FCF28}" type="pres">
      <dgm:prSet presAssocID="{1EF61052-0FA0-4125-A5D0-CCB23E49CA41}" presName="node" presStyleLbl="node1" presStyleIdx="5" presStyleCnt="7">
        <dgm:presLayoutVars>
          <dgm:bulletEnabled val="1"/>
        </dgm:presLayoutVars>
      </dgm:prSet>
      <dgm:spPr/>
    </dgm:pt>
    <dgm:pt modelId="{DE769E4F-3113-42AB-9E90-5869464E6650}" type="pres">
      <dgm:prSet presAssocID="{1EF61052-0FA0-4125-A5D0-CCB23E49CA41}" presName="dummy" presStyleCnt="0"/>
      <dgm:spPr/>
    </dgm:pt>
    <dgm:pt modelId="{972F2707-DF3C-465D-A961-BA269A6E8DDB}" type="pres">
      <dgm:prSet presAssocID="{591A344E-6861-44B7-9610-6D4370C206C2}" presName="sibTrans" presStyleLbl="sibTrans2D1" presStyleIdx="5" presStyleCnt="7"/>
      <dgm:spPr/>
    </dgm:pt>
    <dgm:pt modelId="{AF241EB2-1C45-4C08-8206-28E47AF7F24D}" type="pres">
      <dgm:prSet presAssocID="{7BB37864-9CA9-47B0-9943-175E91B8B0E5}" presName="node" presStyleLbl="node1" presStyleIdx="6" presStyleCnt="7">
        <dgm:presLayoutVars>
          <dgm:bulletEnabled val="1"/>
        </dgm:presLayoutVars>
      </dgm:prSet>
      <dgm:spPr/>
    </dgm:pt>
    <dgm:pt modelId="{1365807B-2F7E-4F17-9F76-B3ED9F977FB4}" type="pres">
      <dgm:prSet presAssocID="{7BB37864-9CA9-47B0-9943-175E91B8B0E5}" presName="dummy" presStyleCnt="0"/>
      <dgm:spPr/>
    </dgm:pt>
    <dgm:pt modelId="{642368D9-7A9A-4D3F-853E-AB18EAD60BF5}" type="pres">
      <dgm:prSet presAssocID="{E0EDEBBC-F1BD-44D5-819C-0D52AD298A59}" presName="sibTrans" presStyleLbl="sibTrans2D1" presStyleIdx="6" presStyleCnt="7"/>
      <dgm:spPr/>
    </dgm:pt>
  </dgm:ptLst>
  <dgm:cxnLst>
    <dgm:cxn modelId="{D2898306-3F9C-45F1-B0BE-C07F9D8B5AEF}" type="presOf" srcId="{F96684E3-1F19-4B2F-A8E3-E258943F832E}" destId="{8DEDE911-9BA1-4CBE-8BCA-28E3B1F452F1}" srcOrd="0" destOrd="0" presId="urn:microsoft.com/office/officeart/2005/8/layout/radial6"/>
    <dgm:cxn modelId="{5E79CE26-4740-44AB-A5F9-3A3C0F139C9D}" type="presOf" srcId="{7BB37864-9CA9-47B0-9943-175E91B8B0E5}" destId="{AF241EB2-1C45-4C08-8206-28E47AF7F24D}" srcOrd="0" destOrd="0" presId="urn:microsoft.com/office/officeart/2005/8/layout/radial6"/>
    <dgm:cxn modelId="{2A6DC327-AB83-495D-AC30-A23A54A8FFFB}" type="presOf" srcId="{5B62F208-778E-4C98-9576-F4A0CA56A7C2}" destId="{CFD0CAEB-0197-496D-A28D-86FFCFF89A1A}" srcOrd="0" destOrd="0" presId="urn:microsoft.com/office/officeart/2005/8/layout/radial6"/>
    <dgm:cxn modelId="{BC31F327-8213-48C9-98FE-AA38EB820220}" srcId="{2562376C-CA36-4808-99B4-C970C7A5A297}" destId="{7BB37864-9CA9-47B0-9943-175E91B8B0E5}" srcOrd="6" destOrd="0" parTransId="{AD387721-C78C-42CA-87C7-126BAFA3591F}" sibTransId="{E0EDEBBC-F1BD-44D5-819C-0D52AD298A59}"/>
    <dgm:cxn modelId="{97AFA02C-FB47-47DB-9FAA-FC84D12BE46F}" type="presOf" srcId="{F8C046CE-D39B-4347-AE72-68B16BB57591}" destId="{5282F441-8252-470E-8FCE-39F5689BA7AE}" srcOrd="0" destOrd="0" presId="urn:microsoft.com/office/officeart/2005/8/layout/radial6"/>
    <dgm:cxn modelId="{12BCE536-B9EF-4D0B-A4FA-294DB369A68D}" srcId="{2562376C-CA36-4808-99B4-C970C7A5A297}" destId="{957C30AC-2110-4FF7-80B6-97EC12345BE7}" srcOrd="1" destOrd="0" parTransId="{E5B7905C-FE37-4521-A1DC-4DF4ADE23037}" sibTransId="{3D67D19C-A7FE-49EF-87B1-F938C1475A3C}"/>
    <dgm:cxn modelId="{A2EEFA3A-801B-4B8E-94F3-E99FD2809E6C}" type="presOf" srcId="{591A344E-6861-44B7-9610-6D4370C206C2}" destId="{972F2707-DF3C-465D-A961-BA269A6E8DDB}" srcOrd="0" destOrd="0" presId="urn:microsoft.com/office/officeart/2005/8/layout/radial6"/>
    <dgm:cxn modelId="{7759F55F-9A06-414E-B5F0-8ABC44604E8B}" type="presOf" srcId="{2562376C-CA36-4808-99B4-C970C7A5A297}" destId="{30F3A4DF-24C4-4115-AE53-D23787D8597F}" srcOrd="0" destOrd="0" presId="urn:microsoft.com/office/officeart/2005/8/layout/radial6"/>
    <dgm:cxn modelId="{1B52A542-D9F1-44DD-AE39-8BCB2ADB7274}" srcId="{2562376C-CA36-4808-99B4-C970C7A5A297}" destId="{5B62F208-778E-4C98-9576-F4A0CA56A7C2}" srcOrd="4" destOrd="0" parTransId="{BF09A0A9-3CA8-4575-8BF4-AD870B1E66E0}" sibTransId="{F8C046CE-D39B-4347-AE72-68B16BB57591}"/>
    <dgm:cxn modelId="{7A8DF165-806A-4034-BE02-F3311B812E15}" type="presOf" srcId="{957C30AC-2110-4FF7-80B6-97EC12345BE7}" destId="{B45F640A-0023-430F-A2FD-FA1C0273D7C8}" srcOrd="0" destOrd="0" presId="urn:microsoft.com/office/officeart/2005/8/layout/radial6"/>
    <dgm:cxn modelId="{F61E7368-BA78-46BC-9853-BE18DAF40EBA}" type="presOf" srcId="{E3C21B2E-5CF3-440C-B9A2-4BF71729A81A}" destId="{BB33C310-2EF6-4A0B-9C85-3158F7F4DD4A}" srcOrd="0" destOrd="0" presId="urn:microsoft.com/office/officeart/2005/8/layout/radial6"/>
    <dgm:cxn modelId="{CA7A096D-D9DF-468C-9D26-FDA1A0F7A600}" type="presOf" srcId="{80CD1D20-F0B1-42CE-B23C-FD12BF7EBEE7}" destId="{4C9D827E-CA11-40F1-9DD0-5C8490912115}" srcOrd="0" destOrd="0" presId="urn:microsoft.com/office/officeart/2005/8/layout/radial6"/>
    <dgm:cxn modelId="{C8C55F6D-E124-4118-AAB4-16345FB02EBB}" type="presOf" srcId="{59C67B88-E5C0-4B46-AB4C-1B5CAD38B8DC}" destId="{728EA9DE-D6E9-49DF-801D-9F2C9E49963C}" srcOrd="0" destOrd="0" presId="urn:microsoft.com/office/officeart/2005/8/layout/radial6"/>
    <dgm:cxn modelId="{7992606E-A283-467C-8797-60F06D12460D}" type="presOf" srcId="{C0055746-3D56-4E61-AB54-357C3A9FC423}" destId="{198B8139-0F60-4CD1-BAAD-18F76D4D9991}" srcOrd="0" destOrd="0" presId="urn:microsoft.com/office/officeart/2005/8/layout/radial6"/>
    <dgm:cxn modelId="{E033D752-67FF-4FED-A916-4BF42CB7B5C6}" type="presOf" srcId="{1EF61052-0FA0-4125-A5D0-CCB23E49CA41}" destId="{E787DC4A-4ED2-4AFF-B743-3143E57FCF28}" srcOrd="0" destOrd="0" presId="urn:microsoft.com/office/officeart/2005/8/layout/radial6"/>
    <dgm:cxn modelId="{C5BD5B5A-AD3A-49A9-8284-2A5D9DC99B5C}" srcId="{80CD1D20-F0B1-42CE-B23C-FD12BF7EBEE7}" destId="{2562376C-CA36-4808-99B4-C970C7A5A297}" srcOrd="0" destOrd="0" parTransId="{7B4A7A4B-CAD9-4029-8002-829B780EC26F}" sibTransId="{181AF695-0056-403C-82C9-909359C47227}"/>
    <dgm:cxn modelId="{BB9EC45A-C60A-45D1-995F-DBA6B840902B}" type="presOf" srcId="{AE3F5E83-AD33-4F3B-907E-76507C0C3F50}" destId="{E3C11B5A-86F7-4224-A646-A3A963FD2D18}" srcOrd="0" destOrd="0" presId="urn:microsoft.com/office/officeart/2005/8/layout/radial6"/>
    <dgm:cxn modelId="{6673B885-5EC6-4BB9-9923-F6E43F25FF9B}" srcId="{2562376C-CA36-4808-99B4-C970C7A5A297}" destId="{AE3F5E83-AD33-4F3B-907E-76507C0C3F50}" srcOrd="2" destOrd="0" parTransId="{A51FC553-4277-4422-B38E-E980D3FADF66}" sibTransId="{F96684E3-1F19-4B2F-A8E3-E258943F832E}"/>
    <dgm:cxn modelId="{59B4359A-FDB0-4D56-8DFF-7DC395E98834}" type="presOf" srcId="{E0EDEBBC-F1BD-44D5-819C-0D52AD298A59}" destId="{642368D9-7A9A-4D3F-853E-AB18EAD60BF5}" srcOrd="0" destOrd="0" presId="urn:microsoft.com/office/officeart/2005/8/layout/radial6"/>
    <dgm:cxn modelId="{1DE2C8AD-DC0A-4549-8188-F2FA55AB4F6C}" srcId="{2562376C-CA36-4808-99B4-C970C7A5A297}" destId="{E3C21B2E-5CF3-440C-B9A2-4BF71729A81A}" srcOrd="3" destOrd="0" parTransId="{843F40A1-18B6-4E46-96C2-B74696CB41D5}" sibTransId="{C0055746-3D56-4E61-AB54-357C3A9FC423}"/>
    <dgm:cxn modelId="{CF8287AF-CE0E-490F-97E1-4CA426C4B1F6}" type="presOf" srcId="{3D67D19C-A7FE-49EF-87B1-F938C1475A3C}" destId="{73187E21-2A93-4E9D-B6AB-C8D6A659832D}" srcOrd="0" destOrd="0" presId="urn:microsoft.com/office/officeart/2005/8/layout/radial6"/>
    <dgm:cxn modelId="{723178C4-0BEE-43C1-8689-975C0B4BE14E}" srcId="{2562376C-CA36-4808-99B4-C970C7A5A297}" destId="{1EF61052-0FA0-4125-A5D0-CCB23E49CA41}" srcOrd="5" destOrd="0" parTransId="{9C0F71D2-FCCD-4D96-A365-FC7E3F782C6D}" sibTransId="{591A344E-6861-44B7-9610-6D4370C206C2}"/>
    <dgm:cxn modelId="{2C42CBEE-292E-4C19-BA19-F11704E21DD8}" srcId="{2562376C-CA36-4808-99B4-C970C7A5A297}" destId="{59C67B88-E5C0-4B46-AB4C-1B5CAD38B8DC}" srcOrd="0" destOrd="0" parTransId="{39CA68FB-D407-40D7-8833-7FB23493815C}" sibTransId="{C500DFE9-7A23-4DBB-B2B6-0498CDEC1F8A}"/>
    <dgm:cxn modelId="{B74971F0-9CDD-44A9-A18B-69FE60AE8513}" type="presOf" srcId="{C500DFE9-7A23-4DBB-B2B6-0498CDEC1F8A}" destId="{6878E45F-F0AE-48D9-B46A-B108DC591801}" srcOrd="0" destOrd="0" presId="urn:microsoft.com/office/officeart/2005/8/layout/radial6"/>
    <dgm:cxn modelId="{DEAAD020-A3E3-4AF4-8BDD-57F6EA1579BF}" type="presParOf" srcId="{4C9D827E-CA11-40F1-9DD0-5C8490912115}" destId="{30F3A4DF-24C4-4115-AE53-D23787D8597F}" srcOrd="0" destOrd="0" presId="urn:microsoft.com/office/officeart/2005/8/layout/radial6"/>
    <dgm:cxn modelId="{64DB5D2F-1630-4B1E-8E41-874CE3CEEAA3}" type="presParOf" srcId="{4C9D827E-CA11-40F1-9DD0-5C8490912115}" destId="{728EA9DE-D6E9-49DF-801D-9F2C9E49963C}" srcOrd="1" destOrd="0" presId="urn:microsoft.com/office/officeart/2005/8/layout/radial6"/>
    <dgm:cxn modelId="{343D5628-BA38-4941-A0CB-EAE09BCD37D7}" type="presParOf" srcId="{4C9D827E-CA11-40F1-9DD0-5C8490912115}" destId="{76299BE5-B838-4A4E-B26F-E7679D7EFE98}" srcOrd="2" destOrd="0" presId="urn:microsoft.com/office/officeart/2005/8/layout/radial6"/>
    <dgm:cxn modelId="{C88FD42F-DD19-464E-94FB-4F76F3BC4C3C}" type="presParOf" srcId="{4C9D827E-CA11-40F1-9DD0-5C8490912115}" destId="{6878E45F-F0AE-48D9-B46A-B108DC591801}" srcOrd="3" destOrd="0" presId="urn:microsoft.com/office/officeart/2005/8/layout/radial6"/>
    <dgm:cxn modelId="{0A490DDC-04A5-4E15-9B4A-38E89700B9C1}" type="presParOf" srcId="{4C9D827E-CA11-40F1-9DD0-5C8490912115}" destId="{B45F640A-0023-430F-A2FD-FA1C0273D7C8}" srcOrd="4" destOrd="0" presId="urn:microsoft.com/office/officeart/2005/8/layout/radial6"/>
    <dgm:cxn modelId="{F1C6E2FA-551D-48C4-BB91-9D7CA39AE078}" type="presParOf" srcId="{4C9D827E-CA11-40F1-9DD0-5C8490912115}" destId="{14BE8E06-C636-48C2-8B9F-E5CBD1056559}" srcOrd="5" destOrd="0" presId="urn:microsoft.com/office/officeart/2005/8/layout/radial6"/>
    <dgm:cxn modelId="{1F0A5EC2-5E33-41EE-97AF-5E14D711EDB5}" type="presParOf" srcId="{4C9D827E-CA11-40F1-9DD0-5C8490912115}" destId="{73187E21-2A93-4E9D-B6AB-C8D6A659832D}" srcOrd="6" destOrd="0" presId="urn:microsoft.com/office/officeart/2005/8/layout/radial6"/>
    <dgm:cxn modelId="{9EE9A323-8D1F-4ADB-912E-B5FC15248CAC}" type="presParOf" srcId="{4C9D827E-CA11-40F1-9DD0-5C8490912115}" destId="{E3C11B5A-86F7-4224-A646-A3A963FD2D18}" srcOrd="7" destOrd="0" presId="urn:microsoft.com/office/officeart/2005/8/layout/radial6"/>
    <dgm:cxn modelId="{74EC99D0-6B41-4CCE-B3F8-D44B694BD6D8}" type="presParOf" srcId="{4C9D827E-CA11-40F1-9DD0-5C8490912115}" destId="{F96DB85C-E204-4836-8824-93875FAB6A73}" srcOrd="8" destOrd="0" presId="urn:microsoft.com/office/officeart/2005/8/layout/radial6"/>
    <dgm:cxn modelId="{0884050D-D4E7-4365-83E8-A1D3AA44BC5D}" type="presParOf" srcId="{4C9D827E-CA11-40F1-9DD0-5C8490912115}" destId="{8DEDE911-9BA1-4CBE-8BCA-28E3B1F452F1}" srcOrd="9" destOrd="0" presId="urn:microsoft.com/office/officeart/2005/8/layout/radial6"/>
    <dgm:cxn modelId="{C0453245-AA19-474D-9FD2-23DE6C7C95FA}" type="presParOf" srcId="{4C9D827E-CA11-40F1-9DD0-5C8490912115}" destId="{BB33C310-2EF6-4A0B-9C85-3158F7F4DD4A}" srcOrd="10" destOrd="0" presId="urn:microsoft.com/office/officeart/2005/8/layout/radial6"/>
    <dgm:cxn modelId="{449E6ABC-BAB5-498D-9D8D-B45C2B218606}" type="presParOf" srcId="{4C9D827E-CA11-40F1-9DD0-5C8490912115}" destId="{AE95E937-255A-47D8-96E8-981C47CE1FB6}" srcOrd="11" destOrd="0" presId="urn:microsoft.com/office/officeart/2005/8/layout/radial6"/>
    <dgm:cxn modelId="{53DD7441-FA78-4807-889A-9F6E11847005}" type="presParOf" srcId="{4C9D827E-CA11-40F1-9DD0-5C8490912115}" destId="{198B8139-0F60-4CD1-BAAD-18F76D4D9991}" srcOrd="12" destOrd="0" presId="urn:microsoft.com/office/officeart/2005/8/layout/radial6"/>
    <dgm:cxn modelId="{2769B507-B2B3-4D7C-A6E9-0A58CA584936}" type="presParOf" srcId="{4C9D827E-CA11-40F1-9DD0-5C8490912115}" destId="{CFD0CAEB-0197-496D-A28D-86FFCFF89A1A}" srcOrd="13" destOrd="0" presId="urn:microsoft.com/office/officeart/2005/8/layout/radial6"/>
    <dgm:cxn modelId="{C2530D43-FD9F-4942-BCEC-089021B661BB}" type="presParOf" srcId="{4C9D827E-CA11-40F1-9DD0-5C8490912115}" destId="{BB8C4F27-F97E-424C-A709-B8C3CBB7E1DB}" srcOrd="14" destOrd="0" presId="urn:microsoft.com/office/officeart/2005/8/layout/radial6"/>
    <dgm:cxn modelId="{B09AB196-CA0D-4001-B16B-ADD740E4BF00}" type="presParOf" srcId="{4C9D827E-CA11-40F1-9DD0-5C8490912115}" destId="{5282F441-8252-470E-8FCE-39F5689BA7AE}" srcOrd="15" destOrd="0" presId="urn:microsoft.com/office/officeart/2005/8/layout/radial6"/>
    <dgm:cxn modelId="{C7D9C49A-8119-49E6-AB6C-5DCFE3D51E60}" type="presParOf" srcId="{4C9D827E-CA11-40F1-9DD0-5C8490912115}" destId="{E787DC4A-4ED2-4AFF-B743-3143E57FCF28}" srcOrd="16" destOrd="0" presId="urn:microsoft.com/office/officeart/2005/8/layout/radial6"/>
    <dgm:cxn modelId="{C84CF720-D223-46BE-9951-2327058FFDB9}" type="presParOf" srcId="{4C9D827E-CA11-40F1-9DD0-5C8490912115}" destId="{DE769E4F-3113-42AB-9E90-5869464E6650}" srcOrd="17" destOrd="0" presId="urn:microsoft.com/office/officeart/2005/8/layout/radial6"/>
    <dgm:cxn modelId="{5E620033-D4B1-44C4-938C-96074C239423}" type="presParOf" srcId="{4C9D827E-CA11-40F1-9DD0-5C8490912115}" destId="{972F2707-DF3C-465D-A961-BA269A6E8DDB}" srcOrd="18" destOrd="0" presId="urn:microsoft.com/office/officeart/2005/8/layout/radial6"/>
    <dgm:cxn modelId="{0FC58F4F-90D6-4E3F-9CF5-E1F88D7892D2}" type="presParOf" srcId="{4C9D827E-CA11-40F1-9DD0-5C8490912115}" destId="{AF241EB2-1C45-4C08-8206-28E47AF7F24D}" srcOrd="19" destOrd="0" presId="urn:microsoft.com/office/officeart/2005/8/layout/radial6"/>
    <dgm:cxn modelId="{8FF4EA16-6E3D-49E4-8A92-AF8B63E2EE7B}" type="presParOf" srcId="{4C9D827E-CA11-40F1-9DD0-5C8490912115}" destId="{1365807B-2F7E-4F17-9F76-B3ED9F977FB4}" srcOrd="20" destOrd="0" presId="urn:microsoft.com/office/officeart/2005/8/layout/radial6"/>
    <dgm:cxn modelId="{7A680126-7141-4438-B4B2-46C38575B5FB}" type="presParOf" srcId="{4C9D827E-CA11-40F1-9DD0-5C8490912115}" destId="{642368D9-7A9A-4D3F-853E-AB18EAD60BF5}"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BF1B70A-ED1D-4B0D-BA14-8EA1569D65BC}" type="doc">
      <dgm:prSet loTypeId="urn:microsoft.com/office/officeart/2011/layout/RadialPictureList" loCatId="officeonline" qsTypeId="urn:microsoft.com/office/officeart/2005/8/quickstyle/simple1" qsCatId="simple" csTypeId="urn:microsoft.com/office/officeart/2005/8/colors/accent1_2" csCatId="accent1" phldr="1"/>
      <dgm:spPr/>
      <dgm:t>
        <a:bodyPr/>
        <a:lstStyle/>
        <a:p>
          <a:endParaRPr lang="en-GB"/>
        </a:p>
      </dgm:t>
    </dgm:pt>
    <dgm:pt modelId="{1C190B4D-6A1E-4320-810E-22F5BECAA2D2}">
      <dgm:prSet phldrT="[Text]"/>
      <dgm:spPr/>
      <dgm:t>
        <a:bodyPr/>
        <a:lstStyle/>
        <a:p>
          <a:r>
            <a:rPr lang="en-NZ" dirty="0"/>
            <a:t>D HUB</a:t>
          </a:r>
          <a:endParaRPr lang="en-GB" dirty="0"/>
        </a:p>
      </dgm:t>
    </dgm:pt>
    <dgm:pt modelId="{5754318B-E756-49EE-803C-80CCD7C3330C}" type="parTrans" cxnId="{1CAC9CAE-B9A7-4FD6-AD53-1B8111C64295}">
      <dgm:prSet/>
      <dgm:spPr/>
      <dgm:t>
        <a:bodyPr/>
        <a:lstStyle/>
        <a:p>
          <a:endParaRPr lang="en-GB"/>
        </a:p>
      </dgm:t>
    </dgm:pt>
    <dgm:pt modelId="{2707325A-9B6F-4ED8-AB57-E9D9B2C17632}" type="sibTrans" cxnId="{1CAC9CAE-B9A7-4FD6-AD53-1B8111C64295}">
      <dgm:prSet/>
      <dgm:spPr/>
      <dgm:t>
        <a:bodyPr/>
        <a:lstStyle/>
        <a:p>
          <a:endParaRPr lang="en-GB"/>
        </a:p>
      </dgm:t>
    </dgm:pt>
    <dgm:pt modelId="{641D6668-3859-46A1-8CBC-4F032F116C2B}">
      <dgm:prSet phldrT="[Text]"/>
      <dgm:spPr/>
      <dgm:t>
        <a:bodyPr/>
        <a:lstStyle/>
        <a:p>
          <a:r>
            <a:rPr lang="en-NZ" dirty="0"/>
            <a:t>Prayer</a:t>
          </a:r>
          <a:endParaRPr lang="en-GB" dirty="0"/>
        </a:p>
      </dgm:t>
    </dgm:pt>
    <dgm:pt modelId="{0778DB91-255A-4156-BCC6-58EFC5E13882}" type="parTrans" cxnId="{2AFA2AEF-3532-4522-BA98-CFC5F15EB7FD}">
      <dgm:prSet/>
      <dgm:spPr/>
      <dgm:t>
        <a:bodyPr/>
        <a:lstStyle/>
        <a:p>
          <a:endParaRPr lang="en-GB"/>
        </a:p>
      </dgm:t>
    </dgm:pt>
    <dgm:pt modelId="{4199076B-148A-4178-A569-B9A4EB9E463F}" type="sibTrans" cxnId="{2AFA2AEF-3532-4522-BA98-CFC5F15EB7FD}">
      <dgm:prSet/>
      <dgm:spPr/>
      <dgm:t>
        <a:bodyPr/>
        <a:lstStyle/>
        <a:p>
          <a:endParaRPr lang="en-GB"/>
        </a:p>
      </dgm:t>
    </dgm:pt>
    <dgm:pt modelId="{F473F5E7-4368-44D9-9EF5-20FD785B2EB3}">
      <dgm:prSet phldrT="[Text]"/>
      <dgm:spPr/>
      <dgm:t>
        <a:bodyPr/>
        <a:lstStyle/>
        <a:p>
          <a:r>
            <a:rPr lang="en-NZ" dirty="0"/>
            <a:t>Journey</a:t>
          </a:r>
          <a:endParaRPr lang="en-GB" dirty="0"/>
        </a:p>
      </dgm:t>
    </dgm:pt>
    <dgm:pt modelId="{9F93EFCD-0107-4CF9-9ECE-E4FC0A7F8D28}" type="parTrans" cxnId="{77D7016D-EB0A-489A-BD4C-932207678727}">
      <dgm:prSet/>
      <dgm:spPr/>
      <dgm:t>
        <a:bodyPr/>
        <a:lstStyle/>
        <a:p>
          <a:endParaRPr lang="en-GB"/>
        </a:p>
      </dgm:t>
    </dgm:pt>
    <dgm:pt modelId="{80D8E9E2-97B7-4C7C-BD32-4E099628A8CE}" type="sibTrans" cxnId="{77D7016D-EB0A-489A-BD4C-932207678727}">
      <dgm:prSet/>
      <dgm:spPr/>
      <dgm:t>
        <a:bodyPr/>
        <a:lstStyle/>
        <a:p>
          <a:endParaRPr lang="en-GB"/>
        </a:p>
      </dgm:t>
    </dgm:pt>
    <dgm:pt modelId="{A2DC0CE3-0EF7-460B-9112-0827E12AB820}">
      <dgm:prSet phldrT="[Text]"/>
      <dgm:spPr/>
      <dgm:t>
        <a:bodyPr/>
        <a:lstStyle/>
        <a:p>
          <a:r>
            <a:rPr lang="en-NZ" dirty="0"/>
            <a:t>Leadership</a:t>
          </a:r>
          <a:endParaRPr lang="en-GB" dirty="0"/>
        </a:p>
      </dgm:t>
    </dgm:pt>
    <dgm:pt modelId="{6AB5A173-2F53-45BD-99BF-BA47FE8CAC7D}" type="parTrans" cxnId="{4DC6CE22-1061-44FE-A217-12E2328CB6F1}">
      <dgm:prSet/>
      <dgm:spPr/>
      <dgm:t>
        <a:bodyPr/>
        <a:lstStyle/>
        <a:p>
          <a:endParaRPr lang="en-GB"/>
        </a:p>
      </dgm:t>
    </dgm:pt>
    <dgm:pt modelId="{43F942CD-F4BA-4F1F-BCE2-5A03C2739510}" type="sibTrans" cxnId="{4DC6CE22-1061-44FE-A217-12E2328CB6F1}">
      <dgm:prSet/>
      <dgm:spPr/>
      <dgm:t>
        <a:bodyPr/>
        <a:lstStyle/>
        <a:p>
          <a:endParaRPr lang="en-GB"/>
        </a:p>
      </dgm:t>
    </dgm:pt>
    <dgm:pt modelId="{94599434-DAC9-476C-ADF8-1DA9BF04B830}" type="pres">
      <dgm:prSet presAssocID="{BBF1B70A-ED1D-4B0D-BA14-8EA1569D65BC}" presName="Name0" presStyleCnt="0">
        <dgm:presLayoutVars>
          <dgm:chMax val="1"/>
          <dgm:chPref val="1"/>
          <dgm:dir/>
          <dgm:resizeHandles/>
        </dgm:presLayoutVars>
      </dgm:prSet>
      <dgm:spPr/>
    </dgm:pt>
    <dgm:pt modelId="{E3B31EC3-5E29-4ADE-851E-7D8014BB44E6}" type="pres">
      <dgm:prSet presAssocID="{1C190B4D-6A1E-4320-810E-22F5BECAA2D2}" presName="Parent" presStyleLbl="node1" presStyleIdx="0" presStyleCnt="2">
        <dgm:presLayoutVars>
          <dgm:chMax val="4"/>
          <dgm:chPref val="3"/>
        </dgm:presLayoutVars>
      </dgm:prSet>
      <dgm:spPr/>
    </dgm:pt>
    <dgm:pt modelId="{AB6A3DBC-9F69-493A-8686-C531B99AA9FC}" type="pres">
      <dgm:prSet presAssocID="{641D6668-3859-46A1-8CBC-4F032F116C2B}" presName="Accent" presStyleLbl="node1" presStyleIdx="1" presStyleCnt="2"/>
      <dgm:spPr/>
    </dgm:pt>
    <dgm:pt modelId="{85EBB823-267C-4F00-8A3E-F6F5F43701F4}" type="pres">
      <dgm:prSet presAssocID="{641D6668-3859-46A1-8CBC-4F032F116C2B}" presName="Image1" presStyleLbl="fgImgPlace1" presStyleIdx="0" presStyleCnt="3"/>
      <dgm:spPr/>
    </dgm:pt>
    <dgm:pt modelId="{424253AB-3F91-45C1-9D24-56F6C8DFAD0D}" type="pres">
      <dgm:prSet presAssocID="{641D6668-3859-46A1-8CBC-4F032F116C2B}" presName="Child1" presStyleLbl="revTx" presStyleIdx="0" presStyleCnt="3">
        <dgm:presLayoutVars>
          <dgm:chMax val="0"/>
          <dgm:chPref val="0"/>
          <dgm:bulletEnabled val="1"/>
        </dgm:presLayoutVars>
      </dgm:prSet>
      <dgm:spPr/>
    </dgm:pt>
    <dgm:pt modelId="{3E348F6C-C15D-4D64-9BCE-ED2F51258963}" type="pres">
      <dgm:prSet presAssocID="{F473F5E7-4368-44D9-9EF5-20FD785B2EB3}" presName="Image2" presStyleCnt="0"/>
      <dgm:spPr/>
    </dgm:pt>
    <dgm:pt modelId="{7DB5D6CC-17F4-4DE2-9062-A8E26807E216}" type="pres">
      <dgm:prSet presAssocID="{F473F5E7-4368-44D9-9EF5-20FD785B2EB3}" presName="Image" presStyleLbl="fgImgPlace1" presStyleIdx="1" presStyleCnt="3"/>
      <dgm:spPr/>
    </dgm:pt>
    <dgm:pt modelId="{5DA19600-78CC-44CB-853E-706D6287FFB1}" type="pres">
      <dgm:prSet presAssocID="{F473F5E7-4368-44D9-9EF5-20FD785B2EB3}" presName="Child2" presStyleLbl="revTx" presStyleIdx="1" presStyleCnt="3">
        <dgm:presLayoutVars>
          <dgm:chMax val="0"/>
          <dgm:chPref val="0"/>
          <dgm:bulletEnabled val="1"/>
        </dgm:presLayoutVars>
      </dgm:prSet>
      <dgm:spPr/>
    </dgm:pt>
    <dgm:pt modelId="{B0D786A0-83A4-4C95-8668-CF1FDAE9F497}" type="pres">
      <dgm:prSet presAssocID="{A2DC0CE3-0EF7-460B-9112-0827E12AB820}" presName="Image3" presStyleCnt="0"/>
      <dgm:spPr/>
    </dgm:pt>
    <dgm:pt modelId="{267E35C1-A48F-46A8-BCED-7514B7F9708B}" type="pres">
      <dgm:prSet presAssocID="{A2DC0CE3-0EF7-460B-9112-0827E12AB820}" presName="Image" presStyleLbl="fgImgPlace1" presStyleIdx="2" presStyleCnt="3"/>
      <dgm:spPr/>
    </dgm:pt>
    <dgm:pt modelId="{105520D7-2C44-4775-B41D-64FEF797FAFA}" type="pres">
      <dgm:prSet presAssocID="{A2DC0CE3-0EF7-460B-9112-0827E12AB820}" presName="Child3" presStyleLbl="revTx" presStyleIdx="2" presStyleCnt="3">
        <dgm:presLayoutVars>
          <dgm:chMax val="0"/>
          <dgm:chPref val="0"/>
          <dgm:bulletEnabled val="1"/>
        </dgm:presLayoutVars>
      </dgm:prSet>
      <dgm:spPr/>
    </dgm:pt>
  </dgm:ptLst>
  <dgm:cxnLst>
    <dgm:cxn modelId="{4DC6CE22-1061-44FE-A217-12E2328CB6F1}" srcId="{1C190B4D-6A1E-4320-810E-22F5BECAA2D2}" destId="{A2DC0CE3-0EF7-460B-9112-0827E12AB820}" srcOrd="2" destOrd="0" parTransId="{6AB5A173-2F53-45BD-99BF-BA47FE8CAC7D}" sibTransId="{43F942CD-F4BA-4F1F-BCE2-5A03C2739510}"/>
    <dgm:cxn modelId="{7AA0833D-A520-4754-A41B-08D62A647F3F}" type="presOf" srcId="{F473F5E7-4368-44D9-9EF5-20FD785B2EB3}" destId="{5DA19600-78CC-44CB-853E-706D6287FFB1}" srcOrd="0" destOrd="0" presId="urn:microsoft.com/office/officeart/2011/layout/RadialPictureList"/>
    <dgm:cxn modelId="{77D7016D-EB0A-489A-BD4C-932207678727}" srcId="{1C190B4D-6A1E-4320-810E-22F5BECAA2D2}" destId="{F473F5E7-4368-44D9-9EF5-20FD785B2EB3}" srcOrd="1" destOrd="0" parTransId="{9F93EFCD-0107-4CF9-9ECE-E4FC0A7F8D28}" sibTransId="{80D8E9E2-97B7-4C7C-BD32-4E099628A8CE}"/>
    <dgm:cxn modelId="{BDAB234D-B43D-4650-BEB3-3151EA774B7D}" type="presOf" srcId="{641D6668-3859-46A1-8CBC-4F032F116C2B}" destId="{424253AB-3F91-45C1-9D24-56F6C8DFAD0D}" srcOrd="0" destOrd="0" presId="urn:microsoft.com/office/officeart/2011/layout/RadialPictureList"/>
    <dgm:cxn modelId="{49165270-9959-4B2E-A754-053074FBB239}" type="presOf" srcId="{1C190B4D-6A1E-4320-810E-22F5BECAA2D2}" destId="{E3B31EC3-5E29-4ADE-851E-7D8014BB44E6}" srcOrd="0" destOrd="0" presId="urn:microsoft.com/office/officeart/2011/layout/RadialPictureList"/>
    <dgm:cxn modelId="{1CAC9CAE-B9A7-4FD6-AD53-1B8111C64295}" srcId="{BBF1B70A-ED1D-4B0D-BA14-8EA1569D65BC}" destId="{1C190B4D-6A1E-4320-810E-22F5BECAA2D2}" srcOrd="0" destOrd="0" parTransId="{5754318B-E756-49EE-803C-80CCD7C3330C}" sibTransId="{2707325A-9B6F-4ED8-AB57-E9D9B2C17632}"/>
    <dgm:cxn modelId="{6841C2C4-9657-40B7-A83A-8971D627701F}" type="presOf" srcId="{A2DC0CE3-0EF7-460B-9112-0827E12AB820}" destId="{105520D7-2C44-4775-B41D-64FEF797FAFA}" srcOrd="0" destOrd="0" presId="urn:microsoft.com/office/officeart/2011/layout/RadialPictureList"/>
    <dgm:cxn modelId="{6ED68FD8-EA9B-4740-8B66-05ECCB08B4A7}" type="presOf" srcId="{BBF1B70A-ED1D-4B0D-BA14-8EA1569D65BC}" destId="{94599434-DAC9-476C-ADF8-1DA9BF04B830}" srcOrd="0" destOrd="0" presId="urn:microsoft.com/office/officeart/2011/layout/RadialPictureList"/>
    <dgm:cxn modelId="{2AFA2AEF-3532-4522-BA98-CFC5F15EB7FD}" srcId="{1C190B4D-6A1E-4320-810E-22F5BECAA2D2}" destId="{641D6668-3859-46A1-8CBC-4F032F116C2B}" srcOrd="0" destOrd="0" parTransId="{0778DB91-255A-4156-BCC6-58EFC5E13882}" sibTransId="{4199076B-148A-4178-A569-B9A4EB9E463F}"/>
    <dgm:cxn modelId="{6BFFA15D-1FC8-4099-B9E6-3A40157C5871}" type="presParOf" srcId="{94599434-DAC9-476C-ADF8-1DA9BF04B830}" destId="{E3B31EC3-5E29-4ADE-851E-7D8014BB44E6}" srcOrd="0" destOrd="0" presId="urn:microsoft.com/office/officeart/2011/layout/RadialPictureList"/>
    <dgm:cxn modelId="{AE81AD46-3914-4D07-90F3-6DA5E72BD551}" type="presParOf" srcId="{94599434-DAC9-476C-ADF8-1DA9BF04B830}" destId="{AB6A3DBC-9F69-493A-8686-C531B99AA9FC}" srcOrd="1" destOrd="0" presId="urn:microsoft.com/office/officeart/2011/layout/RadialPictureList"/>
    <dgm:cxn modelId="{B56A6564-4D1D-43A4-AC78-CAE7BA9E95C9}" type="presParOf" srcId="{94599434-DAC9-476C-ADF8-1DA9BF04B830}" destId="{85EBB823-267C-4F00-8A3E-F6F5F43701F4}" srcOrd="2" destOrd="0" presId="urn:microsoft.com/office/officeart/2011/layout/RadialPictureList"/>
    <dgm:cxn modelId="{EBFD7F1E-6EB5-4F45-A41D-FBF13B28804D}" type="presParOf" srcId="{94599434-DAC9-476C-ADF8-1DA9BF04B830}" destId="{424253AB-3F91-45C1-9D24-56F6C8DFAD0D}" srcOrd="3" destOrd="0" presId="urn:microsoft.com/office/officeart/2011/layout/RadialPictureList"/>
    <dgm:cxn modelId="{2917872C-7BDA-48A7-A508-F7E023C247C6}" type="presParOf" srcId="{94599434-DAC9-476C-ADF8-1DA9BF04B830}" destId="{3E348F6C-C15D-4D64-9BCE-ED2F51258963}" srcOrd="4" destOrd="0" presId="urn:microsoft.com/office/officeart/2011/layout/RadialPictureList"/>
    <dgm:cxn modelId="{6238E598-8443-438A-9DD0-91A6C3F67198}" type="presParOf" srcId="{3E348F6C-C15D-4D64-9BCE-ED2F51258963}" destId="{7DB5D6CC-17F4-4DE2-9062-A8E26807E216}" srcOrd="0" destOrd="0" presId="urn:microsoft.com/office/officeart/2011/layout/RadialPictureList"/>
    <dgm:cxn modelId="{184DC7E8-A42B-4AF2-80A9-71429D9B2C4F}" type="presParOf" srcId="{94599434-DAC9-476C-ADF8-1DA9BF04B830}" destId="{5DA19600-78CC-44CB-853E-706D6287FFB1}" srcOrd="5" destOrd="0" presId="urn:microsoft.com/office/officeart/2011/layout/RadialPictureList"/>
    <dgm:cxn modelId="{C56C8FE4-18B2-4176-8784-26817BE9924E}" type="presParOf" srcId="{94599434-DAC9-476C-ADF8-1DA9BF04B830}" destId="{B0D786A0-83A4-4C95-8668-CF1FDAE9F497}" srcOrd="6" destOrd="0" presId="urn:microsoft.com/office/officeart/2011/layout/RadialPictureList"/>
    <dgm:cxn modelId="{3729FA6E-B558-45BF-A18D-C0011F1067F5}" type="presParOf" srcId="{B0D786A0-83A4-4C95-8668-CF1FDAE9F497}" destId="{267E35C1-A48F-46A8-BCED-7514B7F9708B}" srcOrd="0" destOrd="0" presId="urn:microsoft.com/office/officeart/2011/layout/RadialPictureList"/>
    <dgm:cxn modelId="{5B0556DE-1406-465B-96D8-C245EB238C1B}" type="presParOf" srcId="{94599434-DAC9-476C-ADF8-1DA9BF04B830}" destId="{105520D7-2C44-4775-B41D-64FEF797FAFA}" srcOrd="7" destOrd="0" presId="urn:microsoft.com/office/officeart/2011/layout/RadialPicture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BF1B70A-ED1D-4B0D-BA14-8EA1569D65BC}" type="doc">
      <dgm:prSet loTypeId="urn:microsoft.com/office/officeart/2011/layout/RadialPictureList" loCatId="officeonline" qsTypeId="urn:microsoft.com/office/officeart/2005/8/quickstyle/simple1" qsCatId="simple" csTypeId="urn:microsoft.com/office/officeart/2005/8/colors/accent1_2" csCatId="accent1" phldr="1"/>
      <dgm:spPr/>
      <dgm:t>
        <a:bodyPr/>
        <a:lstStyle/>
        <a:p>
          <a:endParaRPr lang="en-GB"/>
        </a:p>
      </dgm:t>
    </dgm:pt>
    <dgm:pt modelId="{1C190B4D-6A1E-4320-810E-22F5BECAA2D2}">
      <dgm:prSet phldrT="[Text]"/>
      <dgm:spPr/>
      <dgm:t>
        <a:bodyPr/>
        <a:lstStyle/>
        <a:p>
          <a:r>
            <a:rPr lang="en-NZ" dirty="0"/>
            <a:t>D HUB</a:t>
          </a:r>
          <a:endParaRPr lang="en-GB" dirty="0"/>
        </a:p>
      </dgm:t>
    </dgm:pt>
    <dgm:pt modelId="{5754318B-E756-49EE-803C-80CCD7C3330C}" type="parTrans" cxnId="{1CAC9CAE-B9A7-4FD6-AD53-1B8111C64295}">
      <dgm:prSet/>
      <dgm:spPr/>
      <dgm:t>
        <a:bodyPr/>
        <a:lstStyle/>
        <a:p>
          <a:endParaRPr lang="en-GB"/>
        </a:p>
      </dgm:t>
    </dgm:pt>
    <dgm:pt modelId="{2707325A-9B6F-4ED8-AB57-E9D9B2C17632}" type="sibTrans" cxnId="{1CAC9CAE-B9A7-4FD6-AD53-1B8111C64295}">
      <dgm:prSet/>
      <dgm:spPr/>
      <dgm:t>
        <a:bodyPr/>
        <a:lstStyle/>
        <a:p>
          <a:endParaRPr lang="en-GB"/>
        </a:p>
      </dgm:t>
    </dgm:pt>
    <dgm:pt modelId="{641D6668-3859-46A1-8CBC-4F032F116C2B}">
      <dgm:prSet phldrT="[Text]"/>
      <dgm:spPr/>
      <dgm:t>
        <a:bodyPr/>
        <a:lstStyle/>
        <a:p>
          <a:r>
            <a:rPr lang="en-NZ" dirty="0"/>
            <a:t>Prayer</a:t>
          </a:r>
          <a:endParaRPr lang="en-GB" dirty="0"/>
        </a:p>
      </dgm:t>
    </dgm:pt>
    <dgm:pt modelId="{0778DB91-255A-4156-BCC6-58EFC5E13882}" type="parTrans" cxnId="{2AFA2AEF-3532-4522-BA98-CFC5F15EB7FD}">
      <dgm:prSet/>
      <dgm:spPr/>
      <dgm:t>
        <a:bodyPr/>
        <a:lstStyle/>
        <a:p>
          <a:endParaRPr lang="en-GB"/>
        </a:p>
      </dgm:t>
    </dgm:pt>
    <dgm:pt modelId="{4199076B-148A-4178-A569-B9A4EB9E463F}" type="sibTrans" cxnId="{2AFA2AEF-3532-4522-BA98-CFC5F15EB7FD}">
      <dgm:prSet/>
      <dgm:spPr/>
      <dgm:t>
        <a:bodyPr/>
        <a:lstStyle/>
        <a:p>
          <a:endParaRPr lang="en-GB"/>
        </a:p>
      </dgm:t>
    </dgm:pt>
    <dgm:pt modelId="{F473F5E7-4368-44D9-9EF5-20FD785B2EB3}">
      <dgm:prSet phldrT="[Text]"/>
      <dgm:spPr/>
      <dgm:t>
        <a:bodyPr/>
        <a:lstStyle/>
        <a:p>
          <a:r>
            <a:rPr lang="en-NZ" dirty="0"/>
            <a:t>Journey</a:t>
          </a:r>
          <a:endParaRPr lang="en-GB" dirty="0"/>
        </a:p>
      </dgm:t>
    </dgm:pt>
    <dgm:pt modelId="{9F93EFCD-0107-4CF9-9ECE-E4FC0A7F8D28}" type="parTrans" cxnId="{77D7016D-EB0A-489A-BD4C-932207678727}">
      <dgm:prSet/>
      <dgm:spPr/>
      <dgm:t>
        <a:bodyPr/>
        <a:lstStyle/>
        <a:p>
          <a:endParaRPr lang="en-GB"/>
        </a:p>
      </dgm:t>
    </dgm:pt>
    <dgm:pt modelId="{80D8E9E2-97B7-4C7C-BD32-4E099628A8CE}" type="sibTrans" cxnId="{77D7016D-EB0A-489A-BD4C-932207678727}">
      <dgm:prSet/>
      <dgm:spPr/>
      <dgm:t>
        <a:bodyPr/>
        <a:lstStyle/>
        <a:p>
          <a:endParaRPr lang="en-GB"/>
        </a:p>
      </dgm:t>
    </dgm:pt>
    <dgm:pt modelId="{A2DC0CE3-0EF7-460B-9112-0827E12AB820}">
      <dgm:prSet phldrT="[Text]"/>
      <dgm:spPr/>
      <dgm:t>
        <a:bodyPr/>
        <a:lstStyle/>
        <a:p>
          <a:r>
            <a:rPr lang="en-NZ" dirty="0"/>
            <a:t>Leadership</a:t>
          </a:r>
          <a:endParaRPr lang="en-GB" dirty="0"/>
        </a:p>
      </dgm:t>
    </dgm:pt>
    <dgm:pt modelId="{6AB5A173-2F53-45BD-99BF-BA47FE8CAC7D}" type="parTrans" cxnId="{4DC6CE22-1061-44FE-A217-12E2328CB6F1}">
      <dgm:prSet/>
      <dgm:spPr/>
      <dgm:t>
        <a:bodyPr/>
        <a:lstStyle/>
        <a:p>
          <a:endParaRPr lang="en-GB"/>
        </a:p>
      </dgm:t>
    </dgm:pt>
    <dgm:pt modelId="{43F942CD-F4BA-4F1F-BCE2-5A03C2739510}" type="sibTrans" cxnId="{4DC6CE22-1061-44FE-A217-12E2328CB6F1}">
      <dgm:prSet/>
      <dgm:spPr/>
      <dgm:t>
        <a:bodyPr/>
        <a:lstStyle/>
        <a:p>
          <a:endParaRPr lang="en-GB"/>
        </a:p>
      </dgm:t>
    </dgm:pt>
    <dgm:pt modelId="{94599434-DAC9-476C-ADF8-1DA9BF04B830}" type="pres">
      <dgm:prSet presAssocID="{BBF1B70A-ED1D-4B0D-BA14-8EA1569D65BC}" presName="Name0" presStyleCnt="0">
        <dgm:presLayoutVars>
          <dgm:chMax val="1"/>
          <dgm:chPref val="1"/>
          <dgm:dir/>
          <dgm:resizeHandles/>
        </dgm:presLayoutVars>
      </dgm:prSet>
      <dgm:spPr/>
    </dgm:pt>
    <dgm:pt modelId="{E3B31EC3-5E29-4ADE-851E-7D8014BB44E6}" type="pres">
      <dgm:prSet presAssocID="{1C190B4D-6A1E-4320-810E-22F5BECAA2D2}" presName="Parent" presStyleLbl="node1" presStyleIdx="0" presStyleCnt="2">
        <dgm:presLayoutVars>
          <dgm:chMax val="4"/>
          <dgm:chPref val="3"/>
        </dgm:presLayoutVars>
      </dgm:prSet>
      <dgm:spPr/>
    </dgm:pt>
    <dgm:pt modelId="{AB6A3DBC-9F69-493A-8686-C531B99AA9FC}" type="pres">
      <dgm:prSet presAssocID="{641D6668-3859-46A1-8CBC-4F032F116C2B}" presName="Accent" presStyleLbl="node1" presStyleIdx="1" presStyleCnt="2"/>
      <dgm:spPr/>
    </dgm:pt>
    <dgm:pt modelId="{85EBB823-267C-4F00-8A3E-F6F5F43701F4}" type="pres">
      <dgm:prSet presAssocID="{641D6668-3859-46A1-8CBC-4F032F116C2B}" presName="Image1" presStyleLbl="fgImgPlace1" presStyleIdx="0" presStyleCnt="3"/>
      <dgm:spPr/>
    </dgm:pt>
    <dgm:pt modelId="{424253AB-3F91-45C1-9D24-56F6C8DFAD0D}" type="pres">
      <dgm:prSet presAssocID="{641D6668-3859-46A1-8CBC-4F032F116C2B}" presName="Child1" presStyleLbl="revTx" presStyleIdx="0" presStyleCnt="3">
        <dgm:presLayoutVars>
          <dgm:chMax val="0"/>
          <dgm:chPref val="0"/>
          <dgm:bulletEnabled val="1"/>
        </dgm:presLayoutVars>
      </dgm:prSet>
      <dgm:spPr/>
    </dgm:pt>
    <dgm:pt modelId="{3E348F6C-C15D-4D64-9BCE-ED2F51258963}" type="pres">
      <dgm:prSet presAssocID="{F473F5E7-4368-44D9-9EF5-20FD785B2EB3}" presName="Image2" presStyleCnt="0"/>
      <dgm:spPr/>
    </dgm:pt>
    <dgm:pt modelId="{7DB5D6CC-17F4-4DE2-9062-A8E26807E216}" type="pres">
      <dgm:prSet presAssocID="{F473F5E7-4368-44D9-9EF5-20FD785B2EB3}" presName="Image" presStyleLbl="fgImgPlace1" presStyleIdx="1" presStyleCnt="3"/>
      <dgm:spPr/>
    </dgm:pt>
    <dgm:pt modelId="{5DA19600-78CC-44CB-853E-706D6287FFB1}" type="pres">
      <dgm:prSet presAssocID="{F473F5E7-4368-44D9-9EF5-20FD785B2EB3}" presName="Child2" presStyleLbl="revTx" presStyleIdx="1" presStyleCnt="3">
        <dgm:presLayoutVars>
          <dgm:chMax val="0"/>
          <dgm:chPref val="0"/>
          <dgm:bulletEnabled val="1"/>
        </dgm:presLayoutVars>
      </dgm:prSet>
      <dgm:spPr/>
    </dgm:pt>
    <dgm:pt modelId="{B0D786A0-83A4-4C95-8668-CF1FDAE9F497}" type="pres">
      <dgm:prSet presAssocID="{A2DC0CE3-0EF7-460B-9112-0827E12AB820}" presName="Image3" presStyleCnt="0"/>
      <dgm:spPr/>
    </dgm:pt>
    <dgm:pt modelId="{267E35C1-A48F-46A8-BCED-7514B7F9708B}" type="pres">
      <dgm:prSet presAssocID="{A2DC0CE3-0EF7-460B-9112-0827E12AB820}" presName="Image" presStyleLbl="fgImgPlace1" presStyleIdx="2" presStyleCnt="3"/>
      <dgm:spPr/>
    </dgm:pt>
    <dgm:pt modelId="{105520D7-2C44-4775-B41D-64FEF797FAFA}" type="pres">
      <dgm:prSet presAssocID="{A2DC0CE3-0EF7-460B-9112-0827E12AB820}" presName="Child3" presStyleLbl="revTx" presStyleIdx="2" presStyleCnt="3">
        <dgm:presLayoutVars>
          <dgm:chMax val="0"/>
          <dgm:chPref val="0"/>
          <dgm:bulletEnabled val="1"/>
        </dgm:presLayoutVars>
      </dgm:prSet>
      <dgm:spPr/>
    </dgm:pt>
  </dgm:ptLst>
  <dgm:cxnLst>
    <dgm:cxn modelId="{4DC6CE22-1061-44FE-A217-12E2328CB6F1}" srcId="{1C190B4D-6A1E-4320-810E-22F5BECAA2D2}" destId="{A2DC0CE3-0EF7-460B-9112-0827E12AB820}" srcOrd="2" destOrd="0" parTransId="{6AB5A173-2F53-45BD-99BF-BA47FE8CAC7D}" sibTransId="{43F942CD-F4BA-4F1F-BCE2-5A03C2739510}"/>
    <dgm:cxn modelId="{7AA0833D-A520-4754-A41B-08D62A647F3F}" type="presOf" srcId="{F473F5E7-4368-44D9-9EF5-20FD785B2EB3}" destId="{5DA19600-78CC-44CB-853E-706D6287FFB1}" srcOrd="0" destOrd="0" presId="urn:microsoft.com/office/officeart/2011/layout/RadialPictureList"/>
    <dgm:cxn modelId="{77D7016D-EB0A-489A-BD4C-932207678727}" srcId="{1C190B4D-6A1E-4320-810E-22F5BECAA2D2}" destId="{F473F5E7-4368-44D9-9EF5-20FD785B2EB3}" srcOrd="1" destOrd="0" parTransId="{9F93EFCD-0107-4CF9-9ECE-E4FC0A7F8D28}" sibTransId="{80D8E9E2-97B7-4C7C-BD32-4E099628A8CE}"/>
    <dgm:cxn modelId="{BDAB234D-B43D-4650-BEB3-3151EA774B7D}" type="presOf" srcId="{641D6668-3859-46A1-8CBC-4F032F116C2B}" destId="{424253AB-3F91-45C1-9D24-56F6C8DFAD0D}" srcOrd="0" destOrd="0" presId="urn:microsoft.com/office/officeart/2011/layout/RadialPictureList"/>
    <dgm:cxn modelId="{49165270-9959-4B2E-A754-053074FBB239}" type="presOf" srcId="{1C190B4D-6A1E-4320-810E-22F5BECAA2D2}" destId="{E3B31EC3-5E29-4ADE-851E-7D8014BB44E6}" srcOrd="0" destOrd="0" presId="urn:microsoft.com/office/officeart/2011/layout/RadialPictureList"/>
    <dgm:cxn modelId="{1CAC9CAE-B9A7-4FD6-AD53-1B8111C64295}" srcId="{BBF1B70A-ED1D-4B0D-BA14-8EA1569D65BC}" destId="{1C190B4D-6A1E-4320-810E-22F5BECAA2D2}" srcOrd="0" destOrd="0" parTransId="{5754318B-E756-49EE-803C-80CCD7C3330C}" sibTransId="{2707325A-9B6F-4ED8-AB57-E9D9B2C17632}"/>
    <dgm:cxn modelId="{6841C2C4-9657-40B7-A83A-8971D627701F}" type="presOf" srcId="{A2DC0CE3-0EF7-460B-9112-0827E12AB820}" destId="{105520D7-2C44-4775-B41D-64FEF797FAFA}" srcOrd="0" destOrd="0" presId="urn:microsoft.com/office/officeart/2011/layout/RadialPictureList"/>
    <dgm:cxn modelId="{6ED68FD8-EA9B-4740-8B66-05ECCB08B4A7}" type="presOf" srcId="{BBF1B70A-ED1D-4B0D-BA14-8EA1569D65BC}" destId="{94599434-DAC9-476C-ADF8-1DA9BF04B830}" srcOrd="0" destOrd="0" presId="urn:microsoft.com/office/officeart/2011/layout/RadialPictureList"/>
    <dgm:cxn modelId="{2AFA2AEF-3532-4522-BA98-CFC5F15EB7FD}" srcId="{1C190B4D-6A1E-4320-810E-22F5BECAA2D2}" destId="{641D6668-3859-46A1-8CBC-4F032F116C2B}" srcOrd="0" destOrd="0" parTransId="{0778DB91-255A-4156-BCC6-58EFC5E13882}" sibTransId="{4199076B-148A-4178-A569-B9A4EB9E463F}"/>
    <dgm:cxn modelId="{6BFFA15D-1FC8-4099-B9E6-3A40157C5871}" type="presParOf" srcId="{94599434-DAC9-476C-ADF8-1DA9BF04B830}" destId="{E3B31EC3-5E29-4ADE-851E-7D8014BB44E6}" srcOrd="0" destOrd="0" presId="urn:microsoft.com/office/officeart/2011/layout/RadialPictureList"/>
    <dgm:cxn modelId="{AE81AD46-3914-4D07-90F3-6DA5E72BD551}" type="presParOf" srcId="{94599434-DAC9-476C-ADF8-1DA9BF04B830}" destId="{AB6A3DBC-9F69-493A-8686-C531B99AA9FC}" srcOrd="1" destOrd="0" presId="urn:microsoft.com/office/officeart/2011/layout/RadialPictureList"/>
    <dgm:cxn modelId="{B56A6564-4D1D-43A4-AC78-CAE7BA9E95C9}" type="presParOf" srcId="{94599434-DAC9-476C-ADF8-1DA9BF04B830}" destId="{85EBB823-267C-4F00-8A3E-F6F5F43701F4}" srcOrd="2" destOrd="0" presId="urn:microsoft.com/office/officeart/2011/layout/RadialPictureList"/>
    <dgm:cxn modelId="{EBFD7F1E-6EB5-4F45-A41D-FBF13B28804D}" type="presParOf" srcId="{94599434-DAC9-476C-ADF8-1DA9BF04B830}" destId="{424253AB-3F91-45C1-9D24-56F6C8DFAD0D}" srcOrd="3" destOrd="0" presId="urn:microsoft.com/office/officeart/2011/layout/RadialPictureList"/>
    <dgm:cxn modelId="{2917872C-7BDA-48A7-A508-F7E023C247C6}" type="presParOf" srcId="{94599434-DAC9-476C-ADF8-1DA9BF04B830}" destId="{3E348F6C-C15D-4D64-9BCE-ED2F51258963}" srcOrd="4" destOrd="0" presId="urn:microsoft.com/office/officeart/2011/layout/RadialPictureList"/>
    <dgm:cxn modelId="{6238E598-8443-438A-9DD0-91A6C3F67198}" type="presParOf" srcId="{3E348F6C-C15D-4D64-9BCE-ED2F51258963}" destId="{7DB5D6CC-17F4-4DE2-9062-A8E26807E216}" srcOrd="0" destOrd="0" presId="urn:microsoft.com/office/officeart/2011/layout/RadialPictureList"/>
    <dgm:cxn modelId="{184DC7E8-A42B-4AF2-80A9-71429D9B2C4F}" type="presParOf" srcId="{94599434-DAC9-476C-ADF8-1DA9BF04B830}" destId="{5DA19600-78CC-44CB-853E-706D6287FFB1}" srcOrd="5" destOrd="0" presId="urn:microsoft.com/office/officeart/2011/layout/RadialPictureList"/>
    <dgm:cxn modelId="{C56C8FE4-18B2-4176-8784-26817BE9924E}" type="presParOf" srcId="{94599434-DAC9-476C-ADF8-1DA9BF04B830}" destId="{B0D786A0-83A4-4C95-8668-CF1FDAE9F497}" srcOrd="6" destOrd="0" presId="urn:microsoft.com/office/officeart/2011/layout/RadialPictureList"/>
    <dgm:cxn modelId="{3729FA6E-B558-45BF-A18D-C0011F1067F5}" type="presParOf" srcId="{B0D786A0-83A4-4C95-8668-CF1FDAE9F497}" destId="{267E35C1-A48F-46A8-BCED-7514B7F9708B}" srcOrd="0" destOrd="0" presId="urn:microsoft.com/office/officeart/2011/layout/RadialPictureList"/>
    <dgm:cxn modelId="{5B0556DE-1406-465B-96D8-C245EB238C1B}" type="presParOf" srcId="{94599434-DAC9-476C-ADF8-1DA9BF04B830}" destId="{105520D7-2C44-4775-B41D-64FEF797FAFA}" srcOrd="7" destOrd="0" presId="urn:microsoft.com/office/officeart/2011/layout/RadialPicture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685AFED-A58C-46B9-9F7F-4F8493DDCCA8}" type="doc">
      <dgm:prSet loTypeId="urn:microsoft.com/office/officeart/2005/8/layout/venn2" loCatId="relationship" qsTypeId="urn:microsoft.com/office/officeart/2005/8/quickstyle/simple1" qsCatId="simple" csTypeId="urn:microsoft.com/office/officeart/2005/8/colors/accent1_2" csCatId="accent1" phldr="1"/>
      <dgm:spPr/>
    </dgm:pt>
    <dgm:pt modelId="{643B1670-315E-4831-BC07-8A03CB1CE171}">
      <dgm:prSet phldrT="[Text]" custT="1"/>
      <dgm:spPr/>
      <dgm:t>
        <a:bodyPr/>
        <a:lstStyle/>
        <a:p>
          <a:r>
            <a:rPr lang="en-NZ" sz="2000" b="1" dirty="0" err="1">
              <a:effectLst>
                <a:outerShdw blurRad="38100" dist="38100" dir="2700000" algn="tl">
                  <a:srgbClr val="000000">
                    <a:alpha val="43137"/>
                  </a:srgbClr>
                </a:outerShdw>
              </a:effectLst>
            </a:rPr>
            <a:t>Communiquer</a:t>
          </a:r>
          <a:endParaRPr lang="en-NZ" sz="2000" b="1" dirty="0">
            <a:effectLst>
              <a:outerShdw blurRad="38100" dist="38100" dir="2700000" algn="tl">
                <a:srgbClr val="000000">
                  <a:alpha val="43137"/>
                </a:srgbClr>
              </a:outerShdw>
            </a:effectLst>
          </a:endParaRPr>
        </a:p>
        <a:p>
          <a:r>
            <a:rPr lang="en-NZ" sz="1200" b="1" dirty="0">
              <a:effectLst>
                <a:outerShdw blurRad="38100" dist="38100" dir="2700000" algn="tl">
                  <a:srgbClr val="000000">
                    <a:alpha val="43137"/>
                  </a:srgbClr>
                </a:outerShdw>
              </a:effectLst>
            </a:rPr>
            <a:t>(</a:t>
          </a:r>
          <a:r>
            <a:rPr lang="en-NZ" sz="1200" b="1" dirty="0" err="1">
              <a:effectLst>
                <a:outerShdw blurRad="38100" dist="38100" dir="2700000" algn="tl">
                  <a:srgbClr val="000000">
                    <a:alpha val="43137"/>
                  </a:srgbClr>
                </a:outerShdw>
              </a:effectLst>
            </a:rPr>
            <a:t>L’église</a:t>
          </a:r>
          <a:r>
            <a:rPr lang="en-NZ" sz="1200" b="1" dirty="0">
              <a:effectLst>
                <a:outerShdw blurRad="38100" dist="38100" dir="2700000" algn="tl">
                  <a:srgbClr val="000000">
                    <a:alpha val="43137"/>
                  </a:srgbClr>
                </a:outerShdw>
              </a:effectLst>
            </a:rPr>
            <a:t> locale)</a:t>
          </a:r>
        </a:p>
      </dgm:t>
    </dgm:pt>
    <dgm:pt modelId="{9C5753BF-6D3D-4E2B-94FA-E592DFD5DA8F}" type="parTrans" cxnId="{F9DE8EAE-2327-4FCE-BA80-A9BD902B0F3F}">
      <dgm:prSet/>
      <dgm:spPr/>
      <dgm:t>
        <a:bodyPr/>
        <a:lstStyle/>
        <a:p>
          <a:endParaRPr lang="en-NZ"/>
        </a:p>
      </dgm:t>
    </dgm:pt>
    <dgm:pt modelId="{D9173943-35E9-40BF-964D-8CAD43F8F6D1}" type="sibTrans" cxnId="{F9DE8EAE-2327-4FCE-BA80-A9BD902B0F3F}">
      <dgm:prSet/>
      <dgm:spPr/>
      <dgm:t>
        <a:bodyPr/>
        <a:lstStyle/>
        <a:p>
          <a:endParaRPr lang="en-NZ"/>
        </a:p>
      </dgm:t>
    </dgm:pt>
    <dgm:pt modelId="{480CE10A-3149-435F-A6C8-26C77A9013A3}">
      <dgm:prSet phldrT="[Text]" custT="1"/>
      <dgm:spPr/>
      <dgm:t>
        <a:bodyPr/>
        <a:lstStyle/>
        <a:p>
          <a:r>
            <a:rPr lang="en-NZ" sz="2800" b="1" dirty="0" err="1">
              <a:effectLst>
                <a:outerShdw blurRad="38100" dist="38100" dir="2700000" algn="tl">
                  <a:srgbClr val="000000">
                    <a:alpha val="43137"/>
                  </a:srgbClr>
                </a:outerShdw>
              </a:effectLst>
            </a:rPr>
            <a:t>Construire</a:t>
          </a:r>
          <a:endParaRPr lang="en-NZ" sz="2800" b="1" dirty="0">
            <a:effectLst>
              <a:outerShdw blurRad="38100" dist="38100" dir="2700000" algn="tl">
                <a:srgbClr val="000000">
                  <a:alpha val="43137"/>
                </a:srgbClr>
              </a:outerShdw>
            </a:effectLst>
          </a:endParaRPr>
        </a:p>
        <a:p>
          <a:r>
            <a:rPr lang="en-NZ" sz="1200" b="1" dirty="0">
              <a:effectLst>
                <a:outerShdw blurRad="38100" dist="38100" dir="2700000" algn="tl">
                  <a:srgbClr val="000000">
                    <a:alpha val="43137"/>
                  </a:srgbClr>
                </a:outerShdw>
              </a:effectLst>
            </a:rPr>
            <a:t>Groupe de </a:t>
          </a:r>
          <a:r>
            <a:rPr lang="en-NZ" sz="1200" b="1" dirty="0" err="1">
              <a:effectLst>
                <a:outerShdw blurRad="38100" dist="38100" dir="2700000" algn="tl">
                  <a:srgbClr val="000000">
                    <a:alpha val="43137"/>
                  </a:srgbClr>
                </a:outerShdw>
              </a:effectLst>
            </a:rPr>
            <a:t>réflexion</a:t>
          </a:r>
          <a:endParaRPr lang="en-NZ" sz="1200" b="1" dirty="0">
            <a:effectLst>
              <a:outerShdw blurRad="38100" dist="38100" dir="2700000" algn="tl">
                <a:srgbClr val="000000">
                  <a:alpha val="43137"/>
                </a:srgbClr>
              </a:outerShdw>
            </a:effectLst>
          </a:endParaRPr>
        </a:p>
      </dgm:t>
    </dgm:pt>
    <dgm:pt modelId="{4B07C03F-2931-45CC-A372-D5CE96C71AAA}" type="parTrans" cxnId="{AB646E50-9BDD-4232-B759-5A83D317F527}">
      <dgm:prSet/>
      <dgm:spPr/>
      <dgm:t>
        <a:bodyPr/>
        <a:lstStyle/>
        <a:p>
          <a:endParaRPr lang="en-NZ"/>
        </a:p>
      </dgm:t>
    </dgm:pt>
    <dgm:pt modelId="{D4D2C048-8358-4089-A221-668FF7F2BC6F}" type="sibTrans" cxnId="{AB646E50-9BDD-4232-B759-5A83D317F527}">
      <dgm:prSet/>
      <dgm:spPr/>
      <dgm:t>
        <a:bodyPr/>
        <a:lstStyle/>
        <a:p>
          <a:endParaRPr lang="en-NZ"/>
        </a:p>
      </dgm:t>
    </dgm:pt>
    <dgm:pt modelId="{169F87D7-AC31-4C45-981B-7F7E83610AA7}">
      <dgm:prSet phldrT="[Text]" custT="1"/>
      <dgm:spPr/>
      <dgm:t>
        <a:bodyPr/>
        <a:lstStyle/>
        <a:p>
          <a:r>
            <a:rPr lang="en-NZ" sz="2800" b="1" dirty="0" err="1">
              <a:effectLst>
                <a:outerShdw blurRad="38100" dist="38100" dir="2700000" algn="tl">
                  <a:srgbClr val="000000">
                    <a:alpha val="43137"/>
                  </a:srgbClr>
                </a:outerShdw>
              </a:effectLst>
            </a:rPr>
            <a:t>Concevoir</a:t>
          </a:r>
          <a:endParaRPr lang="en-NZ" sz="2800" b="1" dirty="0">
            <a:effectLst>
              <a:outerShdw blurRad="38100" dist="38100" dir="2700000" algn="tl">
                <a:srgbClr val="000000">
                  <a:alpha val="43137"/>
                </a:srgbClr>
              </a:outerShdw>
            </a:effectLst>
          </a:endParaRPr>
        </a:p>
        <a:p>
          <a:r>
            <a:rPr lang="en-NZ" sz="1200" b="1" dirty="0">
              <a:effectLst>
                <a:outerShdw blurRad="38100" dist="38100" dir="2700000" algn="tl">
                  <a:srgbClr val="000000">
                    <a:alpha val="43137"/>
                  </a:srgbClr>
                </a:outerShdw>
              </a:effectLst>
            </a:rPr>
            <a:t>Fédération</a:t>
          </a:r>
        </a:p>
        <a:p>
          <a:r>
            <a:rPr lang="en-NZ" sz="1200" b="1" dirty="0">
              <a:effectLst>
                <a:outerShdw blurRad="38100" dist="38100" dir="2700000" algn="tl">
                  <a:srgbClr val="000000">
                    <a:alpha val="43137"/>
                  </a:srgbClr>
                </a:outerShdw>
              </a:effectLst>
            </a:rPr>
            <a:t>Mission</a:t>
          </a:r>
        </a:p>
        <a:p>
          <a:r>
            <a:rPr lang="en-NZ" sz="1200" b="1" dirty="0">
              <a:effectLst>
                <a:outerShdw blurRad="38100" dist="38100" dir="2700000" algn="tl">
                  <a:srgbClr val="000000">
                    <a:alpha val="43137"/>
                  </a:srgbClr>
                </a:outerShdw>
              </a:effectLst>
            </a:rPr>
            <a:t>Groupe de </a:t>
          </a:r>
          <a:r>
            <a:rPr lang="en-NZ" sz="1200" b="1" dirty="0" err="1">
              <a:effectLst>
                <a:outerShdw blurRad="38100" dist="38100" dir="2700000" algn="tl">
                  <a:srgbClr val="000000">
                    <a:alpha val="43137"/>
                  </a:srgbClr>
                </a:outerShdw>
              </a:effectLst>
            </a:rPr>
            <a:t>réflexion</a:t>
          </a:r>
          <a:endParaRPr lang="en-NZ" sz="1200" b="1" dirty="0">
            <a:effectLst>
              <a:outerShdw blurRad="38100" dist="38100" dir="2700000" algn="tl">
                <a:srgbClr val="000000">
                  <a:alpha val="43137"/>
                </a:srgbClr>
              </a:outerShdw>
            </a:effectLst>
          </a:endParaRPr>
        </a:p>
      </dgm:t>
    </dgm:pt>
    <dgm:pt modelId="{F8B2ECD0-4ADD-4B61-B203-B40EBF1E2F15}" type="parTrans" cxnId="{78D89F3D-476E-4D76-9E05-18A63D35B5CC}">
      <dgm:prSet/>
      <dgm:spPr/>
      <dgm:t>
        <a:bodyPr/>
        <a:lstStyle/>
        <a:p>
          <a:endParaRPr lang="en-NZ"/>
        </a:p>
      </dgm:t>
    </dgm:pt>
    <dgm:pt modelId="{3E3D5FB3-CF4E-4030-9B2F-2F1D31966547}" type="sibTrans" cxnId="{78D89F3D-476E-4D76-9E05-18A63D35B5CC}">
      <dgm:prSet/>
      <dgm:spPr/>
      <dgm:t>
        <a:bodyPr/>
        <a:lstStyle/>
        <a:p>
          <a:endParaRPr lang="en-NZ"/>
        </a:p>
      </dgm:t>
    </dgm:pt>
    <dgm:pt modelId="{8B614109-F10E-482F-9CEC-BB73C12888D8}" type="pres">
      <dgm:prSet presAssocID="{6685AFED-A58C-46B9-9F7F-4F8493DDCCA8}" presName="Name0" presStyleCnt="0">
        <dgm:presLayoutVars>
          <dgm:chMax val="7"/>
          <dgm:resizeHandles val="exact"/>
        </dgm:presLayoutVars>
      </dgm:prSet>
      <dgm:spPr/>
    </dgm:pt>
    <dgm:pt modelId="{4F6205A0-9868-40B3-8E73-321BFA0BCC39}" type="pres">
      <dgm:prSet presAssocID="{6685AFED-A58C-46B9-9F7F-4F8493DDCCA8}" presName="comp1" presStyleCnt="0"/>
      <dgm:spPr/>
    </dgm:pt>
    <dgm:pt modelId="{6B266968-9938-46CD-BB9F-22D5E1DE4C18}" type="pres">
      <dgm:prSet presAssocID="{6685AFED-A58C-46B9-9F7F-4F8493DDCCA8}" presName="circle1" presStyleLbl="node1" presStyleIdx="0" presStyleCnt="3"/>
      <dgm:spPr/>
    </dgm:pt>
    <dgm:pt modelId="{F2F1C262-3A80-41B0-837E-2E09F40CAF3B}" type="pres">
      <dgm:prSet presAssocID="{6685AFED-A58C-46B9-9F7F-4F8493DDCCA8}" presName="c1text" presStyleLbl="node1" presStyleIdx="0" presStyleCnt="3">
        <dgm:presLayoutVars>
          <dgm:bulletEnabled val="1"/>
        </dgm:presLayoutVars>
      </dgm:prSet>
      <dgm:spPr/>
    </dgm:pt>
    <dgm:pt modelId="{D2A54302-3F38-482C-9808-D381D671ECD3}" type="pres">
      <dgm:prSet presAssocID="{6685AFED-A58C-46B9-9F7F-4F8493DDCCA8}" presName="comp2" presStyleCnt="0"/>
      <dgm:spPr/>
    </dgm:pt>
    <dgm:pt modelId="{B2F37DBA-ED34-496F-91D4-8520411A0EF3}" type="pres">
      <dgm:prSet presAssocID="{6685AFED-A58C-46B9-9F7F-4F8493DDCCA8}" presName="circle2" presStyleLbl="node1" presStyleIdx="1" presStyleCnt="3"/>
      <dgm:spPr/>
    </dgm:pt>
    <dgm:pt modelId="{6463DD6C-CD8F-4A62-9A8B-B790B3DCB63D}" type="pres">
      <dgm:prSet presAssocID="{6685AFED-A58C-46B9-9F7F-4F8493DDCCA8}" presName="c2text" presStyleLbl="node1" presStyleIdx="1" presStyleCnt="3">
        <dgm:presLayoutVars>
          <dgm:bulletEnabled val="1"/>
        </dgm:presLayoutVars>
      </dgm:prSet>
      <dgm:spPr/>
    </dgm:pt>
    <dgm:pt modelId="{F527A406-4873-44DC-999C-E9172B155ABB}" type="pres">
      <dgm:prSet presAssocID="{6685AFED-A58C-46B9-9F7F-4F8493DDCCA8}" presName="comp3" presStyleCnt="0"/>
      <dgm:spPr/>
    </dgm:pt>
    <dgm:pt modelId="{0A3FEF90-41DF-4434-8C59-B9B1B64508DF}" type="pres">
      <dgm:prSet presAssocID="{6685AFED-A58C-46B9-9F7F-4F8493DDCCA8}" presName="circle3" presStyleLbl="node1" presStyleIdx="2" presStyleCnt="3"/>
      <dgm:spPr/>
    </dgm:pt>
    <dgm:pt modelId="{D1529A16-D142-4321-B321-DA49F346A3B3}" type="pres">
      <dgm:prSet presAssocID="{6685AFED-A58C-46B9-9F7F-4F8493DDCCA8}" presName="c3text" presStyleLbl="node1" presStyleIdx="2" presStyleCnt="3">
        <dgm:presLayoutVars>
          <dgm:bulletEnabled val="1"/>
        </dgm:presLayoutVars>
      </dgm:prSet>
      <dgm:spPr/>
    </dgm:pt>
  </dgm:ptLst>
  <dgm:cxnLst>
    <dgm:cxn modelId="{EB401223-25F9-4D62-A5B3-52A58E15CFAC}" type="presOf" srcId="{480CE10A-3149-435F-A6C8-26C77A9013A3}" destId="{B2F37DBA-ED34-496F-91D4-8520411A0EF3}" srcOrd="0" destOrd="0" presId="urn:microsoft.com/office/officeart/2005/8/layout/venn2"/>
    <dgm:cxn modelId="{88BA303C-AEF1-47F7-A5EC-78962614BFA5}" type="presOf" srcId="{169F87D7-AC31-4C45-981B-7F7E83610AA7}" destId="{0A3FEF90-41DF-4434-8C59-B9B1B64508DF}" srcOrd="0" destOrd="0" presId="urn:microsoft.com/office/officeart/2005/8/layout/venn2"/>
    <dgm:cxn modelId="{78D89F3D-476E-4D76-9E05-18A63D35B5CC}" srcId="{6685AFED-A58C-46B9-9F7F-4F8493DDCCA8}" destId="{169F87D7-AC31-4C45-981B-7F7E83610AA7}" srcOrd="2" destOrd="0" parTransId="{F8B2ECD0-4ADD-4B61-B203-B40EBF1E2F15}" sibTransId="{3E3D5FB3-CF4E-4030-9B2F-2F1D31966547}"/>
    <dgm:cxn modelId="{AB646E50-9BDD-4232-B759-5A83D317F527}" srcId="{6685AFED-A58C-46B9-9F7F-4F8493DDCCA8}" destId="{480CE10A-3149-435F-A6C8-26C77A9013A3}" srcOrd="1" destOrd="0" parTransId="{4B07C03F-2931-45CC-A372-D5CE96C71AAA}" sibTransId="{D4D2C048-8358-4089-A221-668FF7F2BC6F}"/>
    <dgm:cxn modelId="{CEC9AF74-22B6-4DD0-A249-BB8C3D90860C}" type="presOf" srcId="{643B1670-315E-4831-BC07-8A03CB1CE171}" destId="{6B266968-9938-46CD-BB9F-22D5E1DE4C18}" srcOrd="0" destOrd="0" presId="urn:microsoft.com/office/officeart/2005/8/layout/venn2"/>
    <dgm:cxn modelId="{0AF12758-AB6A-4BCD-89EF-47C685EE5C9C}" type="presOf" srcId="{643B1670-315E-4831-BC07-8A03CB1CE171}" destId="{F2F1C262-3A80-41B0-837E-2E09F40CAF3B}" srcOrd="1" destOrd="0" presId="urn:microsoft.com/office/officeart/2005/8/layout/venn2"/>
    <dgm:cxn modelId="{6BC9838F-FB48-4D08-A7B2-8EA1CD315633}" type="presOf" srcId="{6685AFED-A58C-46B9-9F7F-4F8493DDCCA8}" destId="{8B614109-F10E-482F-9CEC-BB73C12888D8}" srcOrd="0" destOrd="0" presId="urn:microsoft.com/office/officeart/2005/8/layout/venn2"/>
    <dgm:cxn modelId="{F9DE8EAE-2327-4FCE-BA80-A9BD902B0F3F}" srcId="{6685AFED-A58C-46B9-9F7F-4F8493DDCCA8}" destId="{643B1670-315E-4831-BC07-8A03CB1CE171}" srcOrd="0" destOrd="0" parTransId="{9C5753BF-6D3D-4E2B-94FA-E592DFD5DA8F}" sibTransId="{D9173943-35E9-40BF-964D-8CAD43F8F6D1}"/>
    <dgm:cxn modelId="{233C58B2-0D82-4806-AD40-6FA194389F4F}" type="presOf" srcId="{480CE10A-3149-435F-A6C8-26C77A9013A3}" destId="{6463DD6C-CD8F-4A62-9A8B-B790B3DCB63D}" srcOrd="1" destOrd="0" presId="urn:microsoft.com/office/officeart/2005/8/layout/venn2"/>
    <dgm:cxn modelId="{6C4CDEF4-54FE-4867-AE43-063B1190E46E}" type="presOf" srcId="{169F87D7-AC31-4C45-981B-7F7E83610AA7}" destId="{D1529A16-D142-4321-B321-DA49F346A3B3}" srcOrd="1" destOrd="0" presId="urn:microsoft.com/office/officeart/2005/8/layout/venn2"/>
    <dgm:cxn modelId="{15B9166A-02BC-46A7-BF2B-E05D61D69BE1}" type="presParOf" srcId="{8B614109-F10E-482F-9CEC-BB73C12888D8}" destId="{4F6205A0-9868-40B3-8E73-321BFA0BCC39}" srcOrd="0" destOrd="0" presId="urn:microsoft.com/office/officeart/2005/8/layout/venn2"/>
    <dgm:cxn modelId="{EDC83649-A1A0-47FD-80AE-A60705AB7B5D}" type="presParOf" srcId="{4F6205A0-9868-40B3-8E73-321BFA0BCC39}" destId="{6B266968-9938-46CD-BB9F-22D5E1DE4C18}" srcOrd="0" destOrd="0" presId="urn:microsoft.com/office/officeart/2005/8/layout/venn2"/>
    <dgm:cxn modelId="{5CCAC509-45C6-473A-8847-59A341FA38C2}" type="presParOf" srcId="{4F6205A0-9868-40B3-8E73-321BFA0BCC39}" destId="{F2F1C262-3A80-41B0-837E-2E09F40CAF3B}" srcOrd="1" destOrd="0" presId="urn:microsoft.com/office/officeart/2005/8/layout/venn2"/>
    <dgm:cxn modelId="{0F811A41-BFD9-4370-A838-971E51A623ED}" type="presParOf" srcId="{8B614109-F10E-482F-9CEC-BB73C12888D8}" destId="{D2A54302-3F38-482C-9808-D381D671ECD3}" srcOrd="1" destOrd="0" presId="urn:microsoft.com/office/officeart/2005/8/layout/venn2"/>
    <dgm:cxn modelId="{4528B921-1FF2-4355-84F4-07EEDFB76487}" type="presParOf" srcId="{D2A54302-3F38-482C-9808-D381D671ECD3}" destId="{B2F37DBA-ED34-496F-91D4-8520411A0EF3}" srcOrd="0" destOrd="0" presId="urn:microsoft.com/office/officeart/2005/8/layout/venn2"/>
    <dgm:cxn modelId="{1E7EAD1B-CA6F-4326-BC2A-0C65DBECB476}" type="presParOf" srcId="{D2A54302-3F38-482C-9808-D381D671ECD3}" destId="{6463DD6C-CD8F-4A62-9A8B-B790B3DCB63D}" srcOrd="1" destOrd="0" presId="urn:microsoft.com/office/officeart/2005/8/layout/venn2"/>
    <dgm:cxn modelId="{5F9C8DE4-E62C-420F-A7D1-E1990A6594CB}" type="presParOf" srcId="{8B614109-F10E-482F-9CEC-BB73C12888D8}" destId="{F527A406-4873-44DC-999C-E9172B155ABB}" srcOrd="2" destOrd="0" presId="urn:microsoft.com/office/officeart/2005/8/layout/venn2"/>
    <dgm:cxn modelId="{0A53ED4E-9AFB-41A2-8964-7604AE91AE1C}" type="presParOf" srcId="{F527A406-4873-44DC-999C-E9172B155ABB}" destId="{0A3FEF90-41DF-4434-8C59-B9B1B64508DF}" srcOrd="0" destOrd="0" presId="urn:microsoft.com/office/officeart/2005/8/layout/venn2"/>
    <dgm:cxn modelId="{0C4C9F5F-26FF-48D4-83A7-BFEB23DBE2F5}" type="presParOf" srcId="{F527A406-4873-44DC-999C-E9172B155ABB}" destId="{D1529A16-D142-4321-B321-DA49F346A3B3}"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CD1D20-F0B1-42CE-B23C-FD12BF7EBEE7}" type="doc">
      <dgm:prSet loTypeId="urn:microsoft.com/office/officeart/2005/8/layout/radial6" loCatId="cycle" qsTypeId="urn:microsoft.com/office/officeart/2005/8/quickstyle/simple1" qsCatId="simple" csTypeId="urn:microsoft.com/office/officeart/2005/8/colors/accent1_3" csCatId="accent1" phldr="1"/>
      <dgm:spPr/>
      <dgm:t>
        <a:bodyPr/>
        <a:lstStyle/>
        <a:p>
          <a:endParaRPr lang="en-NZ"/>
        </a:p>
      </dgm:t>
    </dgm:pt>
    <dgm:pt modelId="{2562376C-CA36-4808-99B4-C970C7A5A297}">
      <dgm:prSet phldrT="[Text]"/>
      <dgm:spPr/>
      <dgm:t>
        <a:bodyPr/>
        <a:lstStyle/>
        <a:p>
          <a:r>
            <a:rPr lang="en-NZ" b="1" dirty="0" err="1">
              <a:effectLst>
                <a:outerShdw blurRad="38100" dist="38100" dir="2700000" algn="tl">
                  <a:srgbClr val="000000">
                    <a:alpha val="43137"/>
                  </a:srgbClr>
                </a:outerShdw>
              </a:effectLst>
            </a:rPr>
            <a:t>Planification</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réussie</a:t>
          </a:r>
          <a:endParaRPr lang="en-NZ" dirty="0"/>
        </a:p>
      </dgm:t>
    </dgm:pt>
    <dgm:pt modelId="{7B4A7A4B-CAD9-4029-8002-829B780EC26F}" type="parTrans" cxnId="{C5BD5B5A-AD3A-49A9-8284-2A5D9DC99B5C}">
      <dgm:prSet/>
      <dgm:spPr/>
      <dgm:t>
        <a:bodyPr/>
        <a:lstStyle/>
        <a:p>
          <a:endParaRPr lang="en-NZ"/>
        </a:p>
      </dgm:t>
    </dgm:pt>
    <dgm:pt modelId="{181AF695-0056-403C-82C9-909359C47227}" type="sibTrans" cxnId="{C5BD5B5A-AD3A-49A9-8284-2A5D9DC99B5C}">
      <dgm:prSet/>
      <dgm:spPr/>
      <dgm:t>
        <a:bodyPr/>
        <a:lstStyle/>
        <a:p>
          <a:endParaRPr lang="en-NZ"/>
        </a:p>
      </dgm:t>
    </dgm:pt>
    <dgm:pt modelId="{59C67B88-E5C0-4B46-AB4C-1B5CAD38B8DC}">
      <dgm:prSet phldrT="[Text]"/>
      <dgm:spPr/>
      <dgm:t>
        <a:bodyPr/>
        <a:lstStyle/>
        <a:p>
          <a:r>
            <a:rPr lang="en-NZ" b="1" dirty="0" err="1">
              <a:effectLst>
                <a:outerShdw blurRad="38100" dist="38100" dir="2700000" algn="tl">
                  <a:srgbClr val="000000">
                    <a:alpha val="43137"/>
                  </a:srgbClr>
                </a:outerShdw>
              </a:effectLst>
            </a:rPr>
            <a:t>Valeurs</a:t>
          </a:r>
          <a:r>
            <a:rPr lang="en-NZ" b="1" dirty="0">
              <a:effectLst>
                <a:outerShdw blurRad="38100" dist="38100" dir="2700000" algn="tl">
                  <a:srgbClr val="000000">
                    <a:alpha val="43137"/>
                  </a:srgbClr>
                </a:outerShdw>
              </a:effectLst>
            </a:rPr>
            <a:t> Mission Vision</a:t>
          </a:r>
        </a:p>
      </dgm:t>
    </dgm:pt>
    <dgm:pt modelId="{39CA68FB-D407-40D7-8833-7FB23493815C}" type="parTrans" cxnId="{2C42CBEE-292E-4C19-BA19-F11704E21DD8}">
      <dgm:prSet/>
      <dgm:spPr/>
      <dgm:t>
        <a:bodyPr/>
        <a:lstStyle/>
        <a:p>
          <a:endParaRPr lang="en-NZ"/>
        </a:p>
      </dgm:t>
    </dgm:pt>
    <dgm:pt modelId="{C500DFE9-7A23-4DBB-B2B6-0498CDEC1F8A}" type="sibTrans" cxnId="{2C42CBEE-292E-4C19-BA19-F11704E21DD8}">
      <dgm:prSet/>
      <dgm:spPr/>
      <dgm:t>
        <a:bodyPr/>
        <a:lstStyle/>
        <a:p>
          <a:endParaRPr lang="en-NZ"/>
        </a:p>
      </dgm:t>
    </dgm:pt>
    <dgm:pt modelId="{5B62F208-778E-4C98-9576-F4A0CA56A7C2}">
      <dgm:prSet phldrT="[Text]"/>
      <dgm:spPr/>
      <dgm:t>
        <a:bodyPr/>
        <a:lstStyle/>
        <a:p>
          <a:r>
            <a:rPr lang="en-NZ" dirty="0"/>
            <a:t>[</a:t>
          </a:r>
          <a:r>
            <a:rPr lang="en-NZ" dirty="0" err="1"/>
            <a:t>Texte</a:t>
          </a:r>
          <a:r>
            <a:rPr lang="en-NZ" dirty="0"/>
            <a:t>]</a:t>
          </a:r>
        </a:p>
      </dgm:t>
    </dgm:pt>
    <dgm:pt modelId="{BF09A0A9-3CA8-4575-8BF4-AD870B1E66E0}" type="parTrans" cxnId="{1B52A542-D9F1-44DD-AE39-8BCB2ADB7274}">
      <dgm:prSet/>
      <dgm:spPr/>
      <dgm:t>
        <a:bodyPr/>
        <a:lstStyle/>
        <a:p>
          <a:endParaRPr lang="en-NZ"/>
        </a:p>
      </dgm:t>
    </dgm:pt>
    <dgm:pt modelId="{F8C046CE-D39B-4347-AE72-68B16BB57591}" type="sibTrans" cxnId="{1B52A542-D9F1-44DD-AE39-8BCB2ADB7274}">
      <dgm:prSet/>
      <dgm:spPr/>
      <dgm:t>
        <a:bodyPr/>
        <a:lstStyle/>
        <a:p>
          <a:endParaRPr lang="en-NZ"/>
        </a:p>
      </dgm:t>
    </dgm:pt>
    <dgm:pt modelId="{7BB37864-9CA9-47B0-9943-175E91B8B0E5}">
      <dgm:prSet phldrT="[Text]"/>
      <dgm:spPr/>
      <dgm:t>
        <a:bodyPr/>
        <a:lstStyle/>
        <a:p>
          <a:r>
            <a:rPr lang="en-NZ" dirty="0"/>
            <a:t>[</a:t>
          </a:r>
          <a:r>
            <a:rPr lang="en-NZ" dirty="0" err="1"/>
            <a:t>Texte</a:t>
          </a:r>
          <a:r>
            <a:rPr lang="en-NZ" dirty="0"/>
            <a:t>]</a:t>
          </a:r>
        </a:p>
      </dgm:t>
    </dgm:pt>
    <dgm:pt modelId="{AD387721-C78C-42CA-87C7-126BAFA3591F}" type="parTrans" cxnId="{BC31F327-8213-48C9-98FE-AA38EB820220}">
      <dgm:prSet/>
      <dgm:spPr/>
      <dgm:t>
        <a:bodyPr/>
        <a:lstStyle/>
        <a:p>
          <a:endParaRPr lang="en-NZ"/>
        </a:p>
      </dgm:t>
    </dgm:pt>
    <dgm:pt modelId="{E0EDEBBC-F1BD-44D5-819C-0D52AD298A59}" type="sibTrans" cxnId="{BC31F327-8213-48C9-98FE-AA38EB820220}">
      <dgm:prSet/>
      <dgm:spPr/>
      <dgm:t>
        <a:bodyPr/>
        <a:lstStyle/>
        <a:p>
          <a:endParaRPr lang="en-NZ"/>
        </a:p>
      </dgm:t>
    </dgm:pt>
    <dgm:pt modelId="{957C30AC-2110-4FF7-80B6-97EC12345BE7}">
      <dgm:prSet phldrT="[Text]"/>
      <dgm:spPr/>
      <dgm:t>
        <a:bodyPr/>
        <a:lstStyle/>
        <a:p>
          <a:r>
            <a:rPr lang="en-NZ" b="1" dirty="0" err="1">
              <a:effectLst>
                <a:outerShdw blurRad="38100" dist="38100" dir="2700000" algn="tl">
                  <a:srgbClr val="000000">
                    <a:alpha val="43137"/>
                  </a:srgbClr>
                </a:outerShdw>
              </a:effectLst>
            </a:rPr>
            <a:t>Evaluer</a:t>
          </a:r>
          <a:r>
            <a:rPr lang="en-NZ" b="1" dirty="0">
              <a:effectLst>
                <a:outerShdw blurRad="38100" dist="38100" dir="2700000" algn="tl">
                  <a:srgbClr val="000000">
                    <a:alpha val="43137"/>
                  </a:srgbClr>
                </a:outerShdw>
              </a:effectLst>
            </a:rPr>
            <a:t> les </a:t>
          </a:r>
          <a:r>
            <a:rPr lang="en-NZ" b="1" dirty="0" err="1">
              <a:effectLst>
                <a:outerShdw blurRad="38100" dist="38100" dir="2700000" algn="tl">
                  <a:srgbClr val="000000">
                    <a:alpha val="43137"/>
                  </a:srgbClr>
                </a:outerShdw>
              </a:effectLst>
            </a:rPr>
            <a:t>besoins</a:t>
          </a:r>
          <a:endParaRPr lang="en-NZ" b="1" dirty="0">
            <a:effectLst>
              <a:outerShdw blurRad="38100" dist="38100" dir="2700000" algn="tl">
                <a:srgbClr val="000000">
                  <a:alpha val="43137"/>
                </a:srgbClr>
              </a:outerShdw>
            </a:effectLst>
          </a:endParaRPr>
        </a:p>
      </dgm:t>
    </dgm:pt>
    <dgm:pt modelId="{E5B7905C-FE37-4521-A1DC-4DF4ADE23037}" type="parTrans" cxnId="{12BCE536-B9EF-4D0B-A4FA-294DB369A68D}">
      <dgm:prSet/>
      <dgm:spPr/>
      <dgm:t>
        <a:bodyPr/>
        <a:lstStyle/>
        <a:p>
          <a:endParaRPr lang="en-NZ"/>
        </a:p>
      </dgm:t>
    </dgm:pt>
    <dgm:pt modelId="{3D67D19C-A7FE-49EF-87B1-F938C1475A3C}" type="sibTrans" cxnId="{12BCE536-B9EF-4D0B-A4FA-294DB369A68D}">
      <dgm:prSet/>
      <dgm:spPr/>
      <dgm:t>
        <a:bodyPr/>
        <a:lstStyle/>
        <a:p>
          <a:endParaRPr lang="en-NZ"/>
        </a:p>
      </dgm:t>
    </dgm:pt>
    <dgm:pt modelId="{AE3F5E83-AD33-4F3B-907E-76507C0C3F50}">
      <dgm:prSet phldrT="[Text]"/>
      <dgm:spPr/>
      <dgm:t>
        <a:bodyPr/>
        <a:lstStyle/>
        <a:p>
          <a:r>
            <a:rPr lang="en-NZ" dirty="0"/>
            <a:t>[</a:t>
          </a:r>
          <a:r>
            <a:rPr lang="en-NZ" dirty="0" err="1"/>
            <a:t>Texte</a:t>
          </a:r>
          <a:r>
            <a:rPr lang="en-NZ" dirty="0"/>
            <a:t>]</a:t>
          </a:r>
        </a:p>
      </dgm:t>
    </dgm:pt>
    <dgm:pt modelId="{A51FC553-4277-4422-B38E-E980D3FADF66}" type="parTrans" cxnId="{6673B885-5EC6-4BB9-9923-F6E43F25FF9B}">
      <dgm:prSet/>
      <dgm:spPr/>
      <dgm:t>
        <a:bodyPr/>
        <a:lstStyle/>
        <a:p>
          <a:endParaRPr lang="en-NZ"/>
        </a:p>
      </dgm:t>
    </dgm:pt>
    <dgm:pt modelId="{F96684E3-1F19-4B2F-A8E3-E258943F832E}" type="sibTrans" cxnId="{6673B885-5EC6-4BB9-9923-F6E43F25FF9B}">
      <dgm:prSet/>
      <dgm:spPr/>
      <dgm:t>
        <a:bodyPr/>
        <a:lstStyle/>
        <a:p>
          <a:endParaRPr lang="en-NZ"/>
        </a:p>
      </dgm:t>
    </dgm:pt>
    <dgm:pt modelId="{4C9D827E-CA11-40F1-9DD0-5C8490912115}" type="pres">
      <dgm:prSet presAssocID="{80CD1D20-F0B1-42CE-B23C-FD12BF7EBEE7}" presName="Name0" presStyleCnt="0">
        <dgm:presLayoutVars>
          <dgm:chMax val="1"/>
          <dgm:dir/>
          <dgm:animLvl val="ctr"/>
          <dgm:resizeHandles val="exact"/>
        </dgm:presLayoutVars>
      </dgm:prSet>
      <dgm:spPr/>
    </dgm:pt>
    <dgm:pt modelId="{30F3A4DF-24C4-4115-AE53-D23787D8597F}" type="pres">
      <dgm:prSet presAssocID="{2562376C-CA36-4808-99B4-C970C7A5A297}" presName="centerShape" presStyleLbl="node0" presStyleIdx="0" presStyleCnt="1"/>
      <dgm:spPr/>
    </dgm:pt>
    <dgm:pt modelId="{728EA9DE-D6E9-49DF-801D-9F2C9E49963C}" type="pres">
      <dgm:prSet presAssocID="{59C67B88-E5C0-4B46-AB4C-1B5CAD38B8DC}" presName="node" presStyleLbl="node1" presStyleIdx="0" presStyleCnt="5">
        <dgm:presLayoutVars>
          <dgm:bulletEnabled val="1"/>
        </dgm:presLayoutVars>
      </dgm:prSet>
      <dgm:spPr/>
    </dgm:pt>
    <dgm:pt modelId="{76299BE5-B838-4A4E-B26F-E7679D7EFE98}" type="pres">
      <dgm:prSet presAssocID="{59C67B88-E5C0-4B46-AB4C-1B5CAD38B8DC}" presName="dummy" presStyleCnt="0"/>
      <dgm:spPr/>
    </dgm:pt>
    <dgm:pt modelId="{6878E45F-F0AE-48D9-B46A-B108DC591801}" type="pres">
      <dgm:prSet presAssocID="{C500DFE9-7A23-4DBB-B2B6-0498CDEC1F8A}" presName="sibTrans" presStyleLbl="sibTrans2D1" presStyleIdx="0" presStyleCnt="5"/>
      <dgm:spPr/>
    </dgm:pt>
    <dgm:pt modelId="{B45F640A-0023-430F-A2FD-FA1C0273D7C8}" type="pres">
      <dgm:prSet presAssocID="{957C30AC-2110-4FF7-80B6-97EC12345BE7}" presName="node" presStyleLbl="node1" presStyleIdx="1" presStyleCnt="5">
        <dgm:presLayoutVars>
          <dgm:bulletEnabled val="1"/>
        </dgm:presLayoutVars>
      </dgm:prSet>
      <dgm:spPr/>
    </dgm:pt>
    <dgm:pt modelId="{14BE8E06-C636-48C2-8B9F-E5CBD1056559}" type="pres">
      <dgm:prSet presAssocID="{957C30AC-2110-4FF7-80B6-97EC12345BE7}" presName="dummy" presStyleCnt="0"/>
      <dgm:spPr/>
    </dgm:pt>
    <dgm:pt modelId="{73187E21-2A93-4E9D-B6AB-C8D6A659832D}" type="pres">
      <dgm:prSet presAssocID="{3D67D19C-A7FE-49EF-87B1-F938C1475A3C}" presName="sibTrans" presStyleLbl="sibTrans2D1" presStyleIdx="1" presStyleCnt="5"/>
      <dgm:spPr/>
    </dgm:pt>
    <dgm:pt modelId="{E3C11B5A-86F7-4224-A646-A3A963FD2D18}" type="pres">
      <dgm:prSet presAssocID="{AE3F5E83-AD33-4F3B-907E-76507C0C3F50}" presName="node" presStyleLbl="node1" presStyleIdx="2" presStyleCnt="5">
        <dgm:presLayoutVars>
          <dgm:bulletEnabled val="1"/>
        </dgm:presLayoutVars>
      </dgm:prSet>
      <dgm:spPr/>
    </dgm:pt>
    <dgm:pt modelId="{F96DB85C-E204-4836-8824-93875FAB6A73}" type="pres">
      <dgm:prSet presAssocID="{AE3F5E83-AD33-4F3B-907E-76507C0C3F50}" presName="dummy" presStyleCnt="0"/>
      <dgm:spPr/>
    </dgm:pt>
    <dgm:pt modelId="{8DEDE911-9BA1-4CBE-8BCA-28E3B1F452F1}" type="pres">
      <dgm:prSet presAssocID="{F96684E3-1F19-4B2F-A8E3-E258943F832E}" presName="sibTrans" presStyleLbl="sibTrans2D1" presStyleIdx="2" presStyleCnt="5"/>
      <dgm:spPr/>
    </dgm:pt>
    <dgm:pt modelId="{CFD0CAEB-0197-496D-A28D-86FFCFF89A1A}" type="pres">
      <dgm:prSet presAssocID="{5B62F208-778E-4C98-9576-F4A0CA56A7C2}" presName="node" presStyleLbl="node1" presStyleIdx="3" presStyleCnt="5">
        <dgm:presLayoutVars>
          <dgm:bulletEnabled val="1"/>
        </dgm:presLayoutVars>
      </dgm:prSet>
      <dgm:spPr/>
    </dgm:pt>
    <dgm:pt modelId="{BB8C4F27-F97E-424C-A709-B8C3CBB7E1DB}" type="pres">
      <dgm:prSet presAssocID="{5B62F208-778E-4C98-9576-F4A0CA56A7C2}" presName="dummy" presStyleCnt="0"/>
      <dgm:spPr/>
    </dgm:pt>
    <dgm:pt modelId="{5282F441-8252-470E-8FCE-39F5689BA7AE}" type="pres">
      <dgm:prSet presAssocID="{F8C046CE-D39B-4347-AE72-68B16BB57591}" presName="sibTrans" presStyleLbl="sibTrans2D1" presStyleIdx="3" presStyleCnt="5"/>
      <dgm:spPr/>
    </dgm:pt>
    <dgm:pt modelId="{AF241EB2-1C45-4C08-8206-28E47AF7F24D}" type="pres">
      <dgm:prSet presAssocID="{7BB37864-9CA9-47B0-9943-175E91B8B0E5}" presName="node" presStyleLbl="node1" presStyleIdx="4" presStyleCnt="5">
        <dgm:presLayoutVars>
          <dgm:bulletEnabled val="1"/>
        </dgm:presLayoutVars>
      </dgm:prSet>
      <dgm:spPr/>
    </dgm:pt>
    <dgm:pt modelId="{1365807B-2F7E-4F17-9F76-B3ED9F977FB4}" type="pres">
      <dgm:prSet presAssocID="{7BB37864-9CA9-47B0-9943-175E91B8B0E5}" presName="dummy" presStyleCnt="0"/>
      <dgm:spPr/>
    </dgm:pt>
    <dgm:pt modelId="{642368D9-7A9A-4D3F-853E-AB18EAD60BF5}" type="pres">
      <dgm:prSet presAssocID="{E0EDEBBC-F1BD-44D5-819C-0D52AD298A59}" presName="sibTrans" presStyleLbl="sibTrans2D1" presStyleIdx="4" presStyleCnt="5"/>
      <dgm:spPr/>
    </dgm:pt>
  </dgm:ptLst>
  <dgm:cxnLst>
    <dgm:cxn modelId="{E085AF12-7A5A-473E-B325-9C2EAEB4D586}" type="presOf" srcId="{C500DFE9-7A23-4DBB-B2B6-0498CDEC1F8A}" destId="{6878E45F-F0AE-48D9-B46A-B108DC591801}" srcOrd="0" destOrd="0" presId="urn:microsoft.com/office/officeart/2005/8/layout/radial6"/>
    <dgm:cxn modelId="{D27EFF18-C3E7-4177-BF86-4943AE859F5E}" type="presOf" srcId="{AE3F5E83-AD33-4F3B-907E-76507C0C3F50}" destId="{E3C11B5A-86F7-4224-A646-A3A963FD2D18}" srcOrd="0" destOrd="0" presId="urn:microsoft.com/office/officeart/2005/8/layout/radial6"/>
    <dgm:cxn modelId="{B0E7FB19-5532-4897-A8C1-7E8A87E911B5}" type="presOf" srcId="{3D67D19C-A7FE-49EF-87B1-F938C1475A3C}" destId="{73187E21-2A93-4E9D-B6AB-C8D6A659832D}" srcOrd="0" destOrd="0" presId="urn:microsoft.com/office/officeart/2005/8/layout/radial6"/>
    <dgm:cxn modelId="{8E034E26-9506-4D5B-9912-8C7BE8CAFA74}" type="presOf" srcId="{7BB37864-9CA9-47B0-9943-175E91B8B0E5}" destId="{AF241EB2-1C45-4C08-8206-28E47AF7F24D}" srcOrd="0" destOrd="0" presId="urn:microsoft.com/office/officeart/2005/8/layout/radial6"/>
    <dgm:cxn modelId="{BC31F327-8213-48C9-98FE-AA38EB820220}" srcId="{2562376C-CA36-4808-99B4-C970C7A5A297}" destId="{7BB37864-9CA9-47B0-9943-175E91B8B0E5}" srcOrd="4" destOrd="0" parTransId="{AD387721-C78C-42CA-87C7-126BAFA3591F}" sibTransId="{E0EDEBBC-F1BD-44D5-819C-0D52AD298A59}"/>
    <dgm:cxn modelId="{49A72735-4B59-42AB-AF36-4319FE247679}" type="presOf" srcId="{80CD1D20-F0B1-42CE-B23C-FD12BF7EBEE7}" destId="{4C9D827E-CA11-40F1-9DD0-5C8490912115}" srcOrd="0" destOrd="0" presId="urn:microsoft.com/office/officeart/2005/8/layout/radial6"/>
    <dgm:cxn modelId="{12BCE536-B9EF-4D0B-A4FA-294DB369A68D}" srcId="{2562376C-CA36-4808-99B4-C970C7A5A297}" destId="{957C30AC-2110-4FF7-80B6-97EC12345BE7}" srcOrd="1" destOrd="0" parTransId="{E5B7905C-FE37-4521-A1DC-4DF4ADE23037}" sibTransId="{3D67D19C-A7FE-49EF-87B1-F938C1475A3C}"/>
    <dgm:cxn modelId="{1B52A542-D9F1-44DD-AE39-8BCB2ADB7274}" srcId="{2562376C-CA36-4808-99B4-C970C7A5A297}" destId="{5B62F208-778E-4C98-9576-F4A0CA56A7C2}" srcOrd="3" destOrd="0" parTransId="{BF09A0A9-3CA8-4575-8BF4-AD870B1E66E0}" sibTransId="{F8C046CE-D39B-4347-AE72-68B16BB57591}"/>
    <dgm:cxn modelId="{B78F8E52-4209-4050-850A-5F18C81DFBBD}" type="presOf" srcId="{2562376C-CA36-4808-99B4-C970C7A5A297}" destId="{30F3A4DF-24C4-4115-AE53-D23787D8597F}" srcOrd="0" destOrd="0" presId="urn:microsoft.com/office/officeart/2005/8/layout/radial6"/>
    <dgm:cxn modelId="{C5BD5B5A-AD3A-49A9-8284-2A5D9DC99B5C}" srcId="{80CD1D20-F0B1-42CE-B23C-FD12BF7EBEE7}" destId="{2562376C-CA36-4808-99B4-C970C7A5A297}" srcOrd="0" destOrd="0" parTransId="{7B4A7A4B-CAD9-4029-8002-829B780EC26F}" sibTransId="{181AF695-0056-403C-82C9-909359C47227}"/>
    <dgm:cxn modelId="{6673B885-5EC6-4BB9-9923-F6E43F25FF9B}" srcId="{2562376C-CA36-4808-99B4-C970C7A5A297}" destId="{AE3F5E83-AD33-4F3B-907E-76507C0C3F50}" srcOrd="2" destOrd="0" parTransId="{A51FC553-4277-4422-B38E-E980D3FADF66}" sibTransId="{F96684E3-1F19-4B2F-A8E3-E258943F832E}"/>
    <dgm:cxn modelId="{9A576A99-2621-4E0F-ADD5-0BF70700E012}" type="presOf" srcId="{5B62F208-778E-4C98-9576-F4A0CA56A7C2}" destId="{CFD0CAEB-0197-496D-A28D-86FFCFF89A1A}" srcOrd="0" destOrd="0" presId="urn:microsoft.com/office/officeart/2005/8/layout/radial6"/>
    <dgm:cxn modelId="{469BAB99-A561-4D39-A6E6-424870665129}" type="presOf" srcId="{F96684E3-1F19-4B2F-A8E3-E258943F832E}" destId="{8DEDE911-9BA1-4CBE-8BCA-28E3B1F452F1}" srcOrd="0" destOrd="0" presId="urn:microsoft.com/office/officeart/2005/8/layout/radial6"/>
    <dgm:cxn modelId="{C6FDC8C9-002D-4164-AD97-A5AA45518A2C}" type="presOf" srcId="{F8C046CE-D39B-4347-AE72-68B16BB57591}" destId="{5282F441-8252-470E-8FCE-39F5689BA7AE}" srcOrd="0" destOrd="0" presId="urn:microsoft.com/office/officeart/2005/8/layout/radial6"/>
    <dgm:cxn modelId="{0EF16BCE-B318-47F8-A859-BCFF39E34711}" type="presOf" srcId="{957C30AC-2110-4FF7-80B6-97EC12345BE7}" destId="{B45F640A-0023-430F-A2FD-FA1C0273D7C8}" srcOrd="0" destOrd="0" presId="urn:microsoft.com/office/officeart/2005/8/layout/radial6"/>
    <dgm:cxn modelId="{B2D4A3E4-24A6-4422-8E8A-EC7A1EFEBDCF}" type="presOf" srcId="{E0EDEBBC-F1BD-44D5-819C-0D52AD298A59}" destId="{642368D9-7A9A-4D3F-853E-AB18EAD60BF5}" srcOrd="0" destOrd="0" presId="urn:microsoft.com/office/officeart/2005/8/layout/radial6"/>
    <dgm:cxn modelId="{2C42CBEE-292E-4C19-BA19-F11704E21DD8}" srcId="{2562376C-CA36-4808-99B4-C970C7A5A297}" destId="{59C67B88-E5C0-4B46-AB4C-1B5CAD38B8DC}" srcOrd="0" destOrd="0" parTransId="{39CA68FB-D407-40D7-8833-7FB23493815C}" sibTransId="{C500DFE9-7A23-4DBB-B2B6-0498CDEC1F8A}"/>
    <dgm:cxn modelId="{624BDCFC-9BFE-44A7-9BC5-EEA08E9A8663}" type="presOf" srcId="{59C67B88-E5C0-4B46-AB4C-1B5CAD38B8DC}" destId="{728EA9DE-D6E9-49DF-801D-9F2C9E49963C}" srcOrd="0" destOrd="0" presId="urn:microsoft.com/office/officeart/2005/8/layout/radial6"/>
    <dgm:cxn modelId="{A513D752-34DA-42E2-A14F-96C7984B3425}" type="presParOf" srcId="{4C9D827E-CA11-40F1-9DD0-5C8490912115}" destId="{30F3A4DF-24C4-4115-AE53-D23787D8597F}" srcOrd="0" destOrd="0" presId="urn:microsoft.com/office/officeart/2005/8/layout/radial6"/>
    <dgm:cxn modelId="{F3642088-A54B-49A0-886E-46DE486D68D1}" type="presParOf" srcId="{4C9D827E-CA11-40F1-9DD0-5C8490912115}" destId="{728EA9DE-D6E9-49DF-801D-9F2C9E49963C}" srcOrd="1" destOrd="0" presId="urn:microsoft.com/office/officeart/2005/8/layout/radial6"/>
    <dgm:cxn modelId="{2FA1E9E0-8013-4C5F-81B7-5924F22160E7}" type="presParOf" srcId="{4C9D827E-CA11-40F1-9DD0-5C8490912115}" destId="{76299BE5-B838-4A4E-B26F-E7679D7EFE98}" srcOrd="2" destOrd="0" presId="urn:microsoft.com/office/officeart/2005/8/layout/radial6"/>
    <dgm:cxn modelId="{D790CDE4-252C-45DD-B85D-59828506CFBE}" type="presParOf" srcId="{4C9D827E-CA11-40F1-9DD0-5C8490912115}" destId="{6878E45F-F0AE-48D9-B46A-B108DC591801}" srcOrd="3" destOrd="0" presId="urn:microsoft.com/office/officeart/2005/8/layout/radial6"/>
    <dgm:cxn modelId="{94A2D471-A776-459E-9F2C-A5A0E283670E}" type="presParOf" srcId="{4C9D827E-CA11-40F1-9DD0-5C8490912115}" destId="{B45F640A-0023-430F-A2FD-FA1C0273D7C8}" srcOrd="4" destOrd="0" presId="urn:microsoft.com/office/officeart/2005/8/layout/radial6"/>
    <dgm:cxn modelId="{AA8BC417-2BE5-4C5E-A7B5-4B0629AE2445}" type="presParOf" srcId="{4C9D827E-CA11-40F1-9DD0-5C8490912115}" destId="{14BE8E06-C636-48C2-8B9F-E5CBD1056559}" srcOrd="5" destOrd="0" presId="urn:microsoft.com/office/officeart/2005/8/layout/radial6"/>
    <dgm:cxn modelId="{8547A04E-A7B1-4185-87CD-5EC40C795088}" type="presParOf" srcId="{4C9D827E-CA11-40F1-9DD0-5C8490912115}" destId="{73187E21-2A93-4E9D-B6AB-C8D6A659832D}" srcOrd="6" destOrd="0" presId="urn:microsoft.com/office/officeart/2005/8/layout/radial6"/>
    <dgm:cxn modelId="{37FEF5BF-56FD-4BB7-B5A7-6257250F9059}" type="presParOf" srcId="{4C9D827E-CA11-40F1-9DD0-5C8490912115}" destId="{E3C11B5A-86F7-4224-A646-A3A963FD2D18}" srcOrd="7" destOrd="0" presId="urn:microsoft.com/office/officeart/2005/8/layout/radial6"/>
    <dgm:cxn modelId="{E08246D0-AC0D-4B48-9DB1-CA873F9BF0B2}" type="presParOf" srcId="{4C9D827E-CA11-40F1-9DD0-5C8490912115}" destId="{F96DB85C-E204-4836-8824-93875FAB6A73}" srcOrd="8" destOrd="0" presId="urn:microsoft.com/office/officeart/2005/8/layout/radial6"/>
    <dgm:cxn modelId="{DC3E23BC-E51B-4E4F-8931-8EF148B1B08A}" type="presParOf" srcId="{4C9D827E-CA11-40F1-9DD0-5C8490912115}" destId="{8DEDE911-9BA1-4CBE-8BCA-28E3B1F452F1}" srcOrd="9" destOrd="0" presId="urn:microsoft.com/office/officeart/2005/8/layout/radial6"/>
    <dgm:cxn modelId="{1ECA15FE-E19C-4FC9-A049-F978BAFFA32E}" type="presParOf" srcId="{4C9D827E-CA11-40F1-9DD0-5C8490912115}" destId="{CFD0CAEB-0197-496D-A28D-86FFCFF89A1A}" srcOrd="10" destOrd="0" presId="urn:microsoft.com/office/officeart/2005/8/layout/radial6"/>
    <dgm:cxn modelId="{39709B66-FE6F-4A1E-AEE0-BBC117901226}" type="presParOf" srcId="{4C9D827E-CA11-40F1-9DD0-5C8490912115}" destId="{BB8C4F27-F97E-424C-A709-B8C3CBB7E1DB}" srcOrd="11" destOrd="0" presId="urn:microsoft.com/office/officeart/2005/8/layout/radial6"/>
    <dgm:cxn modelId="{E62C4C25-E185-4C08-A9E8-48947C0D0DE2}" type="presParOf" srcId="{4C9D827E-CA11-40F1-9DD0-5C8490912115}" destId="{5282F441-8252-470E-8FCE-39F5689BA7AE}" srcOrd="12" destOrd="0" presId="urn:microsoft.com/office/officeart/2005/8/layout/radial6"/>
    <dgm:cxn modelId="{CDF0F3A1-372B-4299-91AE-AB10293921A1}" type="presParOf" srcId="{4C9D827E-CA11-40F1-9DD0-5C8490912115}" destId="{AF241EB2-1C45-4C08-8206-28E47AF7F24D}" srcOrd="13" destOrd="0" presId="urn:microsoft.com/office/officeart/2005/8/layout/radial6"/>
    <dgm:cxn modelId="{3A3E1FAA-A0D3-44D2-90CE-69228FC095D8}" type="presParOf" srcId="{4C9D827E-CA11-40F1-9DD0-5C8490912115}" destId="{1365807B-2F7E-4F17-9F76-B3ED9F977FB4}" srcOrd="14" destOrd="0" presId="urn:microsoft.com/office/officeart/2005/8/layout/radial6"/>
    <dgm:cxn modelId="{5BCAD74E-7495-411F-A866-BD3A2DD6D9FF}" type="presParOf" srcId="{4C9D827E-CA11-40F1-9DD0-5C8490912115}" destId="{642368D9-7A9A-4D3F-853E-AB18EAD60BF5}"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7CDD07-9036-4CB2-A898-A3A361BDC36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NZ"/>
        </a:p>
      </dgm:t>
    </dgm:pt>
    <dgm:pt modelId="{CEC48798-42DB-400F-8649-2C1FF57D8098}">
      <dgm:prSet phldrT="[Text]"/>
      <dgm:spPr/>
      <dgm:t>
        <a:bodyPr/>
        <a:lstStyle/>
        <a:p>
          <a:r>
            <a:rPr lang="en-US" altLang="en-US" b="1" cap="none" spc="0" dirty="0" err="1">
              <a:ln w="0"/>
              <a:solidFill>
                <a:schemeClr val="tx1"/>
              </a:solidFill>
              <a:effectLst>
                <a:outerShdw blurRad="38100" dist="19050" dir="2700000" algn="tl" rotWithShape="0">
                  <a:schemeClr val="dk1">
                    <a:alpha val="40000"/>
                  </a:schemeClr>
                </a:outerShdw>
              </a:effectLst>
            </a:rPr>
            <a:t>Exercice</a:t>
          </a:r>
          <a:endParaRPr lang="en-US" altLang="en-US" b="1" cap="none" spc="0" dirty="0">
            <a:ln w="0"/>
            <a:solidFill>
              <a:schemeClr val="tx1"/>
            </a:solidFill>
            <a:effectLst>
              <a:outerShdw blurRad="38100" dist="19050" dir="2700000" algn="tl" rotWithShape="0">
                <a:schemeClr val="dk1">
                  <a:alpha val="40000"/>
                </a:schemeClr>
              </a:outerShdw>
            </a:effectLst>
          </a:endParaRPr>
        </a:p>
        <a:p>
          <a:r>
            <a:rPr lang="en-US" altLang="en-US" b="1" cap="none" spc="0" dirty="0">
              <a:ln w="0"/>
              <a:solidFill>
                <a:schemeClr val="tx1"/>
              </a:solidFill>
              <a:effectLst>
                <a:outerShdw blurRad="38100" dist="19050" dir="2700000" algn="tl" rotWithShape="0">
                  <a:schemeClr val="dk1">
                    <a:alpha val="40000"/>
                  </a:schemeClr>
                </a:outerShdw>
              </a:effectLst>
            </a:rPr>
            <a:t>FFPM</a:t>
          </a:r>
          <a:endParaRPr lang="en-NZ" b="1" cap="none" spc="0" dirty="0">
            <a:ln w="0"/>
            <a:solidFill>
              <a:schemeClr val="tx1"/>
            </a:solidFill>
            <a:effectLst>
              <a:outerShdw blurRad="38100" dist="19050" dir="2700000" algn="tl" rotWithShape="0">
                <a:schemeClr val="dk1">
                  <a:alpha val="40000"/>
                </a:schemeClr>
              </a:outerShdw>
            </a:effectLst>
          </a:endParaRPr>
        </a:p>
      </dgm:t>
    </dgm:pt>
    <dgm:pt modelId="{E667829E-46C4-403E-A8D8-209CA7DA5FA9}" type="parTrans" cxnId="{8448A855-6C7F-40B2-84F7-D0DAD4CC86B7}">
      <dgm:prSet/>
      <dgm:spPr/>
      <dgm:t>
        <a:bodyPr/>
        <a:lstStyle/>
        <a:p>
          <a:endParaRPr lang="en-NZ"/>
        </a:p>
      </dgm:t>
    </dgm:pt>
    <dgm:pt modelId="{BFDD60F9-4544-475A-B57F-061575DABFD2}" type="sibTrans" cxnId="{8448A855-6C7F-40B2-84F7-D0DAD4CC86B7}">
      <dgm:prSet/>
      <dgm:spPr/>
      <dgm:t>
        <a:bodyPr/>
        <a:lstStyle/>
        <a:p>
          <a:endParaRPr lang="en-NZ"/>
        </a:p>
      </dgm:t>
    </dgm:pt>
    <dgm:pt modelId="{ADC6D819-FFCD-4FF8-B8CF-955055CA1A40}">
      <dgm:prSet phldrT="[Text]"/>
      <dgm:spPr/>
      <dgm:t>
        <a:bodyPr/>
        <a:lstStyle/>
        <a:p>
          <a:r>
            <a:rPr lang="en-NZ" b="1" cap="none" spc="0" dirty="0">
              <a:ln w="0"/>
              <a:solidFill>
                <a:schemeClr val="tx1"/>
              </a:solidFill>
              <a:effectLst>
                <a:outerShdw blurRad="38100" dist="19050" dir="2700000" algn="tl" rotWithShape="0">
                  <a:schemeClr val="dk1">
                    <a:alpha val="40000"/>
                  </a:schemeClr>
                </a:outerShdw>
              </a:effectLst>
            </a:rPr>
            <a:t>Forces  </a:t>
          </a:r>
        </a:p>
      </dgm:t>
    </dgm:pt>
    <dgm:pt modelId="{FE89B982-7925-412E-B33C-B9F49BD5FB7F}" type="parTrans" cxnId="{6215E72E-33C1-42AF-83E7-F1E7E53E482C}">
      <dgm:prSet/>
      <dgm:spPr/>
      <dgm:t>
        <a:bodyPr/>
        <a:lstStyle/>
        <a:p>
          <a:endParaRPr lang="en-NZ"/>
        </a:p>
      </dgm:t>
    </dgm:pt>
    <dgm:pt modelId="{D3D56599-E7F2-4F30-A32C-7102257CAD2C}" type="sibTrans" cxnId="{6215E72E-33C1-42AF-83E7-F1E7E53E482C}">
      <dgm:prSet/>
      <dgm:spPr/>
      <dgm:t>
        <a:bodyPr/>
        <a:lstStyle/>
        <a:p>
          <a:endParaRPr lang="en-NZ"/>
        </a:p>
      </dgm:t>
    </dgm:pt>
    <dgm:pt modelId="{C8F9CBA1-4524-48DF-923E-E0A60DD879BB}">
      <dgm:prSet phldrT="[Text]"/>
      <dgm:spPr/>
      <dgm:t>
        <a:bodyPr/>
        <a:lstStyle/>
        <a:p>
          <a:r>
            <a:rPr lang="en-NZ" b="1" cap="none" spc="0" dirty="0" err="1">
              <a:ln w="0"/>
              <a:solidFill>
                <a:schemeClr val="tx1"/>
              </a:solidFill>
              <a:effectLst>
                <a:outerShdw blurRad="38100" dist="19050" dir="2700000" algn="tl" rotWithShape="0">
                  <a:schemeClr val="dk1">
                    <a:alpha val="40000"/>
                  </a:schemeClr>
                </a:outerShdw>
              </a:effectLst>
            </a:rPr>
            <a:t>Faiblesses</a:t>
          </a:r>
          <a:endParaRPr lang="en-NZ" b="1" cap="none" spc="0" dirty="0">
            <a:ln w="0"/>
            <a:solidFill>
              <a:schemeClr val="tx1"/>
            </a:solidFill>
            <a:effectLst>
              <a:outerShdw blurRad="38100" dist="19050" dir="2700000" algn="tl" rotWithShape="0">
                <a:schemeClr val="dk1">
                  <a:alpha val="40000"/>
                </a:schemeClr>
              </a:outerShdw>
            </a:effectLst>
          </a:endParaRPr>
        </a:p>
      </dgm:t>
    </dgm:pt>
    <dgm:pt modelId="{0808C5C2-A04A-4AB3-9DA9-C0924B9FFA66}" type="parTrans" cxnId="{2D723F60-8834-451D-9AC9-AF355D2D1784}">
      <dgm:prSet/>
      <dgm:spPr/>
      <dgm:t>
        <a:bodyPr/>
        <a:lstStyle/>
        <a:p>
          <a:endParaRPr lang="en-NZ"/>
        </a:p>
      </dgm:t>
    </dgm:pt>
    <dgm:pt modelId="{5C50E635-29B0-40AD-BEF8-6E3F9B5B5AC9}" type="sibTrans" cxnId="{2D723F60-8834-451D-9AC9-AF355D2D1784}">
      <dgm:prSet/>
      <dgm:spPr/>
      <dgm:t>
        <a:bodyPr/>
        <a:lstStyle/>
        <a:p>
          <a:endParaRPr lang="en-NZ"/>
        </a:p>
      </dgm:t>
    </dgm:pt>
    <dgm:pt modelId="{1C3CC015-0FF2-49EA-9B3E-063FB9280F55}">
      <dgm:prSet phldrT="[Text]"/>
      <dgm:spPr/>
      <dgm:t>
        <a:bodyPr/>
        <a:lstStyle/>
        <a:p>
          <a:r>
            <a:rPr lang="en-NZ" b="1" cap="none" spc="0" dirty="0" err="1">
              <a:ln w="0"/>
              <a:solidFill>
                <a:schemeClr val="tx1"/>
              </a:solidFill>
              <a:effectLst>
                <a:outerShdw blurRad="38100" dist="19050" dir="2700000" algn="tl" rotWithShape="0">
                  <a:schemeClr val="dk1">
                    <a:alpha val="40000"/>
                  </a:schemeClr>
                </a:outerShdw>
              </a:effectLst>
            </a:rPr>
            <a:t>Possibilités</a:t>
          </a:r>
          <a:endParaRPr lang="en-NZ" b="1" cap="none" spc="0" dirty="0">
            <a:ln w="0"/>
            <a:solidFill>
              <a:schemeClr val="tx1"/>
            </a:solidFill>
            <a:effectLst>
              <a:outerShdw blurRad="38100" dist="19050" dir="2700000" algn="tl" rotWithShape="0">
                <a:schemeClr val="dk1">
                  <a:alpha val="40000"/>
                </a:schemeClr>
              </a:outerShdw>
            </a:effectLst>
          </a:endParaRPr>
        </a:p>
      </dgm:t>
    </dgm:pt>
    <dgm:pt modelId="{6EDAF64E-0C2A-40AB-A6F5-7D1AF113E207}" type="parTrans" cxnId="{801DBE14-4392-4E6E-9A64-713014845313}">
      <dgm:prSet/>
      <dgm:spPr/>
      <dgm:t>
        <a:bodyPr/>
        <a:lstStyle/>
        <a:p>
          <a:endParaRPr lang="en-NZ"/>
        </a:p>
      </dgm:t>
    </dgm:pt>
    <dgm:pt modelId="{57EB3EA2-4F60-47DD-93FF-E8096960E49B}" type="sibTrans" cxnId="{801DBE14-4392-4E6E-9A64-713014845313}">
      <dgm:prSet/>
      <dgm:spPr/>
      <dgm:t>
        <a:bodyPr/>
        <a:lstStyle/>
        <a:p>
          <a:endParaRPr lang="en-NZ"/>
        </a:p>
      </dgm:t>
    </dgm:pt>
    <dgm:pt modelId="{0CF4217A-636A-4915-A207-10DECFC5541B}">
      <dgm:prSet phldrT="[Text]"/>
      <dgm:spPr/>
      <dgm:t>
        <a:bodyPr/>
        <a:lstStyle/>
        <a:p>
          <a:r>
            <a:rPr lang="en-NZ" b="1" cap="none" spc="0" dirty="0">
              <a:ln w="0"/>
              <a:solidFill>
                <a:schemeClr val="tx1"/>
              </a:solidFill>
              <a:effectLst>
                <a:outerShdw blurRad="38100" dist="19050" dir="2700000" algn="tl" rotWithShape="0">
                  <a:schemeClr val="dk1">
                    <a:alpha val="40000"/>
                  </a:schemeClr>
                </a:outerShdw>
              </a:effectLst>
            </a:rPr>
            <a:t>Menaces</a:t>
          </a:r>
        </a:p>
      </dgm:t>
    </dgm:pt>
    <dgm:pt modelId="{7FF5D273-B869-4244-A2CA-601316855ACD}" type="parTrans" cxnId="{BF62F742-CEF6-4C87-869D-59CCAD5023A6}">
      <dgm:prSet/>
      <dgm:spPr/>
      <dgm:t>
        <a:bodyPr/>
        <a:lstStyle/>
        <a:p>
          <a:endParaRPr lang="en-NZ"/>
        </a:p>
      </dgm:t>
    </dgm:pt>
    <dgm:pt modelId="{71DF595C-3BAE-4B02-AF59-995A3CBD3521}" type="sibTrans" cxnId="{BF62F742-CEF6-4C87-869D-59CCAD5023A6}">
      <dgm:prSet/>
      <dgm:spPr/>
      <dgm:t>
        <a:bodyPr/>
        <a:lstStyle/>
        <a:p>
          <a:endParaRPr lang="en-NZ"/>
        </a:p>
      </dgm:t>
    </dgm:pt>
    <dgm:pt modelId="{C1D4981E-5916-474C-AE22-1CE61571ADC2}" type="pres">
      <dgm:prSet presAssocID="{A07CDD07-9036-4CB2-A898-A3A361BDC36A}" presName="diagram" presStyleCnt="0">
        <dgm:presLayoutVars>
          <dgm:chMax val="1"/>
          <dgm:dir/>
          <dgm:animLvl val="ctr"/>
          <dgm:resizeHandles val="exact"/>
        </dgm:presLayoutVars>
      </dgm:prSet>
      <dgm:spPr/>
    </dgm:pt>
    <dgm:pt modelId="{182CE613-3A5B-4C44-BC92-CC2AC517D5AC}" type="pres">
      <dgm:prSet presAssocID="{A07CDD07-9036-4CB2-A898-A3A361BDC36A}" presName="matrix" presStyleCnt="0"/>
      <dgm:spPr/>
    </dgm:pt>
    <dgm:pt modelId="{A49EE87A-8C17-4F11-A1BD-0E58EAA4BD10}" type="pres">
      <dgm:prSet presAssocID="{A07CDD07-9036-4CB2-A898-A3A361BDC36A}" presName="tile1" presStyleLbl="node1" presStyleIdx="0" presStyleCnt="4"/>
      <dgm:spPr/>
    </dgm:pt>
    <dgm:pt modelId="{2ACF6BD6-7C1B-41FE-9FFB-121236820DFD}" type="pres">
      <dgm:prSet presAssocID="{A07CDD07-9036-4CB2-A898-A3A361BDC36A}" presName="tile1text" presStyleLbl="node1" presStyleIdx="0" presStyleCnt="4">
        <dgm:presLayoutVars>
          <dgm:chMax val="0"/>
          <dgm:chPref val="0"/>
          <dgm:bulletEnabled val="1"/>
        </dgm:presLayoutVars>
      </dgm:prSet>
      <dgm:spPr/>
    </dgm:pt>
    <dgm:pt modelId="{871B218A-0EBC-4966-B2AD-A5E96750FA8F}" type="pres">
      <dgm:prSet presAssocID="{A07CDD07-9036-4CB2-A898-A3A361BDC36A}" presName="tile2" presStyleLbl="node1" presStyleIdx="1" presStyleCnt="4"/>
      <dgm:spPr/>
    </dgm:pt>
    <dgm:pt modelId="{45BDE301-2A78-4E21-8833-8DDF9FA5D23A}" type="pres">
      <dgm:prSet presAssocID="{A07CDD07-9036-4CB2-A898-A3A361BDC36A}" presName="tile2text" presStyleLbl="node1" presStyleIdx="1" presStyleCnt="4">
        <dgm:presLayoutVars>
          <dgm:chMax val="0"/>
          <dgm:chPref val="0"/>
          <dgm:bulletEnabled val="1"/>
        </dgm:presLayoutVars>
      </dgm:prSet>
      <dgm:spPr/>
    </dgm:pt>
    <dgm:pt modelId="{1D03E71D-B3DB-4BFC-8C6D-D010FF106E1A}" type="pres">
      <dgm:prSet presAssocID="{A07CDD07-9036-4CB2-A898-A3A361BDC36A}" presName="tile3" presStyleLbl="node1" presStyleIdx="2" presStyleCnt="4"/>
      <dgm:spPr/>
    </dgm:pt>
    <dgm:pt modelId="{832595DA-9D25-485F-8C9A-2C5CA4AFABF6}" type="pres">
      <dgm:prSet presAssocID="{A07CDD07-9036-4CB2-A898-A3A361BDC36A}" presName="tile3text" presStyleLbl="node1" presStyleIdx="2" presStyleCnt="4">
        <dgm:presLayoutVars>
          <dgm:chMax val="0"/>
          <dgm:chPref val="0"/>
          <dgm:bulletEnabled val="1"/>
        </dgm:presLayoutVars>
      </dgm:prSet>
      <dgm:spPr/>
    </dgm:pt>
    <dgm:pt modelId="{21007406-397D-4744-B9D5-6C90D7B0342F}" type="pres">
      <dgm:prSet presAssocID="{A07CDD07-9036-4CB2-A898-A3A361BDC36A}" presName="tile4" presStyleLbl="node1" presStyleIdx="3" presStyleCnt="4"/>
      <dgm:spPr/>
    </dgm:pt>
    <dgm:pt modelId="{46CE4617-44EB-4525-9038-3C7DB29CE792}" type="pres">
      <dgm:prSet presAssocID="{A07CDD07-9036-4CB2-A898-A3A361BDC36A}" presName="tile4text" presStyleLbl="node1" presStyleIdx="3" presStyleCnt="4">
        <dgm:presLayoutVars>
          <dgm:chMax val="0"/>
          <dgm:chPref val="0"/>
          <dgm:bulletEnabled val="1"/>
        </dgm:presLayoutVars>
      </dgm:prSet>
      <dgm:spPr/>
    </dgm:pt>
    <dgm:pt modelId="{EF14A754-6F30-4341-9B4C-222FDFF8175C}" type="pres">
      <dgm:prSet presAssocID="{A07CDD07-9036-4CB2-A898-A3A361BDC36A}" presName="centerTile" presStyleLbl="fgShp" presStyleIdx="0" presStyleCnt="1">
        <dgm:presLayoutVars>
          <dgm:chMax val="0"/>
          <dgm:chPref val="0"/>
        </dgm:presLayoutVars>
      </dgm:prSet>
      <dgm:spPr/>
    </dgm:pt>
  </dgm:ptLst>
  <dgm:cxnLst>
    <dgm:cxn modelId="{801DBE14-4392-4E6E-9A64-713014845313}" srcId="{CEC48798-42DB-400F-8649-2C1FF57D8098}" destId="{1C3CC015-0FF2-49EA-9B3E-063FB9280F55}" srcOrd="2" destOrd="0" parTransId="{6EDAF64E-0C2A-40AB-A6F5-7D1AF113E207}" sibTransId="{57EB3EA2-4F60-47DD-93FF-E8096960E49B}"/>
    <dgm:cxn modelId="{6215E72E-33C1-42AF-83E7-F1E7E53E482C}" srcId="{CEC48798-42DB-400F-8649-2C1FF57D8098}" destId="{ADC6D819-FFCD-4FF8-B8CF-955055CA1A40}" srcOrd="0" destOrd="0" parTransId="{FE89B982-7925-412E-B33C-B9F49BD5FB7F}" sibTransId="{D3D56599-E7F2-4F30-A32C-7102257CAD2C}"/>
    <dgm:cxn modelId="{4F17175D-6926-49B1-938B-BA030A4C98AB}" type="presOf" srcId="{1C3CC015-0FF2-49EA-9B3E-063FB9280F55}" destId="{832595DA-9D25-485F-8C9A-2C5CA4AFABF6}" srcOrd="1" destOrd="0" presId="urn:microsoft.com/office/officeart/2005/8/layout/matrix1"/>
    <dgm:cxn modelId="{2D723F60-8834-451D-9AC9-AF355D2D1784}" srcId="{CEC48798-42DB-400F-8649-2C1FF57D8098}" destId="{C8F9CBA1-4524-48DF-923E-E0A60DD879BB}" srcOrd="1" destOrd="0" parTransId="{0808C5C2-A04A-4AB3-9DA9-C0924B9FFA66}" sibTransId="{5C50E635-29B0-40AD-BEF8-6E3F9B5B5AC9}"/>
    <dgm:cxn modelId="{BF62F742-CEF6-4C87-869D-59CCAD5023A6}" srcId="{CEC48798-42DB-400F-8649-2C1FF57D8098}" destId="{0CF4217A-636A-4915-A207-10DECFC5541B}" srcOrd="3" destOrd="0" parTransId="{7FF5D273-B869-4244-A2CA-601316855ACD}" sibTransId="{71DF595C-3BAE-4B02-AF59-995A3CBD3521}"/>
    <dgm:cxn modelId="{34AD5E50-99E5-4D04-B85D-21BCCB61A9F5}" type="presOf" srcId="{CEC48798-42DB-400F-8649-2C1FF57D8098}" destId="{EF14A754-6F30-4341-9B4C-222FDFF8175C}" srcOrd="0" destOrd="0" presId="urn:microsoft.com/office/officeart/2005/8/layout/matrix1"/>
    <dgm:cxn modelId="{5E72B671-7000-4E1A-9C70-3BEED37A6D02}" type="presOf" srcId="{C8F9CBA1-4524-48DF-923E-E0A60DD879BB}" destId="{45BDE301-2A78-4E21-8833-8DDF9FA5D23A}" srcOrd="1" destOrd="0" presId="urn:microsoft.com/office/officeart/2005/8/layout/matrix1"/>
    <dgm:cxn modelId="{8448A855-6C7F-40B2-84F7-D0DAD4CC86B7}" srcId="{A07CDD07-9036-4CB2-A898-A3A361BDC36A}" destId="{CEC48798-42DB-400F-8649-2C1FF57D8098}" srcOrd="0" destOrd="0" parTransId="{E667829E-46C4-403E-A8D8-209CA7DA5FA9}" sibTransId="{BFDD60F9-4544-475A-B57F-061575DABFD2}"/>
    <dgm:cxn modelId="{67CC7496-FEE0-4E0C-85E3-8E06D3ADDF59}" type="presOf" srcId="{C8F9CBA1-4524-48DF-923E-E0A60DD879BB}" destId="{871B218A-0EBC-4966-B2AD-A5E96750FA8F}" srcOrd="0" destOrd="0" presId="urn:microsoft.com/office/officeart/2005/8/layout/matrix1"/>
    <dgm:cxn modelId="{26BD7B9B-E6E5-4CC0-B447-0E1AA881285B}" type="presOf" srcId="{1C3CC015-0FF2-49EA-9B3E-063FB9280F55}" destId="{1D03E71D-B3DB-4BFC-8C6D-D010FF106E1A}" srcOrd="0" destOrd="0" presId="urn:microsoft.com/office/officeart/2005/8/layout/matrix1"/>
    <dgm:cxn modelId="{375D77B5-832F-4E56-B3B5-0B9F0646459E}" type="presOf" srcId="{0CF4217A-636A-4915-A207-10DECFC5541B}" destId="{46CE4617-44EB-4525-9038-3C7DB29CE792}" srcOrd="1" destOrd="0" presId="urn:microsoft.com/office/officeart/2005/8/layout/matrix1"/>
    <dgm:cxn modelId="{BBF58EBA-0A14-4B4B-9042-B761DEA9DCAA}" type="presOf" srcId="{0CF4217A-636A-4915-A207-10DECFC5541B}" destId="{21007406-397D-4744-B9D5-6C90D7B0342F}" srcOrd="0" destOrd="0" presId="urn:microsoft.com/office/officeart/2005/8/layout/matrix1"/>
    <dgm:cxn modelId="{606220C8-B79A-43F7-A1FB-BA60078EC543}" type="presOf" srcId="{ADC6D819-FFCD-4FF8-B8CF-955055CA1A40}" destId="{2ACF6BD6-7C1B-41FE-9FFB-121236820DFD}" srcOrd="1" destOrd="0" presId="urn:microsoft.com/office/officeart/2005/8/layout/matrix1"/>
    <dgm:cxn modelId="{2E6AEDD8-5936-4DF7-A8A5-7B55E6678D08}" type="presOf" srcId="{ADC6D819-FFCD-4FF8-B8CF-955055CA1A40}" destId="{A49EE87A-8C17-4F11-A1BD-0E58EAA4BD10}" srcOrd="0" destOrd="0" presId="urn:microsoft.com/office/officeart/2005/8/layout/matrix1"/>
    <dgm:cxn modelId="{970BCFE7-9EEC-43AC-8C00-1D54802527FF}" type="presOf" srcId="{A07CDD07-9036-4CB2-A898-A3A361BDC36A}" destId="{C1D4981E-5916-474C-AE22-1CE61571ADC2}" srcOrd="0" destOrd="0" presId="urn:microsoft.com/office/officeart/2005/8/layout/matrix1"/>
    <dgm:cxn modelId="{3B84FC37-42C7-4FB2-A28C-221A13E613C0}" type="presParOf" srcId="{C1D4981E-5916-474C-AE22-1CE61571ADC2}" destId="{182CE613-3A5B-4C44-BC92-CC2AC517D5AC}" srcOrd="0" destOrd="0" presId="urn:microsoft.com/office/officeart/2005/8/layout/matrix1"/>
    <dgm:cxn modelId="{BC7BBDAA-92FA-4AC8-9F4F-3B8D1E42F193}" type="presParOf" srcId="{182CE613-3A5B-4C44-BC92-CC2AC517D5AC}" destId="{A49EE87A-8C17-4F11-A1BD-0E58EAA4BD10}" srcOrd="0" destOrd="0" presId="urn:microsoft.com/office/officeart/2005/8/layout/matrix1"/>
    <dgm:cxn modelId="{2D54E058-9637-411E-8826-BAA393DBCE33}" type="presParOf" srcId="{182CE613-3A5B-4C44-BC92-CC2AC517D5AC}" destId="{2ACF6BD6-7C1B-41FE-9FFB-121236820DFD}" srcOrd="1" destOrd="0" presId="urn:microsoft.com/office/officeart/2005/8/layout/matrix1"/>
    <dgm:cxn modelId="{861EAA83-8A2F-4D28-8038-53AC33D25C76}" type="presParOf" srcId="{182CE613-3A5B-4C44-BC92-CC2AC517D5AC}" destId="{871B218A-0EBC-4966-B2AD-A5E96750FA8F}" srcOrd="2" destOrd="0" presId="urn:microsoft.com/office/officeart/2005/8/layout/matrix1"/>
    <dgm:cxn modelId="{4D146F32-B3D8-4479-AD33-DBDD7EFDEF09}" type="presParOf" srcId="{182CE613-3A5B-4C44-BC92-CC2AC517D5AC}" destId="{45BDE301-2A78-4E21-8833-8DDF9FA5D23A}" srcOrd="3" destOrd="0" presId="urn:microsoft.com/office/officeart/2005/8/layout/matrix1"/>
    <dgm:cxn modelId="{F47993C5-0258-4D01-AC62-30E97096FE26}" type="presParOf" srcId="{182CE613-3A5B-4C44-BC92-CC2AC517D5AC}" destId="{1D03E71D-B3DB-4BFC-8C6D-D010FF106E1A}" srcOrd="4" destOrd="0" presId="urn:microsoft.com/office/officeart/2005/8/layout/matrix1"/>
    <dgm:cxn modelId="{DD53A2E3-1F74-4AE7-B429-EB2BF41541EB}" type="presParOf" srcId="{182CE613-3A5B-4C44-BC92-CC2AC517D5AC}" destId="{832595DA-9D25-485F-8C9A-2C5CA4AFABF6}" srcOrd="5" destOrd="0" presId="urn:microsoft.com/office/officeart/2005/8/layout/matrix1"/>
    <dgm:cxn modelId="{B78CF354-5293-416B-A345-A7B708EFAF96}" type="presParOf" srcId="{182CE613-3A5B-4C44-BC92-CC2AC517D5AC}" destId="{21007406-397D-4744-B9D5-6C90D7B0342F}" srcOrd="6" destOrd="0" presId="urn:microsoft.com/office/officeart/2005/8/layout/matrix1"/>
    <dgm:cxn modelId="{871379A4-611A-4FE5-8225-B0AF25945234}" type="presParOf" srcId="{182CE613-3A5B-4C44-BC92-CC2AC517D5AC}" destId="{46CE4617-44EB-4525-9038-3C7DB29CE792}" srcOrd="7" destOrd="0" presId="urn:microsoft.com/office/officeart/2005/8/layout/matrix1"/>
    <dgm:cxn modelId="{6997F5C5-EB7A-485A-8A47-6621FF644124}" type="presParOf" srcId="{C1D4981E-5916-474C-AE22-1CE61571ADC2}" destId="{EF14A754-6F30-4341-9B4C-222FDFF8175C}"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CD1D20-F0B1-42CE-B23C-FD12BF7EBEE7}" type="doc">
      <dgm:prSet loTypeId="urn:microsoft.com/office/officeart/2005/8/layout/radial6" loCatId="cycle" qsTypeId="urn:microsoft.com/office/officeart/2005/8/quickstyle/simple1" qsCatId="simple" csTypeId="urn:microsoft.com/office/officeart/2005/8/colors/accent1_3" csCatId="accent1" phldr="1"/>
      <dgm:spPr/>
      <dgm:t>
        <a:bodyPr/>
        <a:lstStyle/>
        <a:p>
          <a:endParaRPr lang="en-NZ"/>
        </a:p>
      </dgm:t>
    </dgm:pt>
    <dgm:pt modelId="{2562376C-CA36-4808-99B4-C970C7A5A297}">
      <dgm:prSet phldrT="[Text]"/>
      <dgm:spPr/>
      <dgm:t>
        <a:bodyPr/>
        <a:lstStyle/>
        <a:p>
          <a:r>
            <a:rPr lang="en-NZ" b="1" dirty="0" err="1">
              <a:effectLst>
                <a:outerShdw blurRad="38100" dist="38100" dir="2700000" algn="tl">
                  <a:srgbClr val="000000">
                    <a:alpha val="43137"/>
                  </a:srgbClr>
                </a:outerShdw>
              </a:effectLst>
            </a:rPr>
            <a:t>Planification</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réussie</a:t>
          </a:r>
          <a:endParaRPr lang="en-NZ" dirty="0"/>
        </a:p>
      </dgm:t>
    </dgm:pt>
    <dgm:pt modelId="{7B4A7A4B-CAD9-4029-8002-829B780EC26F}" type="parTrans" cxnId="{C5BD5B5A-AD3A-49A9-8284-2A5D9DC99B5C}">
      <dgm:prSet/>
      <dgm:spPr/>
      <dgm:t>
        <a:bodyPr/>
        <a:lstStyle/>
        <a:p>
          <a:endParaRPr lang="en-NZ"/>
        </a:p>
      </dgm:t>
    </dgm:pt>
    <dgm:pt modelId="{181AF695-0056-403C-82C9-909359C47227}" type="sibTrans" cxnId="{C5BD5B5A-AD3A-49A9-8284-2A5D9DC99B5C}">
      <dgm:prSet/>
      <dgm:spPr/>
      <dgm:t>
        <a:bodyPr/>
        <a:lstStyle/>
        <a:p>
          <a:endParaRPr lang="en-NZ"/>
        </a:p>
      </dgm:t>
    </dgm:pt>
    <dgm:pt modelId="{59C67B88-E5C0-4B46-AB4C-1B5CAD38B8DC}">
      <dgm:prSet phldrT="[Text]"/>
      <dgm:spPr/>
      <dgm:t>
        <a:bodyPr/>
        <a:lstStyle/>
        <a:p>
          <a:r>
            <a:rPr lang="en-NZ" b="1" dirty="0" err="1">
              <a:effectLst>
                <a:outerShdw blurRad="38100" dist="38100" dir="2700000" algn="tl">
                  <a:srgbClr val="000000">
                    <a:alpha val="43137"/>
                  </a:srgbClr>
                </a:outerShdw>
              </a:effectLst>
            </a:rPr>
            <a:t>Valeurs</a:t>
          </a:r>
          <a:r>
            <a:rPr lang="en-NZ" b="1" dirty="0">
              <a:effectLst>
                <a:outerShdw blurRad="38100" dist="38100" dir="2700000" algn="tl">
                  <a:srgbClr val="000000">
                    <a:alpha val="43137"/>
                  </a:srgbClr>
                </a:outerShdw>
              </a:effectLst>
            </a:rPr>
            <a:t> Mission Vision</a:t>
          </a:r>
        </a:p>
      </dgm:t>
    </dgm:pt>
    <dgm:pt modelId="{39CA68FB-D407-40D7-8833-7FB23493815C}" type="parTrans" cxnId="{2C42CBEE-292E-4C19-BA19-F11704E21DD8}">
      <dgm:prSet/>
      <dgm:spPr/>
      <dgm:t>
        <a:bodyPr/>
        <a:lstStyle/>
        <a:p>
          <a:endParaRPr lang="en-NZ"/>
        </a:p>
      </dgm:t>
    </dgm:pt>
    <dgm:pt modelId="{C500DFE9-7A23-4DBB-B2B6-0498CDEC1F8A}" type="sibTrans" cxnId="{2C42CBEE-292E-4C19-BA19-F11704E21DD8}">
      <dgm:prSet/>
      <dgm:spPr/>
      <dgm:t>
        <a:bodyPr/>
        <a:lstStyle/>
        <a:p>
          <a:endParaRPr lang="en-NZ"/>
        </a:p>
      </dgm:t>
    </dgm:pt>
    <dgm:pt modelId="{5B62F208-778E-4C98-9576-F4A0CA56A7C2}">
      <dgm:prSet phldrT="[Text]"/>
      <dgm:spPr/>
      <dgm:t>
        <a:bodyPr/>
        <a:lstStyle/>
        <a:p>
          <a:r>
            <a:rPr lang="en-NZ" dirty="0"/>
            <a:t>[</a:t>
          </a:r>
          <a:r>
            <a:rPr lang="en-NZ" dirty="0" err="1"/>
            <a:t>Texte</a:t>
          </a:r>
          <a:r>
            <a:rPr lang="en-NZ" dirty="0"/>
            <a:t>]</a:t>
          </a:r>
        </a:p>
      </dgm:t>
    </dgm:pt>
    <dgm:pt modelId="{BF09A0A9-3CA8-4575-8BF4-AD870B1E66E0}" type="parTrans" cxnId="{1B52A542-D9F1-44DD-AE39-8BCB2ADB7274}">
      <dgm:prSet/>
      <dgm:spPr/>
      <dgm:t>
        <a:bodyPr/>
        <a:lstStyle/>
        <a:p>
          <a:endParaRPr lang="en-NZ"/>
        </a:p>
      </dgm:t>
    </dgm:pt>
    <dgm:pt modelId="{F8C046CE-D39B-4347-AE72-68B16BB57591}" type="sibTrans" cxnId="{1B52A542-D9F1-44DD-AE39-8BCB2ADB7274}">
      <dgm:prSet/>
      <dgm:spPr/>
      <dgm:t>
        <a:bodyPr/>
        <a:lstStyle/>
        <a:p>
          <a:endParaRPr lang="en-NZ"/>
        </a:p>
      </dgm:t>
    </dgm:pt>
    <dgm:pt modelId="{1EF61052-0FA0-4125-A5D0-CCB23E49CA41}">
      <dgm:prSet phldrT="[Text]"/>
      <dgm:spPr/>
      <dgm:t>
        <a:bodyPr/>
        <a:lstStyle/>
        <a:p>
          <a:r>
            <a:rPr lang="en-NZ" dirty="0"/>
            <a:t>[</a:t>
          </a:r>
          <a:r>
            <a:rPr lang="en-NZ" dirty="0" err="1"/>
            <a:t>Texte</a:t>
          </a:r>
          <a:r>
            <a:rPr lang="en-NZ" dirty="0"/>
            <a:t>]</a:t>
          </a:r>
        </a:p>
      </dgm:t>
    </dgm:pt>
    <dgm:pt modelId="{9C0F71D2-FCCD-4D96-A365-FC7E3F782C6D}" type="parTrans" cxnId="{723178C4-0BEE-43C1-8689-975C0B4BE14E}">
      <dgm:prSet/>
      <dgm:spPr/>
      <dgm:t>
        <a:bodyPr/>
        <a:lstStyle/>
        <a:p>
          <a:endParaRPr lang="en-NZ"/>
        </a:p>
      </dgm:t>
    </dgm:pt>
    <dgm:pt modelId="{591A344E-6861-44B7-9610-6D4370C206C2}" type="sibTrans" cxnId="{723178C4-0BEE-43C1-8689-975C0B4BE14E}">
      <dgm:prSet/>
      <dgm:spPr/>
      <dgm:t>
        <a:bodyPr/>
        <a:lstStyle/>
        <a:p>
          <a:endParaRPr lang="en-NZ"/>
        </a:p>
      </dgm:t>
    </dgm:pt>
    <dgm:pt modelId="{7BB37864-9CA9-47B0-9943-175E91B8B0E5}">
      <dgm:prSet phldrT="[Text]" phldr="1"/>
      <dgm:spPr/>
      <dgm:t>
        <a:bodyPr/>
        <a:lstStyle/>
        <a:p>
          <a:endParaRPr lang="en-NZ" dirty="0"/>
        </a:p>
      </dgm:t>
    </dgm:pt>
    <dgm:pt modelId="{AD387721-C78C-42CA-87C7-126BAFA3591F}" type="parTrans" cxnId="{BC31F327-8213-48C9-98FE-AA38EB820220}">
      <dgm:prSet/>
      <dgm:spPr/>
      <dgm:t>
        <a:bodyPr/>
        <a:lstStyle/>
        <a:p>
          <a:endParaRPr lang="en-NZ"/>
        </a:p>
      </dgm:t>
    </dgm:pt>
    <dgm:pt modelId="{E0EDEBBC-F1BD-44D5-819C-0D52AD298A59}" type="sibTrans" cxnId="{BC31F327-8213-48C9-98FE-AA38EB820220}">
      <dgm:prSet/>
      <dgm:spPr/>
      <dgm:t>
        <a:bodyPr/>
        <a:lstStyle/>
        <a:p>
          <a:endParaRPr lang="en-NZ"/>
        </a:p>
      </dgm:t>
    </dgm:pt>
    <dgm:pt modelId="{957C30AC-2110-4FF7-80B6-97EC12345BE7}">
      <dgm:prSet phldrT="[Text]"/>
      <dgm:spPr/>
      <dgm:t>
        <a:bodyPr/>
        <a:lstStyle/>
        <a:p>
          <a:r>
            <a:rPr lang="en-NZ" b="1" dirty="0" err="1">
              <a:effectLst>
                <a:outerShdw blurRad="38100" dist="38100" dir="2700000" algn="tl">
                  <a:srgbClr val="000000">
                    <a:alpha val="43137"/>
                  </a:srgbClr>
                </a:outerShdw>
              </a:effectLst>
            </a:rPr>
            <a:t>Evaluer</a:t>
          </a:r>
          <a:r>
            <a:rPr lang="en-NZ" b="1" dirty="0">
              <a:effectLst>
                <a:outerShdw blurRad="38100" dist="38100" dir="2700000" algn="tl">
                  <a:srgbClr val="000000">
                    <a:alpha val="43137"/>
                  </a:srgbClr>
                </a:outerShdw>
              </a:effectLst>
            </a:rPr>
            <a:t> les </a:t>
          </a:r>
          <a:r>
            <a:rPr lang="en-NZ" b="1" dirty="0" err="1">
              <a:effectLst>
                <a:outerShdw blurRad="38100" dist="38100" dir="2700000" algn="tl">
                  <a:srgbClr val="000000">
                    <a:alpha val="43137"/>
                  </a:srgbClr>
                </a:outerShdw>
              </a:effectLst>
            </a:rPr>
            <a:t>besoins</a:t>
          </a:r>
          <a:endParaRPr lang="en-NZ" b="1" dirty="0">
            <a:effectLst>
              <a:outerShdw blurRad="38100" dist="38100" dir="2700000" algn="tl">
                <a:srgbClr val="000000">
                  <a:alpha val="43137"/>
                </a:srgbClr>
              </a:outerShdw>
            </a:effectLst>
          </a:endParaRPr>
        </a:p>
      </dgm:t>
    </dgm:pt>
    <dgm:pt modelId="{E5B7905C-FE37-4521-A1DC-4DF4ADE23037}" type="parTrans" cxnId="{12BCE536-B9EF-4D0B-A4FA-294DB369A68D}">
      <dgm:prSet/>
      <dgm:spPr/>
      <dgm:t>
        <a:bodyPr/>
        <a:lstStyle/>
        <a:p>
          <a:endParaRPr lang="en-NZ"/>
        </a:p>
      </dgm:t>
    </dgm:pt>
    <dgm:pt modelId="{3D67D19C-A7FE-49EF-87B1-F938C1475A3C}" type="sibTrans" cxnId="{12BCE536-B9EF-4D0B-A4FA-294DB369A68D}">
      <dgm:prSet/>
      <dgm:spPr/>
      <dgm:t>
        <a:bodyPr/>
        <a:lstStyle/>
        <a:p>
          <a:endParaRPr lang="en-NZ"/>
        </a:p>
      </dgm:t>
    </dgm:pt>
    <dgm:pt modelId="{AE3F5E83-AD33-4F3B-907E-76507C0C3F50}">
      <dgm:prSet phldrT="[Text]"/>
      <dgm:spPr/>
      <dgm:t>
        <a:bodyPr/>
        <a:lstStyle/>
        <a:p>
          <a:r>
            <a:rPr lang="en-NZ" b="1" dirty="0" err="1">
              <a:effectLst>
                <a:outerShdw blurRad="38100" dist="38100" dir="2700000" algn="tl">
                  <a:srgbClr val="000000">
                    <a:alpha val="43137"/>
                  </a:srgbClr>
                </a:outerShdw>
              </a:effectLst>
            </a:rPr>
            <a:t>Choisir</a:t>
          </a:r>
          <a:r>
            <a:rPr lang="en-NZ" b="1" dirty="0">
              <a:effectLst>
                <a:outerShdw blurRad="38100" dist="38100" dir="2700000" algn="tl">
                  <a:srgbClr val="000000">
                    <a:alpha val="43137"/>
                  </a:srgbClr>
                </a:outerShdw>
              </a:effectLst>
            </a:rPr>
            <a:t> des </a:t>
          </a:r>
          <a:r>
            <a:rPr lang="en-NZ" b="1" dirty="0" err="1">
              <a:effectLst>
                <a:outerShdw blurRad="38100" dist="38100" dir="2700000" algn="tl">
                  <a:srgbClr val="000000">
                    <a:alpha val="43137"/>
                  </a:srgbClr>
                </a:outerShdw>
              </a:effectLst>
            </a:rPr>
            <a:t>objectifs</a:t>
          </a:r>
          <a:r>
            <a:rPr lang="en-NZ" b="1" dirty="0">
              <a:effectLst>
                <a:outerShdw blurRad="38100" dist="38100" dir="2700000" algn="tl">
                  <a:srgbClr val="000000">
                    <a:alpha val="43137"/>
                  </a:srgbClr>
                </a:outerShdw>
              </a:effectLst>
            </a:rPr>
            <a:t> &amp; des buts</a:t>
          </a:r>
        </a:p>
      </dgm:t>
    </dgm:pt>
    <dgm:pt modelId="{A51FC553-4277-4422-B38E-E980D3FADF66}" type="parTrans" cxnId="{6673B885-5EC6-4BB9-9923-F6E43F25FF9B}">
      <dgm:prSet/>
      <dgm:spPr/>
      <dgm:t>
        <a:bodyPr/>
        <a:lstStyle/>
        <a:p>
          <a:endParaRPr lang="en-NZ"/>
        </a:p>
      </dgm:t>
    </dgm:pt>
    <dgm:pt modelId="{F96684E3-1F19-4B2F-A8E3-E258943F832E}" type="sibTrans" cxnId="{6673B885-5EC6-4BB9-9923-F6E43F25FF9B}">
      <dgm:prSet/>
      <dgm:spPr/>
      <dgm:t>
        <a:bodyPr/>
        <a:lstStyle/>
        <a:p>
          <a:endParaRPr lang="en-NZ"/>
        </a:p>
      </dgm:t>
    </dgm:pt>
    <dgm:pt modelId="{E3C21B2E-5CF3-440C-B9A2-4BF71729A81A}">
      <dgm:prSet phldrT="[Text]"/>
      <dgm:spPr/>
      <dgm:t>
        <a:bodyPr/>
        <a:lstStyle/>
        <a:p>
          <a:r>
            <a:rPr lang="en-NZ" dirty="0"/>
            <a:t>[</a:t>
          </a:r>
          <a:r>
            <a:rPr lang="en-NZ" dirty="0" err="1"/>
            <a:t>Texte</a:t>
          </a:r>
          <a:r>
            <a:rPr lang="en-NZ" dirty="0"/>
            <a:t>]</a:t>
          </a:r>
        </a:p>
      </dgm:t>
    </dgm:pt>
    <dgm:pt modelId="{843F40A1-18B6-4E46-96C2-B74696CB41D5}" type="parTrans" cxnId="{1DE2C8AD-DC0A-4549-8188-F2FA55AB4F6C}">
      <dgm:prSet/>
      <dgm:spPr/>
      <dgm:t>
        <a:bodyPr/>
        <a:lstStyle/>
        <a:p>
          <a:endParaRPr lang="en-NZ"/>
        </a:p>
      </dgm:t>
    </dgm:pt>
    <dgm:pt modelId="{C0055746-3D56-4E61-AB54-357C3A9FC423}" type="sibTrans" cxnId="{1DE2C8AD-DC0A-4549-8188-F2FA55AB4F6C}">
      <dgm:prSet/>
      <dgm:spPr/>
      <dgm:t>
        <a:bodyPr/>
        <a:lstStyle/>
        <a:p>
          <a:endParaRPr lang="en-NZ"/>
        </a:p>
      </dgm:t>
    </dgm:pt>
    <dgm:pt modelId="{4C9D827E-CA11-40F1-9DD0-5C8490912115}" type="pres">
      <dgm:prSet presAssocID="{80CD1D20-F0B1-42CE-B23C-FD12BF7EBEE7}" presName="Name0" presStyleCnt="0">
        <dgm:presLayoutVars>
          <dgm:chMax val="1"/>
          <dgm:dir/>
          <dgm:animLvl val="ctr"/>
          <dgm:resizeHandles val="exact"/>
        </dgm:presLayoutVars>
      </dgm:prSet>
      <dgm:spPr/>
    </dgm:pt>
    <dgm:pt modelId="{30F3A4DF-24C4-4115-AE53-D23787D8597F}" type="pres">
      <dgm:prSet presAssocID="{2562376C-CA36-4808-99B4-C970C7A5A297}" presName="centerShape" presStyleLbl="node0" presStyleIdx="0" presStyleCnt="1"/>
      <dgm:spPr/>
    </dgm:pt>
    <dgm:pt modelId="{728EA9DE-D6E9-49DF-801D-9F2C9E49963C}" type="pres">
      <dgm:prSet presAssocID="{59C67B88-E5C0-4B46-AB4C-1B5CAD38B8DC}" presName="node" presStyleLbl="node1" presStyleIdx="0" presStyleCnt="7">
        <dgm:presLayoutVars>
          <dgm:bulletEnabled val="1"/>
        </dgm:presLayoutVars>
      </dgm:prSet>
      <dgm:spPr/>
    </dgm:pt>
    <dgm:pt modelId="{76299BE5-B838-4A4E-B26F-E7679D7EFE98}" type="pres">
      <dgm:prSet presAssocID="{59C67B88-E5C0-4B46-AB4C-1B5CAD38B8DC}" presName="dummy" presStyleCnt="0"/>
      <dgm:spPr/>
    </dgm:pt>
    <dgm:pt modelId="{6878E45F-F0AE-48D9-B46A-B108DC591801}" type="pres">
      <dgm:prSet presAssocID="{C500DFE9-7A23-4DBB-B2B6-0498CDEC1F8A}" presName="sibTrans" presStyleLbl="sibTrans2D1" presStyleIdx="0" presStyleCnt="7"/>
      <dgm:spPr/>
    </dgm:pt>
    <dgm:pt modelId="{B45F640A-0023-430F-A2FD-FA1C0273D7C8}" type="pres">
      <dgm:prSet presAssocID="{957C30AC-2110-4FF7-80B6-97EC12345BE7}" presName="node" presStyleLbl="node1" presStyleIdx="1" presStyleCnt="7">
        <dgm:presLayoutVars>
          <dgm:bulletEnabled val="1"/>
        </dgm:presLayoutVars>
      </dgm:prSet>
      <dgm:spPr/>
    </dgm:pt>
    <dgm:pt modelId="{14BE8E06-C636-48C2-8B9F-E5CBD1056559}" type="pres">
      <dgm:prSet presAssocID="{957C30AC-2110-4FF7-80B6-97EC12345BE7}" presName="dummy" presStyleCnt="0"/>
      <dgm:spPr/>
    </dgm:pt>
    <dgm:pt modelId="{73187E21-2A93-4E9D-B6AB-C8D6A659832D}" type="pres">
      <dgm:prSet presAssocID="{3D67D19C-A7FE-49EF-87B1-F938C1475A3C}" presName="sibTrans" presStyleLbl="sibTrans2D1" presStyleIdx="1" presStyleCnt="7"/>
      <dgm:spPr/>
    </dgm:pt>
    <dgm:pt modelId="{E3C11B5A-86F7-4224-A646-A3A963FD2D18}" type="pres">
      <dgm:prSet presAssocID="{AE3F5E83-AD33-4F3B-907E-76507C0C3F50}" presName="node" presStyleLbl="node1" presStyleIdx="2" presStyleCnt="7">
        <dgm:presLayoutVars>
          <dgm:bulletEnabled val="1"/>
        </dgm:presLayoutVars>
      </dgm:prSet>
      <dgm:spPr/>
    </dgm:pt>
    <dgm:pt modelId="{F96DB85C-E204-4836-8824-93875FAB6A73}" type="pres">
      <dgm:prSet presAssocID="{AE3F5E83-AD33-4F3B-907E-76507C0C3F50}" presName="dummy" presStyleCnt="0"/>
      <dgm:spPr/>
    </dgm:pt>
    <dgm:pt modelId="{8DEDE911-9BA1-4CBE-8BCA-28E3B1F452F1}" type="pres">
      <dgm:prSet presAssocID="{F96684E3-1F19-4B2F-A8E3-E258943F832E}" presName="sibTrans" presStyleLbl="sibTrans2D1" presStyleIdx="2" presStyleCnt="7"/>
      <dgm:spPr/>
    </dgm:pt>
    <dgm:pt modelId="{BB33C310-2EF6-4A0B-9C85-3158F7F4DD4A}" type="pres">
      <dgm:prSet presAssocID="{E3C21B2E-5CF3-440C-B9A2-4BF71729A81A}" presName="node" presStyleLbl="node1" presStyleIdx="3" presStyleCnt="7">
        <dgm:presLayoutVars>
          <dgm:bulletEnabled val="1"/>
        </dgm:presLayoutVars>
      </dgm:prSet>
      <dgm:spPr/>
    </dgm:pt>
    <dgm:pt modelId="{AE95E937-255A-47D8-96E8-981C47CE1FB6}" type="pres">
      <dgm:prSet presAssocID="{E3C21B2E-5CF3-440C-B9A2-4BF71729A81A}" presName="dummy" presStyleCnt="0"/>
      <dgm:spPr/>
    </dgm:pt>
    <dgm:pt modelId="{198B8139-0F60-4CD1-BAAD-18F76D4D9991}" type="pres">
      <dgm:prSet presAssocID="{C0055746-3D56-4E61-AB54-357C3A9FC423}" presName="sibTrans" presStyleLbl="sibTrans2D1" presStyleIdx="3" presStyleCnt="7"/>
      <dgm:spPr/>
    </dgm:pt>
    <dgm:pt modelId="{CFD0CAEB-0197-496D-A28D-86FFCFF89A1A}" type="pres">
      <dgm:prSet presAssocID="{5B62F208-778E-4C98-9576-F4A0CA56A7C2}" presName="node" presStyleLbl="node1" presStyleIdx="4" presStyleCnt="7">
        <dgm:presLayoutVars>
          <dgm:bulletEnabled val="1"/>
        </dgm:presLayoutVars>
      </dgm:prSet>
      <dgm:spPr/>
    </dgm:pt>
    <dgm:pt modelId="{BB8C4F27-F97E-424C-A709-B8C3CBB7E1DB}" type="pres">
      <dgm:prSet presAssocID="{5B62F208-778E-4C98-9576-F4A0CA56A7C2}" presName="dummy" presStyleCnt="0"/>
      <dgm:spPr/>
    </dgm:pt>
    <dgm:pt modelId="{5282F441-8252-470E-8FCE-39F5689BA7AE}" type="pres">
      <dgm:prSet presAssocID="{F8C046CE-D39B-4347-AE72-68B16BB57591}" presName="sibTrans" presStyleLbl="sibTrans2D1" presStyleIdx="4" presStyleCnt="7"/>
      <dgm:spPr/>
    </dgm:pt>
    <dgm:pt modelId="{E787DC4A-4ED2-4AFF-B743-3143E57FCF28}" type="pres">
      <dgm:prSet presAssocID="{1EF61052-0FA0-4125-A5D0-CCB23E49CA41}" presName="node" presStyleLbl="node1" presStyleIdx="5" presStyleCnt="7">
        <dgm:presLayoutVars>
          <dgm:bulletEnabled val="1"/>
        </dgm:presLayoutVars>
      </dgm:prSet>
      <dgm:spPr/>
    </dgm:pt>
    <dgm:pt modelId="{DE769E4F-3113-42AB-9E90-5869464E6650}" type="pres">
      <dgm:prSet presAssocID="{1EF61052-0FA0-4125-A5D0-CCB23E49CA41}" presName="dummy" presStyleCnt="0"/>
      <dgm:spPr/>
    </dgm:pt>
    <dgm:pt modelId="{972F2707-DF3C-465D-A961-BA269A6E8DDB}" type="pres">
      <dgm:prSet presAssocID="{591A344E-6861-44B7-9610-6D4370C206C2}" presName="sibTrans" presStyleLbl="sibTrans2D1" presStyleIdx="5" presStyleCnt="7"/>
      <dgm:spPr/>
    </dgm:pt>
    <dgm:pt modelId="{AF241EB2-1C45-4C08-8206-28E47AF7F24D}" type="pres">
      <dgm:prSet presAssocID="{7BB37864-9CA9-47B0-9943-175E91B8B0E5}" presName="node" presStyleLbl="node1" presStyleIdx="6" presStyleCnt="7">
        <dgm:presLayoutVars>
          <dgm:bulletEnabled val="1"/>
        </dgm:presLayoutVars>
      </dgm:prSet>
      <dgm:spPr/>
    </dgm:pt>
    <dgm:pt modelId="{1365807B-2F7E-4F17-9F76-B3ED9F977FB4}" type="pres">
      <dgm:prSet presAssocID="{7BB37864-9CA9-47B0-9943-175E91B8B0E5}" presName="dummy" presStyleCnt="0"/>
      <dgm:spPr/>
    </dgm:pt>
    <dgm:pt modelId="{642368D9-7A9A-4D3F-853E-AB18EAD60BF5}" type="pres">
      <dgm:prSet presAssocID="{E0EDEBBC-F1BD-44D5-819C-0D52AD298A59}" presName="sibTrans" presStyleLbl="sibTrans2D1" presStyleIdx="6" presStyleCnt="7"/>
      <dgm:spPr/>
    </dgm:pt>
  </dgm:ptLst>
  <dgm:cxnLst>
    <dgm:cxn modelId="{E7D81200-C518-4D6C-B55B-8B4AE568D9C5}" type="presOf" srcId="{5B62F208-778E-4C98-9576-F4A0CA56A7C2}" destId="{CFD0CAEB-0197-496D-A28D-86FFCFF89A1A}" srcOrd="0" destOrd="0" presId="urn:microsoft.com/office/officeart/2005/8/layout/radial6"/>
    <dgm:cxn modelId="{7593D91D-8F53-43F6-90E2-FD32F8615613}" type="presOf" srcId="{591A344E-6861-44B7-9610-6D4370C206C2}" destId="{972F2707-DF3C-465D-A961-BA269A6E8DDB}" srcOrd="0" destOrd="0" presId="urn:microsoft.com/office/officeart/2005/8/layout/radial6"/>
    <dgm:cxn modelId="{CA4D7620-2962-4A83-9B67-DE18B3D9C6A5}" type="presOf" srcId="{C500DFE9-7A23-4DBB-B2B6-0498CDEC1F8A}" destId="{6878E45F-F0AE-48D9-B46A-B108DC591801}" srcOrd="0" destOrd="0" presId="urn:microsoft.com/office/officeart/2005/8/layout/radial6"/>
    <dgm:cxn modelId="{BC31F327-8213-48C9-98FE-AA38EB820220}" srcId="{2562376C-CA36-4808-99B4-C970C7A5A297}" destId="{7BB37864-9CA9-47B0-9943-175E91B8B0E5}" srcOrd="6" destOrd="0" parTransId="{AD387721-C78C-42CA-87C7-126BAFA3591F}" sibTransId="{E0EDEBBC-F1BD-44D5-819C-0D52AD298A59}"/>
    <dgm:cxn modelId="{77A01429-021B-4434-94F0-AA1068FA311F}" type="presOf" srcId="{59C67B88-E5C0-4B46-AB4C-1B5CAD38B8DC}" destId="{728EA9DE-D6E9-49DF-801D-9F2C9E49963C}" srcOrd="0" destOrd="0" presId="urn:microsoft.com/office/officeart/2005/8/layout/radial6"/>
    <dgm:cxn modelId="{12BCE536-B9EF-4D0B-A4FA-294DB369A68D}" srcId="{2562376C-CA36-4808-99B4-C970C7A5A297}" destId="{957C30AC-2110-4FF7-80B6-97EC12345BE7}" srcOrd="1" destOrd="0" parTransId="{E5B7905C-FE37-4521-A1DC-4DF4ADE23037}" sibTransId="{3D67D19C-A7FE-49EF-87B1-F938C1475A3C}"/>
    <dgm:cxn modelId="{FA882C38-18F3-4192-BC8B-73F5FAAE2676}" type="presOf" srcId="{F96684E3-1F19-4B2F-A8E3-E258943F832E}" destId="{8DEDE911-9BA1-4CBE-8BCA-28E3B1F452F1}" srcOrd="0" destOrd="0" presId="urn:microsoft.com/office/officeart/2005/8/layout/radial6"/>
    <dgm:cxn modelId="{1B52A542-D9F1-44DD-AE39-8BCB2ADB7274}" srcId="{2562376C-CA36-4808-99B4-C970C7A5A297}" destId="{5B62F208-778E-4C98-9576-F4A0CA56A7C2}" srcOrd="4" destOrd="0" parTransId="{BF09A0A9-3CA8-4575-8BF4-AD870B1E66E0}" sibTransId="{F8C046CE-D39B-4347-AE72-68B16BB57591}"/>
    <dgm:cxn modelId="{1B5ED64F-7335-4F6A-894D-76A0CDEA1C2B}" type="presOf" srcId="{3D67D19C-A7FE-49EF-87B1-F938C1475A3C}" destId="{73187E21-2A93-4E9D-B6AB-C8D6A659832D}" srcOrd="0" destOrd="0" presId="urn:microsoft.com/office/officeart/2005/8/layout/radial6"/>
    <dgm:cxn modelId="{8D880A75-10B0-459F-BE60-4D4F566DB417}" type="presOf" srcId="{F8C046CE-D39B-4347-AE72-68B16BB57591}" destId="{5282F441-8252-470E-8FCE-39F5689BA7AE}" srcOrd="0" destOrd="0" presId="urn:microsoft.com/office/officeart/2005/8/layout/radial6"/>
    <dgm:cxn modelId="{C5BD5B5A-AD3A-49A9-8284-2A5D9DC99B5C}" srcId="{80CD1D20-F0B1-42CE-B23C-FD12BF7EBEE7}" destId="{2562376C-CA36-4808-99B4-C970C7A5A297}" srcOrd="0" destOrd="0" parTransId="{7B4A7A4B-CAD9-4029-8002-829B780EC26F}" sibTransId="{181AF695-0056-403C-82C9-909359C47227}"/>
    <dgm:cxn modelId="{0A238285-DB89-4058-9FC4-6A2A8982833C}" type="presOf" srcId="{E3C21B2E-5CF3-440C-B9A2-4BF71729A81A}" destId="{BB33C310-2EF6-4A0B-9C85-3158F7F4DD4A}" srcOrd="0" destOrd="0" presId="urn:microsoft.com/office/officeart/2005/8/layout/radial6"/>
    <dgm:cxn modelId="{6673B885-5EC6-4BB9-9923-F6E43F25FF9B}" srcId="{2562376C-CA36-4808-99B4-C970C7A5A297}" destId="{AE3F5E83-AD33-4F3B-907E-76507C0C3F50}" srcOrd="2" destOrd="0" parTransId="{A51FC553-4277-4422-B38E-E980D3FADF66}" sibTransId="{F96684E3-1F19-4B2F-A8E3-E258943F832E}"/>
    <dgm:cxn modelId="{0D56B693-8C57-4E99-9DFA-BB59706C4364}" type="presOf" srcId="{957C30AC-2110-4FF7-80B6-97EC12345BE7}" destId="{B45F640A-0023-430F-A2FD-FA1C0273D7C8}" srcOrd="0" destOrd="0" presId="urn:microsoft.com/office/officeart/2005/8/layout/radial6"/>
    <dgm:cxn modelId="{5B40C893-229F-44F9-928E-764543C67EF1}" type="presOf" srcId="{AE3F5E83-AD33-4F3B-907E-76507C0C3F50}" destId="{E3C11B5A-86F7-4224-A646-A3A963FD2D18}" srcOrd="0" destOrd="0" presId="urn:microsoft.com/office/officeart/2005/8/layout/radial6"/>
    <dgm:cxn modelId="{7D03649A-91AB-4968-AF20-55E1DA23CB98}" type="presOf" srcId="{E0EDEBBC-F1BD-44D5-819C-0D52AD298A59}" destId="{642368D9-7A9A-4D3F-853E-AB18EAD60BF5}" srcOrd="0" destOrd="0" presId="urn:microsoft.com/office/officeart/2005/8/layout/radial6"/>
    <dgm:cxn modelId="{1DE2C8AD-DC0A-4549-8188-F2FA55AB4F6C}" srcId="{2562376C-CA36-4808-99B4-C970C7A5A297}" destId="{E3C21B2E-5CF3-440C-B9A2-4BF71729A81A}" srcOrd="3" destOrd="0" parTransId="{843F40A1-18B6-4E46-96C2-B74696CB41D5}" sibTransId="{C0055746-3D56-4E61-AB54-357C3A9FC423}"/>
    <dgm:cxn modelId="{88F371B1-6487-4656-A435-231CE975A954}" type="presOf" srcId="{80CD1D20-F0B1-42CE-B23C-FD12BF7EBEE7}" destId="{4C9D827E-CA11-40F1-9DD0-5C8490912115}" srcOrd="0" destOrd="0" presId="urn:microsoft.com/office/officeart/2005/8/layout/radial6"/>
    <dgm:cxn modelId="{538E38C1-5490-4AB9-910F-0C36B3DF8768}" type="presOf" srcId="{2562376C-CA36-4808-99B4-C970C7A5A297}" destId="{30F3A4DF-24C4-4115-AE53-D23787D8597F}" srcOrd="0" destOrd="0" presId="urn:microsoft.com/office/officeart/2005/8/layout/radial6"/>
    <dgm:cxn modelId="{723178C4-0BEE-43C1-8689-975C0B4BE14E}" srcId="{2562376C-CA36-4808-99B4-C970C7A5A297}" destId="{1EF61052-0FA0-4125-A5D0-CCB23E49CA41}" srcOrd="5" destOrd="0" parTransId="{9C0F71D2-FCCD-4D96-A365-FC7E3F782C6D}" sibTransId="{591A344E-6861-44B7-9610-6D4370C206C2}"/>
    <dgm:cxn modelId="{BE39CAC5-2EDE-423A-A95D-3C4077BA78A8}" type="presOf" srcId="{7BB37864-9CA9-47B0-9943-175E91B8B0E5}" destId="{AF241EB2-1C45-4C08-8206-28E47AF7F24D}" srcOrd="0" destOrd="0" presId="urn:microsoft.com/office/officeart/2005/8/layout/radial6"/>
    <dgm:cxn modelId="{837A88E8-9997-4DBE-BE0E-1E37A0A8CEF2}" type="presOf" srcId="{1EF61052-0FA0-4125-A5D0-CCB23E49CA41}" destId="{E787DC4A-4ED2-4AFF-B743-3143E57FCF28}" srcOrd="0" destOrd="0" presId="urn:microsoft.com/office/officeart/2005/8/layout/radial6"/>
    <dgm:cxn modelId="{AC16BCEB-AB5F-4149-BA68-3B1FCDC657DB}" type="presOf" srcId="{C0055746-3D56-4E61-AB54-357C3A9FC423}" destId="{198B8139-0F60-4CD1-BAAD-18F76D4D9991}" srcOrd="0" destOrd="0" presId="urn:microsoft.com/office/officeart/2005/8/layout/radial6"/>
    <dgm:cxn modelId="{2C42CBEE-292E-4C19-BA19-F11704E21DD8}" srcId="{2562376C-CA36-4808-99B4-C970C7A5A297}" destId="{59C67B88-E5C0-4B46-AB4C-1B5CAD38B8DC}" srcOrd="0" destOrd="0" parTransId="{39CA68FB-D407-40D7-8833-7FB23493815C}" sibTransId="{C500DFE9-7A23-4DBB-B2B6-0498CDEC1F8A}"/>
    <dgm:cxn modelId="{361D49B1-D153-43EA-BBDE-79A69E2246A7}" type="presParOf" srcId="{4C9D827E-CA11-40F1-9DD0-5C8490912115}" destId="{30F3A4DF-24C4-4115-AE53-D23787D8597F}" srcOrd="0" destOrd="0" presId="urn:microsoft.com/office/officeart/2005/8/layout/radial6"/>
    <dgm:cxn modelId="{6FEC95C0-AAF2-4C9C-9706-023F0D28A09D}" type="presParOf" srcId="{4C9D827E-CA11-40F1-9DD0-5C8490912115}" destId="{728EA9DE-D6E9-49DF-801D-9F2C9E49963C}" srcOrd="1" destOrd="0" presId="urn:microsoft.com/office/officeart/2005/8/layout/radial6"/>
    <dgm:cxn modelId="{040585D8-7E31-4159-9F08-1FD15CC806A8}" type="presParOf" srcId="{4C9D827E-CA11-40F1-9DD0-5C8490912115}" destId="{76299BE5-B838-4A4E-B26F-E7679D7EFE98}" srcOrd="2" destOrd="0" presId="urn:microsoft.com/office/officeart/2005/8/layout/radial6"/>
    <dgm:cxn modelId="{93A635C8-778B-4D0D-9663-5177D7A8BB67}" type="presParOf" srcId="{4C9D827E-CA11-40F1-9DD0-5C8490912115}" destId="{6878E45F-F0AE-48D9-B46A-B108DC591801}" srcOrd="3" destOrd="0" presId="urn:microsoft.com/office/officeart/2005/8/layout/radial6"/>
    <dgm:cxn modelId="{BCE96ECB-93B4-4C53-805F-C66A486A813A}" type="presParOf" srcId="{4C9D827E-CA11-40F1-9DD0-5C8490912115}" destId="{B45F640A-0023-430F-A2FD-FA1C0273D7C8}" srcOrd="4" destOrd="0" presId="urn:microsoft.com/office/officeart/2005/8/layout/radial6"/>
    <dgm:cxn modelId="{283D202E-07A2-4FE1-A727-8F82706EA559}" type="presParOf" srcId="{4C9D827E-CA11-40F1-9DD0-5C8490912115}" destId="{14BE8E06-C636-48C2-8B9F-E5CBD1056559}" srcOrd="5" destOrd="0" presId="urn:microsoft.com/office/officeart/2005/8/layout/radial6"/>
    <dgm:cxn modelId="{CD1AD314-75E0-4A80-ADF2-83E39C489356}" type="presParOf" srcId="{4C9D827E-CA11-40F1-9DD0-5C8490912115}" destId="{73187E21-2A93-4E9D-B6AB-C8D6A659832D}" srcOrd="6" destOrd="0" presId="urn:microsoft.com/office/officeart/2005/8/layout/radial6"/>
    <dgm:cxn modelId="{5CD02191-CDCE-4280-B191-703B075C2C24}" type="presParOf" srcId="{4C9D827E-CA11-40F1-9DD0-5C8490912115}" destId="{E3C11B5A-86F7-4224-A646-A3A963FD2D18}" srcOrd="7" destOrd="0" presId="urn:microsoft.com/office/officeart/2005/8/layout/radial6"/>
    <dgm:cxn modelId="{7EACBE4C-5A84-4F36-BD3E-BE6B650B0FC1}" type="presParOf" srcId="{4C9D827E-CA11-40F1-9DD0-5C8490912115}" destId="{F96DB85C-E204-4836-8824-93875FAB6A73}" srcOrd="8" destOrd="0" presId="urn:microsoft.com/office/officeart/2005/8/layout/radial6"/>
    <dgm:cxn modelId="{947B48FB-D12A-480E-BAA8-F896F07E0A94}" type="presParOf" srcId="{4C9D827E-CA11-40F1-9DD0-5C8490912115}" destId="{8DEDE911-9BA1-4CBE-8BCA-28E3B1F452F1}" srcOrd="9" destOrd="0" presId="urn:microsoft.com/office/officeart/2005/8/layout/radial6"/>
    <dgm:cxn modelId="{8DD5F733-3D9A-4ABA-B23A-40051F01E092}" type="presParOf" srcId="{4C9D827E-CA11-40F1-9DD0-5C8490912115}" destId="{BB33C310-2EF6-4A0B-9C85-3158F7F4DD4A}" srcOrd="10" destOrd="0" presId="urn:microsoft.com/office/officeart/2005/8/layout/radial6"/>
    <dgm:cxn modelId="{A89487A0-1D6B-45A6-9EF7-D827CEA28CBF}" type="presParOf" srcId="{4C9D827E-CA11-40F1-9DD0-5C8490912115}" destId="{AE95E937-255A-47D8-96E8-981C47CE1FB6}" srcOrd="11" destOrd="0" presId="urn:microsoft.com/office/officeart/2005/8/layout/radial6"/>
    <dgm:cxn modelId="{280E2950-27FC-429B-BED4-2C233B3F9BD4}" type="presParOf" srcId="{4C9D827E-CA11-40F1-9DD0-5C8490912115}" destId="{198B8139-0F60-4CD1-BAAD-18F76D4D9991}" srcOrd="12" destOrd="0" presId="urn:microsoft.com/office/officeart/2005/8/layout/radial6"/>
    <dgm:cxn modelId="{55E60755-0631-45FD-B699-49B1D68666EA}" type="presParOf" srcId="{4C9D827E-CA11-40F1-9DD0-5C8490912115}" destId="{CFD0CAEB-0197-496D-A28D-86FFCFF89A1A}" srcOrd="13" destOrd="0" presId="urn:microsoft.com/office/officeart/2005/8/layout/radial6"/>
    <dgm:cxn modelId="{10294749-3CA8-4BA1-9B37-07BA413A6A1A}" type="presParOf" srcId="{4C9D827E-CA11-40F1-9DD0-5C8490912115}" destId="{BB8C4F27-F97E-424C-A709-B8C3CBB7E1DB}" srcOrd="14" destOrd="0" presId="urn:microsoft.com/office/officeart/2005/8/layout/radial6"/>
    <dgm:cxn modelId="{88EEA56F-6937-4909-9E4C-4AB977B8F1BA}" type="presParOf" srcId="{4C9D827E-CA11-40F1-9DD0-5C8490912115}" destId="{5282F441-8252-470E-8FCE-39F5689BA7AE}" srcOrd="15" destOrd="0" presId="urn:microsoft.com/office/officeart/2005/8/layout/radial6"/>
    <dgm:cxn modelId="{699217FA-5A2D-4FDC-B4B7-D509DC749B5A}" type="presParOf" srcId="{4C9D827E-CA11-40F1-9DD0-5C8490912115}" destId="{E787DC4A-4ED2-4AFF-B743-3143E57FCF28}" srcOrd="16" destOrd="0" presId="urn:microsoft.com/office/officeart/2005/8/layout/radial6"/>
    <dgm:cxn modelId="{86F09991-8A8B-4B05-80E5-8FCBCA005F76}" type="presParOf" srcId="{4C9D827E-CA11-40F1-9DD0-5C8490912115}" destId="{DE769E4F-3113-42AB-9E90-5869464E6650}" srcOrd="17" destOrd="0" presId="urn:microsoft.com/office/officeart/2005/8/layout/radial6"/>
    <dgm:cxn modelId="{A65B1249-3ABC-447B-AB8C-442CDAE2EC03}" type="presParOf" srcId="{4C9D827E-CA11-40F1-9DD0-5C8490912115}" destId="{972F2707-DF3C-465D-A961-BA269A6E8DDB}" srcOrd="18" destOrd="0" presId="urn:microsoft.com/office/officeart/2005/8/layout/radial6"/>
    <dgm:cxn modelId="{03F1BD33-F4E6-48A0-AFC2-7F20E9CC9966}" type="presParOf" srcId="{4C9D827E-CA11-40F1-9DD0-5C8490912115}" destId="{AF241EB2-1C45-4C08-8206-28E47AF7F24D}" srcOrd="19" destOrd="0" presId="urn:microsoft.com/office/officeart/2005/8/layout/radial6"/>
    <dgm:cxn modelId="{AC7AB33A-307B-4CF1-BD8A-8D20E233186D}" type="presParOf" srcId="{4C9D827E-CA11-40F1-9DD0-5C8490912115}" destId="{1365807B-2F7E-4F17-9F76-B3ED9F977FB4}" srcOrd="20" destOrd="0" presId="urn:microsoft.com/office/officeart/2005/8/layout/radial6"/>
    <dgm:cxn modelId="{7CA8E118-B739-43CE-9AA1-8E3BAA793CC9}" type="presParOf" srcId="{4C9D827E-CA11-40F1-9DD0-5C8490912115}" destId="{642368D9-7A9A-4D3F-853E-AB18EAD60BF5}"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CD1D20-F0B1-42CE-B23C-FD12BF7EBEE7}" type="doc">
      <dgm:prSet loTypeId="urn:microsoft.com/office/officeart/2005/8/layout/radial6" loCatId="cycle" qsTypeId="urn:microsoft.com/office/officeart/2005/8/quickstyle/simple1" qsCatId="simple" csTypeId="urn:microsoft.com/office/officeart/2005/8/colors/accent1_3" csCatId="accent1" phldr="1"/>
      <dgm:spPr/>
      <dgm:t>
        <a:bodyPr/>
        <a:lstStyle/>
        <a:p>
          <a:endParaRPr lang="en-NZ"/>
        </a:p>
      </dgm:t>
    </dgm:pt>
    <dgm:pt modelId="{2562376C-CA36-4808-99B4-C970C7A5A297}">
      <dgm:prSet phldrT="[Text]"/>
      <dgm:spPr/>
      <dgm:t>
        <a:bodyPr/>
        <a:lstStyle/>
        <a:p>
          <a:r>
            <a:rPr lang="en-NZ" b="1" dirty="0" err="1">
              <a:effectLst>
                <a:outerShdw blurRad="38100" dist="38100" dir="2700000" algn="tl">
                  <a:srgbClr val="000000">
                    <a:alpha val="43137"/>
                  </a:srgbClr>
                </a:outerShdw>
              </a:effectLst>
            </a:rPr>
            <a:t>Planification</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réussie</a:t>
          </a:r>
          <a:endParaRPr lang="en-NZ" dirty="0"/>
        </a:p>
      </dgm:t>
    </dgm:pt>
    <dgm:pt modelId="{7B4A7A4B-CAD9-4029-8002-829B780EC26F}" type="parTrans" cxnId="{C5BD5B5A-AD3A-49A9-8284-2A5D9DC99B5C}">
      <dgm:prSet/>
      <dgm:spPr/>
      <dgm:t>
        <a:bodyPr/>
        <a:lstStyle/>
        <a:p>
          <a:endParaRPr lang="en-NZ"/>
        </a:p>
      </dgm:t>
    </dgm:pt>
    <dgm:pt modelId="{181AF695-0056-403C-82C9-909359C47227}" type="sibTrans" cxnId="{C5BD5B5A-AD3A-49A9-8284-2A5D9DC99B5C}">
      <dgm:prSet/>
      <dgm:spPr/>
      <dgm:t>
        <a:bodyPr/>
        <a:lstStyle/>
        <a:p>
          <a:endParaRPr lang="en-NZ"/>
        </a:p>
      </dgm:t>
    </dgm:pt>
    <dgm:pt modelId="{59C67B88-E5C0-4B46-AB4C-1B5CAD38B8DC}">
      <dgm:prSet phldrT="[Text]"/>
      <dgm:spPr/>
      <dgm:t>
        <a:bodyPr/>
        <a:lstStyle/>
        <a:p>
          <a:r>
            <a:rPr lang="en-NZ" b="1" dirty="0" err="1">
              <a:effectLst>
                <a:outerShdw blurRad="38100" dist="38100" dir="2700000" algn="tl">
                  <a:srgbClr val="000000">
                    <a:alpha val="43137"/>
                  </a:srgbClr>
                </a:outerShdw>
              </a:effectLst>
            </a:rPr>
            <a:t>Valeurs</a:t>
          </a:r>
          <a:r>
            <a:rPr lang="en-NZ" b="1" dirty="0">
              <a:effectLst>
                <a:outerShdw blurRad="38100" dist="38100" dir="2700000" algn="tl">
                  <a:srgbClr val="000000">
                    <a:alpha val="43137"/>
                  </a:srgbClr>
                </a:outerShdw>
              </a:effectLst>
            </a:rPr>
            <a:t> Mission Vision</a:t>
          </a:r>
        </a:p>
      </dgm:t>
    </dgm:pt>
    <dgm:pt modelId="{39CA68FB-D407-40D7-8833-7FB23493815C}" type="parTrans" cxnId="{2C42CBEE-292E-4C19-BA19-F11704E21DD8}">
      <dgm:prSet/>
      <dgm:spPr/>
      <dgm:t>
        <a:bodyPr/>
        <a:lstStyle/>
        <a:p>
          <a:endParaRPr lang="en-NZ"/>
        </a:p>
      </dgm:t>
    </dgm:pt>
    <dgm:pt modelId="{C500DFE9-7A23-4DBB-B2B6-0498CDEC1F8A}" type="sibTrans" cxnId="{2C42CBEE-292E-4C19-BA19-F11704E21DD8}">
      <dgm:prSet/>
      <dgm:spPr/>
      <dgm:t>
        <a:bodyPr/>
        <a:lstStyle/>
        <a:p>
          <a:endParaRPr lang="en-NZ"/>
        </a:p>
      </dgm:t>
    </dgm:pt>
    <dgm:pt modelId="{5B62F208-778E-4C98-9576-F4A0CA56A7C2}">
      <dgm:prSet phldrT="[Text]"/>
      <dgm:spPr/>
      <dgm:t>
        <a:bodyPr/>
        <a:lstStyle/>
        <a:p>
          <a:r>
            <a:rPr lang="en-NZ" dirty="0"/>
            <a:t>[</a:t>
          </a:r>
          <a:r>
            <a:rPr lang="en-NZ" dirty="0" err="1"/>
            <a:t>Texte</a:t>
          </a:r>
          <a:r>
            <a:rPr lang="en-NZ" dirty="0"/>
            <a:t>]</a:t>
          </a:r>
        </a:p>
      </dgm:t>
    </dgm:pt>
    <dgm:pt modelId="{BF09A0A9-3CA8-4575-8BF4-AD870B1E66E0}" type="parTrans" cxnId="{1B52A542-D9F1-44DD-AE39-8BCB2ADB7274}">
      <dgm:prSet/>
      <dgm:spPr/>
      <dgm:t>
        <a:bodyPr/>
        <a:lstStyle/>
        <a:p>
          <a:endParaRPr lang="en-NZ"/>
        </a:p>
      </dgm:t>
    </dgm:pt>
    <dgm:pt modelId="{F8C046CE-D39B-4347-AE72-68B16BB57591}" type="sibTrans" cxnId="{1B52A542-D9F1-44DD-AE39-8BCB2ADB7274}">
      <dgm:prSet/>
      <dgm:spPr/>
      <dgm:t>
        <a:bodyPr/>
        <a:lstStyle/>
        <a:p>
          <a:endParaRPr lang="en-NZ"/>
        </a:p>
      </dgm:t>
    </dgm:pt>
    <dgm:pt modelId="{1EF61052-0FA0-4125-A5D0-CCB23E49CA41}">
      <dgm:prSet phldrT="[Text]"/>
      <dgm:spPr/>
      <dgm:t>
        <a:bodyPr/>
        <a:lstStyle/>
        <a:p>
          <a:r>
            <a:rPr lang="en-NZ" dirty="0"/>
            <a:t>[</a:t>
          </a:r>
          <a:r>
            <a:rPr lang="en-NZ" dirty="0" err="1"/>
            <a:t>Texte</a:t>
          </a:r>
          <a:r>
            <a:rPr lang="en-NZ" dirty="0"/>
            <a:t>]</a:t>
          </a:r>
        </a:p>
      </dgm:t>
    </dgm:pt>
    <dgm:pt modelId="{9C0F71D2-FCCD-4D96-A365-FC7E3F782C6D}" type="parTrans" cxnId="{723178C4-0BEE-43C1-8689-975C0B4BE14E}">
      <dgm:prSet/>
      <dgm:spPr/>
      <dgm:t>
        <a:bodyPr/>
        <a:lstStyle/>
        <a:p>
          <a:endParaRPr lang="en-NZ"/>
        </a:p>
      </dgm:t>
    </dgm:pt>
    <dgm:pt modelId="{591A344E-6861-44B7-9610-6D4370C206C2}" type="sibTrans" cxnId="{723178C4-0BEE-43C1-8689-975C0B4BE14E}">
      <dgm:prSet/>
      <dgm:spPr/>
      <dgm:t>
        <a:bodyPr/>
        <a:lstStyle/>
        <a:p>
          <a:endParaRPr lang="en-NZ"/>
        </a:p>
      </dgm:t>
    </dgm:pt>
    <dgm:pt modelId="{7BB37864-9CA9-47B0-9943-175E91B8B0E5}">
      <dgm:prSet phldrT="[Text]"/>
      <dgm:spPr/>
      <dgm:t>
        <a:bodyPr/>
        <a:lstStyle/>
        <a:p>
          <a:r>
            <a:rPr lang="en-NZ" dirty="0"/>
            <a:t>[</a:t>
          </a:r>
          <a:r>
            <a:rPr lang="en-NZ" dirty="0" err="1"/>
            <a:t>Texte</a:t>
          </a:r>
          <a:r>
            <a:rPr lang="en-NZ" dirty="0"/>
            <a:t>]</a:t>
          </a:r>
        </a:p>
      </dgm:t>
    </dgm:pt>
    <dgm:pt modelId="{AD387721-C78C-42CA-87C7-126BAFA3591F}" type="parTrans" cxnId="{BC31F327-8213-48C9-98FE-AA38EB820220}">
      <dgm:prSet/>
      <dgm:spPr/>
      <dgm:t>
        <a:bodyPr/>
        <a:lstStyle/>
        <a:p>
          <a:endParaRPr lang="en-NZ"/>
        </a:p>
      </dgm:t>
    </dgm:pt>
    <dgm:pt modelId="{E0EDEBBC-F1BD-44D5-819C-0D52AD298A59}" type="sibTrans" cxnId="{BC31F327-8213-48C9-98FE-AA38EB820220}">
      <dgm:prSet/>
      <dgm:spPr/>
      <dgm:t>
        <a:bodyPr/>
        <a:lstStyle/>
        <a:p>
          <a:endParaRPr lang="en-NZ"/>
        </a:p>
      </dgm:t>
    </dgm:pt>
    <dgm:pt modelId="{957C30AC-2110-4FF7-80B6-97EC12345BE7}">
      <dgm:prSet phldrT="[Text]"/>
      <dgm:spPr/>
      <dgm:t>
        <a:bodyPr/>
        <a:lstStyle/>
        <a:p>
          <a:r>
            <a:rPr lang="en-NZ" b="1" dirty="0" err="1">
              <a:effectLst>
                <a:outerShdw blurRad="38100" dist="38100" dir="2700000" algn="tl">
                  <a:srgbClr val="000000">
                    <a:alpha val="43137"/>
                  </a:srgbClr>
                </a:outerShdw>
              </a:effectLst>
            </a:rPr>
            <a:t>Evaluer</a:t>
          </a:r>
          <a:r>
            <a:rPr lang="en-NZ" b="1" dirty="0">
              <a:effectLst>
                <a:outerShdw blurRad="38100" dist="38100" dir="2700000" algn="tl">
                  <a:srgbClr val="000000">
                    <a:alpha val="43137"/>
                  </a:srgbClr>
                </a:outerShdw>
              </a:effectLst>
            </a:rPr>
            <a:t> les </a:t>
          </a:r>
          <a:r>
            <a:rPr lang="en-NZ" b="1" dirty="0" err="1">
              <a:effectLst>
                <a:outerShdw blurRad="38100" dist="38100" dir="2700000" algn="tl">
                  <a:srgbClr val="000000">
                    <a:alpha val="43137"/>
                  </a:srgbClr>
                </a:outerShdw>
              </a:effectLst>
            </a:rPr>
            <a:t>besoins</a:t>
          </a:r>
          <a:endParaRPr lang="en-NZ" b="1" dirty="0">
            <a:effectLst>
              <a:outerShdw blurRad="38100" dist="38100" dir="2700000" algn="tl">
                <a:srgbClr val="000000">
                  <a:alpha val="43137"/>
                </a:srgbClr>
              </a:outerShdw>
            </a:effectLst>
          </a:endParaRPr>
        </a:p>
      </dgm:t>
    </dgm:pt>
    <dgm:pt modelId="{E5B7905C-FE37-4521-A1DC-4DF4ADE23037}" type="parTrans" cxnId="{12BCE536-B9EF-4D0B-A4FA-294DB369A68D}">
      <dgm:prSet/>
      <dgm:spPr/>
      <dgm:t>
        <a:bodyPr/>
        <a:lstStyle/>
        <a:p>
          <a:endParaRPr lang="en-NZ"/>
        </a:p>
      </dgm:t>
    </dgm:pt>
    <dgm:pt modelId="{3D67D19C-A7FE-49EF-87B1-F938C1475A3C}" type="sibTrans" cxnId="{12BCE536-B9EF-4D0B-A4FA-294DB369A68D}">
      <dgm:prSet/>
      <dgm:spPr/>
      <dgm:t>
        <a:bodyPr/>
        <a:lstStyle/>
        <a:p>
          <a:endParaRPr lang="en-NZ"/>
        </a:p>
      </dgm:t>
    </dgm:pt>
    <dgm:pt modelId="{AE3F5E83-AD33-4F3B-907E-76507C0C3F50}">
      <dgm:prSet phldrT="[Text]"/>
      <dgm:spPr/>
      <dgm:t>
        <a:bodyPr/>
        <a:lstStyle/>
        <a:p>
          <a:r>
            <a:rPr lang="en-NZ" b="1" dirty="0" err="1">
              <a:effectLst>
                <a:outerShdw blurRad="38100" dist="38100" dir="2700000" algn="tl">
                  <a:srgbClr val="000000">
                    <a:alpha val="43137"/>
                  </a:srgbClr>
                </a:outerShdw>
              </a:effectLst>
            </a:rPr>
            <a:t>Choisir</a:t>
          </a:r>
          <a:r>
            <a:rPr lang="en-NZ" b="1" dirty="0">
              <a:effectLst>
                <a:outerShdw blurRad="38100" dist="38100" dir="2700000" algn="tl">
                  <a:srgbClr val="000000">
                    <a:alpha val="43137"/>
                  </a:srgbClr>
                </a:outerShdw>
              </a:effectLst>
            </a:rPr>
            <a:t> les </a:t>
          </a:r>
          <a:r>
            <a:rPr lang="en-NZ" b="1" dirty="0" err="1">
              <a:effectLst>
                <a:outerShdw blurRad="38100" dist="38100" dir="2700000" algn="tl">
                  <a:srgbClr val="000000">
                    <a:alpha val="43137"/>
                  </a:srgbClr>
                </a:outerShdw>
              </a:effectLst>
            </a:rPr>
            <a:t>objectifs</a:t>
          </a:r>
          <a:r>
            <a:rPr lang="en-NZ" b="1" dirty="0">
              <a:effectLst>
                <a:outerShdw blurRad="38100" dist="38100" dir="2700000" algn="tl">
                  <a:srgbClr val="000000">
                    <a:alpha val="43137"/>
                  </a:srgbClr>
                </a:outerShdw>
              </a:effectLst>
            </a:rPr>
            <a:t> &amp; les buts</a:t>
          </a:r>
        </a:p>
      </dgm:t>
    </dgm:pt>
    <dgm:pt modelId="{A51FC553-4277-4422-B38E-E980D3FADF66}" type="parTrans" cxnId="{6673B885-5EC6-4BB9-9923-F6E43F25FF9B}">
      <dgm:prSet/>
      <dgm:spPr/>
      <dgm:t>
        <a:bodyPr/>
        <a:lstStyle/>
        <a:p>
          <a:endParaRPr lang="en-NZ"/>
        </a:p>
      </dgm:t>
    </dgm:pt>
    <dgm:pt modelId="{F96684E3-1F19-4B2F-A8E3-E258943F832E}" type="sibTrans" cxnId="{6673B885-5EC6-4BB9-9923-F6E43F25FF9B}">
      <dgm:prSet/>
      <dgm:spPr/>
      <dgm:t>
        <a:bodyPr/>
        <a:lstStyle/>
        <a:p>
          <a:endParaRPr lang="en-NZ"/>
        </a:p>
      </dgm:t>
    </dgm:pt>
    <dgm:pt modelId="{E3C21B2E-5CF3-440C-B9A2-4BF71729A81A}">
      <dgm:prSet phldrT="[Text]"/>
      <dgm:spPr/>
      <dgm:t>
        <a:bodyPr/>
        <a:lstStyle/>
        <a:p>
          <a:r>
            <a:rPr lang="en-NZ" b="1" dirty="0" err="1">
              <a:effectLst>
                <a:outerShdw blurRad="38100" dist="38100" dir="2700000" algn="tl">
                  <a:srgbClr val="000000">
                    <a:alpha val="43137"/>
                  </a:srgbClr>
                </a:outerShdw>
              </a:effectLst>
            </a:rPr>
            <a:t>Etapes</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stratégiques</a:t>
          </a:r>
          <a:endParaRPr lang="en-NZ" b="1" dirty="0">
            <a:effectLst>
              <a:outerShdw blurRad="38100" dist="38100" dir="2700000" algn="tl">
                <a:srgbClr val="000000">
                  <a:alpha val="43137"/>
                </a:srgbClr>
              </a:outerShdw>
            </a:effectLst>
          </a:endParaRPr>
        </a:p>
      </dgm:t>
    </dgm:pt>
    <dgm:pt modelId="{843F40A1-18B6-4E46-96C2-B74696CB41D5}" type="parTrans" cxnId="{1DE2C8AD-DC0A-4549-8188-F2FA55AB4F6C}">
      <dgm:prSet/>
      <dgm:spPr/>
      <dgm:t>
        <a:bodyPr/>
        <a:lstStyle/>
        <a:p>
          <a:endParaRPr lang="en-NZ"/>
        </a:p>
      </dgm:t>
    </dgm:pt>
    <dgm:pt modelId="{C0055746-3D56-4E61-AB54-357C3A9FC423}" type="sibTrans" cxnId="{1DE2C8AD-DC0A-4549-8188-F2FA55AB4F6C}">
      <dgm:prSet/>
      <dgm:spPr/>
      <dgm:t>
        <a:bodyPr/>
        <a:lstStyle/>
        <a:p>
          <a:endParaRPr lang="en-NZ"/>
        </a:p>
      </dgm:t>
    </dgm:pt>
    <dgm:pt modelId="{4C9D827E-CA11-40F1-9DD0-5C8490912115}" type="pres">
      <dgm:prSet presAssocID="{80CD1D20-F0B1-42CE-B23C-FD12BF7EBEE7}" presName="Name0" presStyleCnt="0">
        <dgm:presLayoutVars>
          <dgm:chMax val="1"/>
          <dgm:dir/>
          <dgm:animLvl val="ctr"/>
          <dgm:resizeHandles val="exact"/>
        </dgm:presLayoutVars>
      </dgm:prSet>
      <dgm:spPr/>
    </dgm:pt>
    <dgm:pt modelId="{30F3A4DF-24C4-4115-AE53-D23787D8597F}" type="pres">
      <dgm:prSet presAssocID="{2562376C-CA36-4808-99B4-C970C7A5A297}" presName="centerShape" presStyleLbl="node0" presStyleIdx="0" presStyleCnt="1"/>
      <dgm:spPr/>
    </dgm:pt>
    <dgm:pt modelId="{728EA9DE-D6E9-49DF-801D-9F2C9E49963C}" type="pres">
      <dgm:prSet presAssocID="{59C67B88-E5C0-4B46-AB4C-1B5CAD38B8DC}" presName="node" presStyleLbl="node1" presStyleIdx="0" presStyleCnt="7">
        <dgm:presLayoutVars>
          <dgm:bulletEnabled val="1"/>
        </dgm:presLayoutVars>
      </dgm:prSet>
      <dgm:spPr/>
    </dgm:pt>
    <dgm:pt modelId="{76299BE5-B838-4A4E-B26F-E7679D7EFE98}" type="pres">
      <dgm:prSet presAssocID="{59C67B88-E5C0-4B46-AB4C-1B5CAD38B8DC}" presName="dummy" presStyleCnt="0"/>
      <dgm:spPr/>
    </dgm:pt>
    <dgm:pt modelId="{6878E45F-F0AE-48D9-B46A-B108DC591801}" type="pres">
      <dgm:prSet presAssocID="{C500DFE9-7A23-4DBB-B2B6-0498CDEC1F8A}" presName="sibTrans" presStyleLbl="sibTrans2D1" presStyleIdx="0" presStyleCnt="7"/>
      <dgm:spPr/>
    </dgm:pt>
    <dgm:pt modelId="{B45F640A-0023-430F-A2FD-FA1C0273D7C8}" type="pres">
      <dgm:prSet presAssocID="{957C30AC-2110-4FF7-80B6-97EC12345BE7}" presName="node" presStyleLbl="node1" presStyleIdx="1" presStyleCnt="7">
        <dgm:presLayoutVars>
          <dgm:bulletEnabled val="1"/>
        </dgm:presLayoutVars>
      </dgm:prSet>
      <dgm:spPr/>
    </dgm:pt>
    <dgm:pt modelId="{14BE8E06-C636-48C2-8B9F-E5CBD1056559}" type="pres">
      <dgm:prSet presAssocID="{957C30AC-2110-4FF7-80B6-97EC12345BE7}" presName="dummy" presStyleCnt="0"/>
      <dgm:spPr/>
    </dgm:pt>
    <dgm:pt modelId="{73187E21-2A93-4E9D-B6AB-C8D6A659832D}" type="pres">
      <dgm:prSet presAssocID="{3D67D19C-A7FE-49EF-87B1-F938C1475A3C}" presName="sibTrans" presStyleLbl="sibTrans2D1" presStyleIdx="1" presStyleCnt="7"/>
      <dgm:spPr/>
    </dgm:pt>
    <dgm:pt modelId="{E3C11B5A-86F7-4224-A646-A3A963FD2D18}" type="pres">
      <dgm:prSet presAssocID="{AE3F5E83-AD33-4F3B-907E-76507C0C3F50}" presName="node" presStyleLbl="node1" presStyleIdx="2" presStyleCnt="7">
        <dgm:presLayoutVars>
          <dgm:bulletEnabled val="1"/>
        </dgm:presLayoutVars>
      </dgm:prSet>
      <dgm:spPr/>
    </dgm:pt>
    <dgm:pt modelId="{F96DB85C-E204-4836-8824-93875FAB6A73}" type="pres">
      <dgm:prSet presAssocID="{AE3F5E83-AD33-4F3B-907E-76507C0C3F50}" presName="dummy" presStyleCnt="0"/>
      <dgm:spPr/>
    </dgm:pt>
    <dgm:pt modelId="{8DEDE911-9BA1-4CBE-8BCA-28E3B1F452F1}" type="pres">
      <dgm:prSet presAssocID="{F96684E3-1F19-4B2F-A8E3-E258943F832E}" presName="sibTrans" presStyleLbl="sibTrans2D1" presStyleIdx="2" presStyleCnt="7"/>
      <dgm:spPr/>
    </dgm:pt>
    <dgm:pt modelId="{BB33C310-2EF6-4A0B-9C85-3158F7F4DD4A}" type="pres">
      <dgm:prSet presAssocID="{E3C21B2E-5CF3-440C-B9A2-4BF71729A81A}" presName="node" presStyleLbl="node1" presStyleIdx="3" presStyleCnt="7">
        <dgm:presLayoutVars>
          <dgm:bulletEnabled val="1"/>
        </dgm:presLayoutVars>
      </dgm:prSet>
      <dgm:spPr/>
    </dgm:pt>
    <dgm:pt modelId="{AE95E937-255A-47D8-96E8-981C47CE1FB6}" type="pres">
      <dgm:prSet presAssocID="{E3C21B2E-5CF3-440C-B9A2-4BF71729A81A}" presName="dummy" presStyleCnt="0"/>
      <dgm:spPr/>
    </dgm:pt>
    <dgm:pt modelId="{198B8139-0F60-4CD1-BAAD-18F76D4D9991}" type="pres">
      <dgm:prSet presAssocID="{C0055746-3D56-4E61-AB54-357C3A9FC423}" presName="sibTrans" presStyleLbl="sibTrans2D1" presStyleIdx="3" presStyleCnt="7"/>
      <dgm:spPr/>
    </dgm:pt>
    <dgm:pt modelId="{CFD0CAEB-0197-496D-A28D-86FFCFF89A1A}" type="pres">
      <dgm:prSet presAssocID="{5B62F208-778E-4C98-9576-F4A0CA56A7C2}" presName="node" presStyleLbl="node1" presStyleIdx="4" presStyleCnt="7">
        <dgm:presLayoutVars>
          <dgm:bulletEnabled val="1"/>
        </dgm:presLayoutVars>
      </dgm:prSet>
      <dgm:spPr/>
    </dgm:pt>
    <dgm:pt modelId="{BB8C4F27-F97E-424C-A709-B8C3CBB7E1DB}" type="pres">
      <dgm:prSet presAssocID="{5B62F208-778E-4C98-9576-F4A0CA56A7C2}" presName="dummy" presStyleCnt="0"/>
      <dgm:spPr/>
    </dgm:pt>
    <dgm:pt modelId="{5282F441-8252-470E-8FCE-39F5689BA7AE}" type="pres">
      <dgm:prSet presAssocID="{F8C046CE-D39B-4347-AE72-68B16BB57591}" presName="sibTrans" presStyleLbl="sibTrans2D1" presStyleIdx="4" presStyleCnt="7"/>
      <dgm:spPr/>
    </dgm:pt>
    <dgm:pt modelId="{E787DC4A-4ED2-4AFF-B743-3143E57FCF28}" type="pres">
      <dgm:prSet presAssocID="{1EF61052-0FA0-4125-A5D0-CCB23E49CA41}" presName="node" presStyleLbl="node1" presStyleIdx="5" presStyleCnt="7">
        <dgm:presLayoutVars>
          <dgm:bulletEnabled val="1"/>
        </dgm:presLayoutVars>
      </dgm:prSet>
      <dgm:spPr/>
    </dgm:pt>
    <dgm:pt modelId="{DE769E4F-3113-42AB-9E90-5869464E6650}" type="pres">
      <dgm:prSet presAssocID="{1EF61052-0FA0-4125-A5D0-CCB23E49CA41}" presName="dummy" presStyleCnt="0"/>
      <dgm:spPr/>
    </dgm:pt>
    <dgm:pt modelId="{972F2707-DF3C-465D-A961-BA269A6E8DDB}" type="pres">
      <dgm:prSet presAssocID="{591A344E-6861-44B7-9610-6D4370C206C2}" presName="sibTrans" presStyleLbl="sibTrans2D1" presStyleIdx="5" presStyleCnt="7"/>
      <dgm:spPr/>
    </dgm:pt>
    <dgm:pt modelId="{AF241EB2-1C45-4C08-8206-28E47AF7F24D}" type="pres">
      <dgm:prSet presAssocID="{7BB37864-9CA9-47B0-9943-175E91B8B0E5}" presName="node" presStyleLbl="node1" presStyleIdx="6" presStyleCnt="7">
        <dgm:presLayoutVars>
          <dgm:bulletEnabled val="1"/>
        </dgm:presLayoutVars>
      </dgm:prSet>
      <dgm:spPr/>
    </dgm:pt>
    <dgm:pt modelId="{1365807B-2F7E-4F17-9F76-B3ED9F977FB4}" type="pres">
      <dgm:prSet presAssocID="{7BB37864-9CA9-47B0-9943-175E91B8B0E5}" presName="dummy" presStyleCnt="0"/>
      <dgm:spPr/>
    </dgm:pt>
    <dgm:pt modelId="{642368D9-7A9A-4D3F-853E-AB18EAD60BF5}" type="pres">
      <dgm:prSet presAssocID="{E0EDEBBC-F1BD-44D5-819C-0D52AD298A59}" presName="sibTrans" presStyleLbl="sibTrans2D1" presStyleIdx="6" presStyleCnt="7"/>
      <dgm:spPr/>
    </dgm:pt>
  </dgm:ptLst>
  <dgm:cxnLst>
    <dgm:cxn modelId="{1E0F5702-658F-4E91-BC6F-6C37596AE20F}" type="presOf" srcId="{591A344E-6861-44B7-9610-6D4370C206C2}" destId="{972F2707-DF3C-465D-A961-BA269A6E8DDB}" srcOrd="0" destOrd="0" presId="urn:microsoft.com/office/officeart/2005/8/layout/radial6"/>
    <dgm:cxn modelId="{F66DAE24-B76B-497E-AAF3-7D85A0732780}" type="presOf" srcId="{F96684E3-1F19-4B2F-A8E3-E258943F832E}" destId="{8DEDE911-9BA1-4CBE-8BCA-28E3B1F452F1}" srcOrd="0" destOrd="0" presId="urn:microsoft.com/office/officeart/2005/8/layout/radial6"/>
    <dgm:cxn modelId="{BC31F327-8213-48C9-98FE-AA38EB820220}" srcId="{2562376C-CA36-4808-99B4-C970C7A5A297}" destId="{7BB37864-9CA9-47B0-9943-175E91B8B0E5}" srcOrd="6" destOrd="0" parTransId="{AD387721-C78C-42CA-87C7-126BAFA3591F}" sibTransId="{E0EDEBBC-F1BD-44D5-819C-0D52AD298A59}"/>
    <dgm:cxn modelId="{12BCE536-B9EF-4D0B-A4FA-294DB369A68D}" srcId="{2562376C-CA36-4808-99B4-C970C7A5A297}" destId="{957C30AC-2110-4FF7-80B6-97EC12345BE7}" srcOrd="1" destOrd="0" parTransId="{E5B7905C-FE37-4521-A1DC-4DF4ADE23037}" sibTransId="{3D67D19C-A7FE-49EF-87B1-F938C1475A3C}"/>
    <dgm:cxn modelId="{CB9C2C3E-636A-415E-808A-5ACC5BE4588C}" type="presOf" srcId="{2562376C-CA36-4808-99B4-C970C7A5A297}" destId="{30F3A4DF-24C4-4115-AE53-D23787D8597F}" srcOrd="0" destOrd="0" presId="urn:microsoft.com/office/officeart/2005/8/layout/radial6"/>
    <dgm:cxn modelId="{1B52A542-D9F1-44DD-AE39-8BCB2ADB7274}" srcId="{2562376C-CA36-4808-99B4-C970C7A5A297}" destId="{5B62F208-778E-4C98-9576-F4A0CA56A7C2}" srcOrd="4" destOrd="0" parTransId="{BF09A0A9-3CA8-4575-8BF4-AD870B1E66E0}" sibTransId="{F8C046CE-D39B-4347-AE72-68B16BB57591}"/>
    <dgm:cxn modelId="{31EF3144-13B6-435B-BFB6-ABB1141B2691}" type="presOf" srcId="{80CD1D20-F0B1-42CE-B23C-FD12BF7EBEE7}" destId="{4C9D827E-CA11-40F1-9DD0-5C8490912115}" srcOrd="0" destOrd="0" presId="urn:microsoft.com/office/officeart/2005/8/layout/radial6"/>
    <dgm:cxn modelId="{C7781B65-3D2C-4FB8-BCA9-8746A9A6039B}" type="presOf" srcId="{59C67B88-E5C0-4B46-AB4C-1B5CAD38B8DC}" destId="{728EA9DE-D6E9-49DF-801D-9F2C9E49963C}" srcOrd="0" destOrd="0" presId="urn:microsoft.com/office/officeart/2005/8/layout/radial6"/>
    <dgm:cxn modelId="{7A943875-A73B-4E9A-BE9D-D4F43AA45A21}" type="presOf" srcId="{7BB37864-9CA9-47B0-9943-175E91B8B0E5}" destId="{AF241EB2-1C45-4C08-8206-28E47AF7F24D}" srcOrd="0" destOrd="0" presId="urn:microsoft.com/office/officeart/2005/8/layout/radial6"/>
    <dgm:cxn modelId="{C5BD5B5A-AD3A-49A9-8284-2A5D9DC99B5C}" srcId="{80CD1D20-F0B1-42CE-B23C-FD12BF7EBEE7}" destId="{2562376C-CA36-4808-99B4-C970C7A5A297}" srcOrd="0" destOrd="0" parTransId="{7B4A7A4B-CAD9-4029-8002-829B780EC26F}" sibTransId="{181AF695-0056-403C-82C9-909359C47227}"/>
    <dgm:cxn modelId="{4C88BA7F-6957-4EB8-9AC7-D4DFC8B431AE}" type="presOf" srcId="{1EF61052-0FA0-4125-A5D0-CCB23E49CA41}" destId="{E787DC4A-4ED2-4AFF-B743-3143E57FCF28}" srcOrd="0" destOrd="0" presId="urn:microsoft.com/office/officeart/2005/8/layout/radial6"/>
    <dgm:cxn modelId="{1EB0FD84-4358-43F0-BDF4-D6AE173D3BFA}" type="presOf" srcId="{957C30AC-2110-4FF7-80B6-97EC12345BE7}" destId="{B45F640A-0023-430F-A2FD-FA1C0273D7C8}" srcOrd="0" destOrd="0" presId="urn:microsoft.com/office/officeart/2005/8/layout/radial6"/>
    <dgm:cxn modelId="{6673B885-5EC6-4BB9-9923-F6E43F25FF9B}" srcId="{2562376C-CA36-4808-99B4-C970C7A5A297}" destId="{AE3F5E83-AD33-4F3B-907E-76507C0C3F50}" srcOrd="2" destOrd="0" parTransId="{A51FC553-4277-4422-B38E-E980D3FADF66}" sibTransId="{F96684E3-1F19-4B2F-A8E3-E258943F832E}"/>
    <dgm:cxn modelId="{AE930E89-4BCB-490E-A7F7-8E807507D7F9}" type="presOf" srcId="{C500DFE9-7A23-4DBB-B2B6-0498CDEC1F8A}" destId="{6878E45F-F0AE-48D9-B46A-B108DC591801}" srcOrd="0" destOrd="0" presId="urn:microsoft.com/office/officeart/2005/8/layout/radial6"/>
    <dgm:cxn modelId="{FA8C4396-4EE9-4DFE-AF59-FD3849F1F20D}" type="presOf" srcId="{AE3F5E83-AD33-4F3B-907E-76507C0C3F50}" destId="{E3C11B5A-86F7-4224-A646-A3A963FD2D18}" srcOrd="0" destOrd="0" presId="urn:microsoft.com/office/officeart/2005/8/layout/radial6"/>
    <dgm:cxn modelId="{1DE2C8AD-DC0A-4549-8188-F2FA55AB4F6C}" srcId="{2562376C-CA36-4808-99B4-C970C7A5A297}" destId="{E3C21B2E-5CF3-440C-B9A2-4BF71729A81A}" srcOrd="3" destOrd="0" parTransId="{843F40A1-18B6-4E46-96C2-B74696CB41D5}" sibTransId="{C0055746-3D56-4E61-AB54-357C3A9FC423}"/>
    <dgm:cxn modelId="{D75634BD-25E5-4177-B5F2-8C87716FED66}" type="presOf" srcId="{E0EDEBBC-F1BD-44D5-819C-0D52AD298A59}" destId="{642368D9-7A9A-4D3F-853E-AB18EAD60BF5}" srcOrd="0" destOrd="0" presId="urn:microsoft.com/office/officeart/2005/8/layout/radial6"/>
    <dgm:cxn modelId="{723178C4-0BEE-43C1-8689-975C0B4BE14E}" srcId="{2562376C-CA36-4808-99B4-C970C7A5A297}" destId="{1EF61052-0FA0-4125-A5D0-CCB23E49CA41}" srcOrd="5" destOrd="0" parTransId="{9C0F71D2-FCCD-4D96-A365-FC7E3F782C6D}" sibTransId="{591A344E-6861-44B7-9610-6D4370C206C2}"/>
    <dgm:cxn modelId="{A65F69C8-93D4-4E1C-8A58-8727A6388D9B}" type="presOf" srcId="{5B62F208-778E-4C98-9576-F4A0CA56A7C2}" destId="{CFD0CAEB-0197-496D-A28D-86FFCFF89A1A}" srcOrd="0" destOrd="0" presId="urn:microsoft.com/office/officeart/2005/8/layout/radial6"/>
    <dgm:cxn modelId="{CA420ACE-1D68-45CC-964B-BBE07CEEF8E4}" type="presOf" srcId="{F8C046CE-D39B-4347-AE72-68B16BB57591}" destId="{5282F441-8252-470E-8FCE-39F5689BA7AE}" srcOrd="0" destOrd="0" presId="urn:microsoft.com/office/officeart/2005/8/layout/radial6"/>
    <dgm:cxn modelId="{9A837AE2-7451-4610-81AA-6936FDBE399E}" type="presOf" srcId="{C0055746-3D56-4E61-AB54-357C3A9FC423}" destId="{198B8139-0F60-4CD1-BAAD-18F76D4D9991}" srcOrd="0" destOrd="0" presId="urn:microsoft.com/office/officeart/2005/8/layout/radial6"/>
    <dgm:cxn modelId="{7CC312E4-A333-43F2-8BE9-5E83A20B23CC}" type="presOf" srcId="{E3C21B2E-5CF3-440C-B9A2-4BF71729A81A}" destId="{BB33C310-2EF6-4A0B-9C85-3158F7F4DD4A}" srcOrd="0" destOrd="0" presId="urn:microsoft.com/office/officeart/2005/8/layout/radial6"/>
    <dgm:cxn modelId="{90289DEB-5A79-4C25-A4C2-204C18A643D9}" type="presOf" srcId="{3D67D19C-A7FE-49EF-87B1-F938C1475A3C}" destId="{73187E21-2A93-4E9D-B6AB-C8D6A659832D}" srcOrd="0" destOrd="0" presId="urn:microsoft.com/office/officeart/2005/8/layout/radial6"/>
    <dgm:cxn modelId="{2C42CBEE-292E-4C19-BA19-F11704E21DD8}" srcId="{2562376C-CA36-4808-99B4-C970C7A5A297}" destId="{59C67B88-E5C0-4B46-AB4C-1B5CAD38B8DC}" srcOrd="0" destOrd="0" parTransId="{39CA68FB-D407-40D7-8833-7FB23493815C}" sibTransId="{C500DFE9-7A23-4DBB-B2B6-0498CDEC1F8A}"/>
    <dgm:cxn modelId="{99196764-6C23-4130-907A-DED2CA97A6C5}" type="presParOf" srcId="{4C9D827E-CA11-40F1-9DD0-5C8490912115}" destId="{30F3A4DF-24C4-4115-AE53-D23787D8597F}" srcOrd="0" destOrd="0" presId="urn:microsoft.com/office/officeart/2005/8/layout/radial6"/>
    <dgm:cxn modelId="{B21040CE-168D-41D0-8A2B-BA7CEBD23299}" type="presParOf" srcId="{4C9D827E-CA11-40F1-9DD0-5C8490912115}" destId="{728EA9DE-D6E9-49DF-801D-9F2C9E49963C}" srcOrd="1" destOrd="0" presId="urn:microsoft.com/office/officeart/2005/8/layout/radial6"/>
    <dgm:cxn modelId="{88F286C2-F020-4634-B9E6-FAC921EEB52E}" type="presParOf" srcId="{4C9D827E-CA11-40F1-9DD0-5C8490912115}" destId="{76299BE5-B838-4A4E-B26F-E7679D7EFE98}" srcOrd="2" destOrd="0" presId="urn:microsoft.com/office/officeart/2005/8/layout/radial6"/>
    <dgm:cxn modelId="{9E339501-F821-4D03-8DC7-9CF87ADA230A}" type="presParOf" srcId="{4C9D827E-CA11-40F1-9DD0-5C8490912115}" destId="{6878E45F-F0AE-48D9-B46A-B108DC591801}" srcOrd="3" destOrd="0" presId="urn:microsoft.com/office/officeart/2005/8/layout/radial6"/>
    <dgm:cxn modelId="{74D0981B-01CA-432B-9C31-55064C394F8D}" type="presParOf" srcId="{4C9D827E-CA11-40F1-9DD0-5C8490912115}" destId="{B45F640A-0023-430F-A2FD-FA1C0273D7C8}" srcOrd="4" destOrd="0" presId="urn:microsoft.com/office/officeart/2005/8/layout/radial6"/>
    <dgm:cxn modelId="{056A9AF3-A625-4E29-8A29-71C1BD5BD8C7}" type="presParOf" srcId="{4C9D827E-CA11-40F1-9DD0-5C8490912115}" destId="{14BE8E06-C636-48C2-8B9F-E5CBD1056559}" srcOrd="5" destOrd="0" presId="urn:microsoft.com/office/officeart/2005/8/layout/radial6"/>
    <dgm:cxn modelId="{9150E24E-C849-428D-8094-0D76CE4625B7}" type="presParOf" srcId="{4C9D827E-CA11-40F1-9DD0-5C8490912115}" destId="{73187E21-2A93-4E9D-B6AB-C8D6A659832D}" srcOrd="6" destOrd="0" presId="urn:microsoft.com/office/officeart/2005/8/layout/radial6"/>
    <dgm:cxn modelId="{7E74A473-3EC2-4FB5-811B-B739CF4DF053}" type="presParOf" srcId="{4C9D827E-CA11-40F1-9DD0-5C8490912115}" destId="{E3C11B5A-86F7-4224-A646-A3A963FD2D18}" srcOrd="7" destOrd="0" presId="urn:microsoft.com/office/officeart/2005/8/layout/radial6"/>
    <dgm:cxn modelId="{963E60DB-FDEF-4636-8673-288E9553D34F}" type="presParOf" srcId="{4C9D827E-CA11-40F1-9DD0-5C8490912115}" destId="{F96DB85C-E204-4836-8824-93875FAB6A73}" srcOrd="8" destOrd="0" presId="urn:microsoft.com/office/officeart/2005/8/layout/radial6"/>
    <dgm:cxn modelId="{A91261FC-71F5-432F-A56E-D5CCDBF32BB2}" type="presParOf" srcId="{4C9D827E-CA11-40F1-9DD0-5C8490912115}" destId="{8DEDE911-9BA1-4CBE-8BCA-28E3B1F452F1}" srcOrd="9" destOrd="0" presId="urn:microsoft.com/office/officeart/2005/8/layout/radial6"/>
    <dgm:cxn modelId="{C6787350-4BF5-41DC-90CC-4638333B6D61}" type="presParOf" srcId="{4C9D827E-CA11-40F1-9DD0-5C8490912115}" destId="{BB33C310-2EF6-4A0B-9C85-3158F7F4DD4A}" srcOrd="10" destOrd="0" presId="urn:microsoft.com/office/officeart/2005/8/layout/radial6"/>
    <dgm:cxn modelId="{F837FAD8-B0F3-4966-8C64-C74806287277}" type="presParOf" srcId="{4C9D827E-CA11-40F1-9DD0-5C8490912115}" destId="{AE95E937-255A-47D8-96E8-981C47CE1FB6}" srcOrd="11" destOrd="0" presId="urn:microsoft.com/office/officeart/2005/8/layout/radial6"/>
    <dgm:cxn modelId="{106E4909-6801-4E1D-ACFC-15DF2A2E891C}" type="presParOf" srcId="{4C9D827E-CA11-40F1-9DD0-5C8490912115}" destId="{198B8139-0F60-4CD1-BAAD-18F76D4D9991}" srcOrd="12" destOrd="0" presId="urn:microsoft.com/office/officeart/2005/8/layout/radial6"/>
    <dgm:cxn modelId="{4A627427-8E63-48C1-9306-2DA15C2DC2C7}" type="presParOf" srcId="{4C9D827E-CA11-40F1-9DD0-5C8490912115}" destId="{CFD0CAEB-0197-496D-A28D-86FFCFF89A1A}" srcOrd="13" destOrd="0" presId="urn:microsoft.com/office/officeart/2005/8/layout/radial6"/>
    <dgm:cxn modelId="{F72D6588-D74A-4578-ACEF-5C371BB57A90}" type="presParOf" srcId="{4C9D827E-CA11-40F1-9DD0-5C8490912115}" destId="{BB8C4F27-F97E-424C-A709-B8C3CBB7E1DB}" srcOrd="14" destOrd="0" presId="urn:microsoft.com/office/officeart/2005/8/layout/radial6"/>
    <dgm:cxn modelId="{506C6D5C-5711-4E12-9039-61AE41564CA9}" type="presParOf" srcId="{4C9D827E-CA11-40F1-9DD0-5C8490912115}" destId="{5282F441-8252-470E-8FCE-39F5689BA7AE}" srcOrd="15" destOrd="0" presId="urn:microsoft.com/office/officeart/2005/8/layout/radial6"/>
    <dgm:cxn modelId="{FDE710C4-40E8-4FDD-86B3-81E2EC61E22D}" type="presParOf" srcId="{4C9D827E-CA11-40F1-9DD0-5C8490912115}" destId="{E787DC4A-4ED2-4AFF-B743-3143E57FCF28}" srcOrd="16" destOrd="0" presId="urn:microsoft.com/office/officeart/2005/8/layout/radial6"/>
    <dgm:cxn modelId="{07F1E752-D258-4FA3-9570-650F50B7F03B}" type="presParOf" srcId="{4C9D827E-CA11-40F1-9DD0-5C8490912115}" destId="{DE769E4F-3113-42AB-9E90-5869464E6650}" srcOrd="17" destOrd="0" presId="urn:microsoft.com/office/officeart/2005/8/layout/radial6"/>
    <dgm:cxn modelId="{F989305E-E4C8-44CA-822D-9D9B1A6CB699}" type="presParOf" srcId="{4C9D827E-CA11-40F1-9DD0-5C8490912115}" destId="{972F2707-DF3C-465D-A961-BA269A6E8DDB}" srcOrd="18" destOrd="0" presId="urn:microsoft.com/office/officeart/2005/8/layout/radial6"/>
    <dgm:cxn modelId="{0C6D9F37-442D-4990-A282-215656BE9BF6}" type="presParOf" srcId="{4C9D827E-CA11-40F1-9DD0-5C8490912115}" destId="{AF241EB2-1C45-4C08-8206-28E47AF7F24D}" srcOrd="19" destOrd="0" presId="urn:microsoft.com/office/officeart/2005/8/layout/radial6"/>
    <dgm:cxn modelId="{1ACEC430-274A-4B0D-99BD-1042EE9931F0}" type="presParOf" srcId="{4C9D827E-CA11-40F1-9DD0-5C8490912115}" destId="{1365807B-2F7E-4F17-9F76-B3ED9F977FB4}" srcOrd="20" destOrd="0" presId="urn:microsoft.com/office/officeart/2005/8/layout/radial6"/>
    <dgm:cxn modelId="{7AF3E513-8B7B-4326-B5A2-B438B432F7BD}" type="presParOf" srcId="{4C9D827E-CA11-40F1-9DD0-5C8490912115}" destId="{642368D9-7A9A-4D3F-853E-AB18EAD60BF5}"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CD1D20-F0B1-42CE-B23C-FD12BF7EBEE7}" type="doc">
      <dgm:prSet loTypeId="urn:microsoft.com/office/officeart/2005/8/layout/radial6" loCatId="cycle" qsTypeId="urn:microsoft.com/office/officeart/2005/8/quickstyle/simple1" qsCatId="simple" csTypeId="urn:microsoft.com/office/officeart/2005/8/colors/accent1_3" csCatId="accent1" phldr="1"/>
      <dgm:spPr/>
      <dgm:t>
        <a:bodyPr/>
        <a:lstStyle/>
        <a:p>
          <a:endParaRPr lang="en-NZ"/>
        </a:p>
      </dgm:t>
    </dgm:pt>
    <dgm:pt modelId="{2562376C-CA36-4808-99B4-C970C7A5A297}">
      <dgm:prSet phldrT="[Text]"/>
      <dgm:spPr/>
      <dgm:t>
        <a:bodyPr/>
        <a:lstStyle/>
        <a:p>
          <a:r>
            <a:rPr lang="en-NZ" b="1" dirty="0">
              <a:effectLst>
                <a:outerShdw blurRad="38100" dist="38100" dir="2700000" algn="tl">
                  <a:srgbClr val="000000">
                    <a:alpha val="43137"/>
                  </a:srgbClr>
                </a:outerShdw>
              </a:effectLst>
            </a:rPr>
            <a:t>Successful planning </a:t>
          </a:r>
          <a:endParaRPr lang="en-NZ" dirty="0"/>
        </a:p>
      </dgm:t>
    </dgm:pt>
    <dgm:pt modelId="{7B4A7A4B-CAD9-4029-8002-829B780EC26F}" type="parTrans" cxnId="{C5BD5B5A-AD3A-49A9-8284-2A5D9DC99B5C}">
      <dgm:prSet/>
      <dgm:spPr/>
      <dgm:t>
        <a:bodyPr/>
        <a:lstStyle/>
        <a:p>
          <a:endParaRPr lang="en-NZ"/>
        </a:p>
      </dgm:t>
    </dgm:pt>
    <dgm:pt modelId="{181AF695-0056-403C-82C9-909359C47227}" type="sibTrans" cxnId="{C5BD5B5A-AD3A-49A9-8284-2A5D9DC99B5C}">
      <dgm:prSet/>
      <dgm:spPr/>
      <dgm:t>
        <a:bodyPr/>
        <a:lstStyle/>
        <a:p>
          <a:endParaRPr lang="en-NZ"/>
        </a:p>
      </dgm:t>
    </dgm:pt>
    <dgm:pt modelId="{59C67B88-E5C0-4B46-AB4C-1B5CAD38B8DC}">
      <dgm:prSet phldrT="[Text]"/>
      <dgm:spPr/>
      <dgm:t>
        <a:bodyPr/>
        <a:lstStyle/>
        <a:p>
          <a:r>
            <a:rPr lang="en-NZ" b="1" dirty="0" err="1">
              <a:effectLst>
                <a:outerShdw blurRad="38100" dist="38100" dir="2700000" algn="tl">
                  <a:srgbClr val="000000">
                    <a:alpha val="43137"/>
                  </a:srgbClr>
                </a:outerShdw>
              </a:effectLst>
            </a:rPr>
            <a:t>Valeurs</a:t>
          </a:r>
          <a:r>
            <a:rPr lang="en-NZ" b="1" dirty="0">
              <a:effectLst>
                <a:outerShdw blurRad="38100" dist="38100" dir="2700000" algn="tl">
                  <a:srgbClr val="000000">
                    <a:alpha val="43137"/>
                  </a:srgbClr>
                </a:outerShdw>
              </a:effectLst>
            </a:rPr>
            <a:t> Mission Vision</a:t>
          </a:r>
        </a:p>
      </dgm:t>
    </dgm:pt>
    <dgm:pt modelId="{39CA68FB-D407-40D7-8833-7FB23493815C}" type="parTrans" cxnId="{2C42CBEE-292E-4C19-BA19-F11704E21DD8}">
      <dgm:prSet/>
      <dgm:spPr/>
      <dgm:t>
        <a:bodyPr/>
        <a:lstStyle/>
        <a:p>
          <a:endParaRPr lang="en-NZ"/>
        </a:p>
      </dgm:t>
    </dgm:pt>
    <dgm:pt modelId="{C500DFE9-7A23-4DBB-B2B6-0498CDEC1F8A}" type="sibTrans" cxnId="{2C42CBEE-292E-4C19-BA19-F11704E21DD8}">
      <dgm:prSet/>
      <dgm:spPr/>
      <dgm:t>
        <a:bodyPr/>
        <a:lstStyle/>
        <a:p>
          <a:endParaRPr lang="en-NZ"/>
        </a:p>
      </dgm:t>
    </dgm:pt>
    <dgm:pt modelId="{5B62F208-778E-4C98-9576-F4A0CA56A7C2}">
      <dgm:prSet phldrT="[Text]"/>
      <dgm:spPr/>
      <dgm:t>
        <a:bodyPr/>
        <a:lstStyle/>
        <a:p>
          <a:r>
            <a:rPr lang="en-NZ" b="1" dirty="0">
              <a:effectLst>
                <a:outerShdw blurRad="38100" dist="38100" dir="2700000" algn="tl">
                  <a:srgbClr val="000000">
                    <a:alpha val="43137"/>
                  </a:srgbClr>
                </a:outerShdw>
              </a:effectLst>
            </a:rPr>
            <a:t>Plan </a:t>
          </a:r>
          <a:r>
            <a:rPr lang="en-NZ" b="1" dirty="0" err="1">
              <a:effectLst>
                <a:outerShdw blurRad="38100" dist="38100" dir="2700000" algn="tl">
                  <a:srgbClr val="000000">
                    <a:alpha val="43137"/>
                  </a:srgbClr>
                </a:outerShdw>
              </a:effectLst>
            </a:rPr>
            <a:t>cohérent</a:t>
          </a:r>
          <a:endParaRPr lang="en-NZ" b="1" dirty="0">
            <a:effectLst>
              <a:outerShdw blurRad="38100" dist="38100" dir="2700000" algn="tl">
                <a:srgbClr val="000000">
                  <a:alpha val="43137"/>
                </a:srgbClr>
              </a:outerShdw>
            </a:effectLst>
          </a:endParaRPr>
        </a:p>
      </dgm:t>
    </dgm:pt>
    <dgm:pt modelId="{BF09A0A9-3CA8-4575-8BF4-AD870B1E66E0}" type="parTrans" cxnId="{1B52A542-D9F1-44DD-AE39-8BCB2ADB7274}">
      <dgm:prSet/>
      <dgm:spPr/>
      <dgm:t>
        <a:bodyPr/>
        <a:lstStyle/>
        <a:p>
          <a:endParaRPr lang="en-NZ"/>
        </a:p>
      </dgm:t>
    </dgm:pt>
    <dgm:pt modelId="{F8C046CE-D39B-4347-AE72-68B16BB57591}" type="sibTrans" cxnId="{1B52A542-D9F1-44DD-AE39-8BCB2ADB7274}">
      <dgm:prSet/>
      <dgm:spPr/>
      <dgm:t>
        <a:bodyPr/>
        <a:lstStyle/>
        <a:p>
          <a:endParaRPr lang="en-NZ"/>
        </a:p>
      </dgm:t>
    </dgm:pt>
    <dgm:pt modelId="{1EF61052-0FA0-4125-A5D0-CCB23E49CA41}">
      <dgm:prSet phldrT="[Text]"/>
      <dgm:spPr/>
      <dgm:t>
        <a:bodyPr/>
        <a:lstStyle/>
        <a:p>
          <a:r>
            <a:rPr lang="en-NZ" b="1" dirty="0">
              <a:effectLst>
                <a:outerShdw blurRad="38100" dist="38100" dir="2700000" algn="tl">
                  <a:srgbClr val="000000">
                    <a:alpha val="43137"/>
                  </a:srgbClr>
                </a:outerShdw>
              </a:effectLst>
            </a:rPr>
            <a:t>Orientation </a:t>
          </a:r>
          <a:r>
            <a:rPr lang="en-NZ" b="1" dirty="0" err="1">
              <a:effectLst>
                <a:outerShdw blurRad="38100" dist="38100" dir="2700000" algn="tl">
                  <a:srgbClr val="000000">
                    <a:alpha val="43137"/>
                  </a:srgbClr>
                </a:outerShdw>
              </a:effectLst>
            </a:rPr>
            <a:t>cohérente</a:t>
          </a:r>
          <a:endParaRPr lang="en-NZ" dirty="0"/>
        </a:p>
      </dgm:t>
    </dgm:pt>
    <dgm:pt modelId="{9C0F71D2-FCCD-4D96-A365-FC7E3F782C6D}" type="parTrans" cxnId="{723178C4-0BEE-43C1-8689-975C0B4BE14E}">
      <dgm:prSet/>
      <dgm:spPr/>
      <dgm:t>
        <a:bodyPr/>
        <a:lstStyle/>
        <a:p>
          <a:endParaRPr lang="en-NZ"/>
        </a:p>
      </dgm:t>
    </dgm:pt>
    <dgm:pt modelId="{591A344E-6861-44B7-9610-6D4370C206C2}" type="sibTrans" cxnId="{723178C4-0BEE-43C1-8689-975C0B4BE14E}">
      <dgm:prSet/>
      <dgm:spPr/>
      <dgm:t>
        <a:bodyPr/>
        <a:lstStyle/>
        <a:p>
          <a:endParaRPr lang="en-NZ"/>
        </a:p>
      </dgm:t>
    </dgm:pt>
    <dgm:pt modelId="{7BB37864-9CA9-47B0-9943-175E91B8B0E5}">
      <dgm:prSet phldrT="[Text]"/>
      <dgm:spPr/>
      <dgm:t>
        <a:bodyPr/>
        <a:lstStyle/>
        <a:p>
          <a:r>
            <a:rPr lang="en-NZ" b="1" dirty="0">
              <a:effectLst>
                <a:outerShdw blurRad="38100" dist="38100" dir="2700000" algn="tl">
                  <a:srgbClr val="000000">
                    <a:alpha val="43137"/>
                  </a:srgbClr>
                </a:outerShdw>
              </a:effectLst>
            </a:rPr>
            <a:t>Examiner </a:t>
          </a:r>
          <a:r>
            <a:rPr lang="en-NZ" b="1" dirty="0" err="1">
              <a:effectLst>
                <a:outerShdw blurRad="38100" dist="38100" dir="2700000" algn="tl">
                  <a:srgbClr val="000000">
                    <a:alpha val="43137"/>
                  </a:srgbClr>
                </a:outerShdw>
              </a:effectLst>
            </a:rPr>
            <a:t>régulièrement</a:t>
          </a:r>
          <a:r>
            <a:rPr lang="en-NZ" b="1" dirty="0">
              <a:effectLst>
                <a:outerShdw blurRad="38100" dist="38100" dir="2700000" algn="tl">
                  <a:srgbClr val="000000">
                    <a:alpha val="43137"/>
                  </a:srgbClr>
                </a:outerShdw>
              </a:effectLst>
            </a:rPr>
            <a:t> </a:t>
          </a:r>
          <a:endParaRPr lang="en-NZ" dirty="0"/>
        </a:p>
      </dgm:t>
    </dgm:pt>
    <dgm:pt modelId="{AD387721-C78C-42CA-87C7-126BAFA3591F}" type="parTrans" cxnId="{BC31F327-8213-48C9-98FE-AA38EB820220}">
      <dgm:prSet/>
      <dgm:spPr/>
      <dgm:t>
        <a:bodyPr/>
        <a:lstStyle/>
        <a:p>
          <a:endParaRPr lang="en-NZ"/>
        </a:p>
      </dgm:t>
    </dgm:pt>
    <dgm:pt modelId="{E0EDEBBC-F1BD-44D5-819C-0D52AD298A59}" type="sibTrans" cxnId="{BC31F327-8213-48C9-98FE-AA38EB820220}">
      <dgm:prSet/>
      <dgm:spPr/>
      <dgm:t>
        <a:bodyPr/>
        <a:lstStyle/>
        <a:p>
          <a:endParaRPr lang="en-NZ"/>
        </a:p>
      </dgm:t>
    </dgm:pt>
    <dgm:pt modelId="{957C30AC-2110-4FF7-80B6-97EC12345BE7}">
      <dgm:prSet phldrT="[Text]"/>
      <dgm:spPr/>
      <dgm:t>
        <a:bodyPr/>
        <a:lstStyle/>
        <a:p>
          <a:r>
            <a:rPr lang="en-NZ" b="1" dirty="0" err="1">
              <a:effectLst>
                <a:outerShdw blurRad="38100" dist="38100" dir="2700000" algn="tl">
                  <a:srgbClr val="000000">
                    <a:alpha val="43137"/>
                  </a:srgbClr>
                </a:outerShdw>
              </a:effectLst>
            </a:rPr>
            <a:t>Evaluer</a:t>
          </a:r>
          <a:r>
            <a:rPr lang="en-NZ" b="1" dirty="0">
              <a:effectLst>
                <a:outerShdw blurRad="38100" dist="38100" dir="2700000" algn="tl">
                  <a:srgbClr val="000000">
                    <a:alpha val="43137"/>
                  </a:srgbClr>
                </a:outerShdw>
              </a:effectLst>
            </a:rPr>
            <a:t> les </a:t>
          </a:r>
          <a:r>
            <a:rPr lang="en-NZ" b="1" dirty="0" err="1">
              <a:effectLst>
                <a:outerShdw blurRad="38100" dist="38100" dir="2700000" algn="tl">
                  <a:srgbClr val="000000">
                    <a:alpha val="43137"/>
                  </a:srgbClr>
                </a:outerShdw>
              </a:effectLst>
            </a:rPr>
            <a:t>besoins</a:t>
          </a:r>
          <a:endParaRPr lang="en-NZ" b="1" dirty="0">
            <a:effectLst>
              <a:outerShdw blurRad="38100" dist="38100" dir="2700000" algn="tl">
                <a:srgbClr val="000000">
                  <a:alpha val="43137"/>
                </a:srgbClr>
              </a:outerShdw>
            </a:effectLst>
          </a:endParaRPr>
        </a:p>
      </dgm:t>
    </dgm:pt>
    <dgm:pt modelId="{E5B7905C-FE37-4521-A1DC-4DF4ADE23037}" type="parTrans" cxnId="{12BCE536-B9EF-4D0B-A4FA-294DB369A68D}">
      <dgm:prSet/>
      <dgm:spPr/>
      <dgm:t>
        <a:bodyPr/>
        <a:lstStyle/>
        <a:p>
          <a:endParaRPr lang="en-NZ"/>
        </a:p>
      </dgm:t>
    </dgm:pt>
    <dgm:pt modelId="{3D67D19C-A7FE-49EF-87B1-F938C1475A3C}" type="sibTrans" cxnId="{12BCE536-B9EF-4D0B-A4FA-294DB369A68D}">
      <dgm:prSet/>
      <dgm:spPr/>
      <dgm:t>
        <a:bodyPr/>
        <a:lstStyle/>
        <a:p>
          <a:endParaRPr lang="en-NZ"/>
        </a:p>
      </dgm:t>
    </dgm:pt>
    <dgm:pt modelId="{AE3F5E83-AD33-4F3B-907E-76507C0C3F50}">
      <dgm:prSet phldrT="[Text]"/>
      <dgm:spPr/>
      <dgm:t>
        <a:bodyPr/>
        <a:lstStyle/>
        <a:p>
          <a:r>
            <a:rPr lang="en-NZ" b="1" dirty="0" err="1">
              <a:effectLst>
                <a:outerShdw blurRad="38100" dist="38100" dir="2700000" algn="tl">
                  <a:srgbClr val="000000">
                    <a:alpha val="43137"/>
                  </a:srgbClr>
                </a:outerShdw>
              </a:effectLst>
            </a:rPr>
            <a:t>Choisir</a:t>
          </a:r>
          <a:r>
            <a:rPr lang="en-NZ" b="1" dirty="0">
              <a:effectLst>
                <a:outerShdw blurRad="38100" dist="38100" dir="2700000" algn="tl">
                  <a:srgbClr val="000000">
                    <a:alpha val="43137"/>
                  </a:srgbClr>
                </a:outerShdw>
              </a:effectLst>
            </a:rPr>
            <a:t> les </a:t>
          </a:r>
          <a:r>
            <a:rPr lang="en-NZ" b="1" dirty="0" err="1">
              <a:effectLst>
                <a:outerShdw blurRad="38100" dist="38100" dir="2700000" algn="tl">
                  <a:srgbClr val="000000">
                    <a:alpha val="43137"/>
                  </a:srgbClr>
                </a:outerShdw>
              </a:effectLst>
            </a:rPr>
            <a:t>objectifs</a:t>
          </a:r>
          <a:r>
            <a:rPr lang="en-NZ" b="1" dirty="0">
              <a:effectLst>
                <a:outerShdw blurRad="38100" dist="38100" dir="2700000" algn="tl">
                  <a:srgbClr val="000000">
                    <a:alpha val="43137"/>
                  </a:srgbClr>
                </a:outerShdw>
              </a:effectLst>
            </a:rPr>
            <a:t> &amp; les buts</a:t>
          </a:r>
        </a:p>
      </dgm:t>
    </dgm:pt>
    <dgm:pt modelId="{A51FC553-4277-4422-B38E-E980D3FADF66}" type="parTrans" cxnId="{6673B885-5EC6-4BB9-9923-F6E43F25FF9B}">
      <dgm:prSet/>
      <dgm:spPr/>
      <dgm:t>
        <a:bodyPr/>
        <a:lstStyle/>
        <a:p>
          <a:endParaRPr lang="en-NZ"/>
        </a:p>
      </dgm:t>
    </dgm:pt>
    <dgm:pt modelId="{F96684E3-1F19-4B2F-A8E3-E258943F832E}" type="sibTrans" cxnId="{6673B885-5EC6-4BB9-9923-F6E43F25FF9B}">
      <dgm:prSet/>
      <dgm:spPr/>
      <dgm:t>
        <a:bodyPr/>
        <a:lstStyle/>
        <a:p>
          <a:endParaRPr lang="en-NZ"/>
        </a:p>
      </dgm:t>
    </dgm:pt>
    <dgm:pt modelId="{E3C21B2E-5CF3-440C-B9A2-4BF71729A81A}">
      <dgm:prSet phldrT="[Text]"/>
      <dgm:spPr/>
      <dgm:t>
        <a:bodyPr/>
        <a:lstStyle/>
        <a:p>
          <a:r>
            <a:rPr lang="en-NZ" b="1" dirty="0" err="1">
              <a:effectLst>
                <a:outerShdw blurRad="38100" dist="38100" dir="2700000" algn="tl">
                  <a:srgbClr val="000000">
                    <a:alpha val="43137"/>
                  </a:srgbClr>
                </a:outerShdw>
              </a:effectLst>
            </a:rPr>
            <a:t>Etape</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stratégique</a:t>
          </a:r>
          <a:endParaRPr lang="en-NZ" b="1" dirty="0">
            <a:effectLst>
              <a:outerShdw blurRad="38100" dist="38100" dir="2700000" algn="tl">
                <a:srgbClr val="000000">
                  <a:alpha val="43137"/>
                </a:srgbClr>
              </a:outerShdw>
            </a:effectLst>
          </a:endParaRPr>
        </a:p>
      </dgm:t>
    </dgm:pt>
    <dgm:pt modelId="{843F40A1-18B6-4E46-96C2-B74696CB41D5}" type="parTrans" cxnId="{1DE2C8AD-DC0A-4549-8188-F2FA55AB4F6C}">
      <dgm:prSet/>
      <dgm:spPr/>
      <dgm:t>
        <a:bodyPr/>
        <a:lstStyle/>
        <a:p>
          <a:endParaRPr lang="en-NZ"/>
        </a:p>
      </dgm:t>
    </dgm:pt>
    <dgm:pt modelId="{C0055746-3D56-4E61-AB54-357C3A9FC423}" type="sibTrans" cxnId="{1DE2C8AD-DC0A-4549-8188-F2FA55AB4F6C}">
      <dgm:prSet/>
      <dgm:spPr/>
      <dgm:t>
        <a:bodyPr/>
        <a:lstStyle/>
        <a:p>
          <a:endParaRPr lang="en-NZ"/>
        </a:p>
      </dgm:t>
    </dgm:pt>
    <dgm:pt modelId="{4C9D827E-CA11-40F1-9DD0-5C8490912115}" type="pres">
      <dgm:prSet presAssocID="{80CD1D20-F0B1-42CE-B23C-FD12BF7EBEE7}" presName="Name0" presStyleCnt="0">
        <dgm:presLayoutVars>
          <dgm:chMax val="1"/>
          <dgm:dir/>
          <dgm:animLvl val="ctr"/>
          <dgm:resizeHandles val="exact"/>
        </dgm:presLayoutVars>
      </dgm:prSet>
      <dgm:spPr/>
    </dgm:pt>
    <dgm:pt modelId="{30F3A4DF-24C4-4115-AE53-D23787D8597F}" type="pres">
      <dgm:prSet presAssocID="{2562376C-CA36-4808-99B4-C970C7A5A297}" presName="centerShape" presStyleLbl="node0" presStyleIdx="0" presStyleCnt="1"/>
      <dgm:spPr/>
    </dgm:pt>
    <dgm:pt modelId="{728EA9DE-D6E9-49DF-801D-9F2C9E49963C}" type="pres">
      <dgm:prSet presAssocID="{59C67B88-E5C0-4B46-AB4C-1B5CAD38B8DC}" presName="node" presStyleLbl="node1" presStyleIdx="0" presStyleCnt="7">
        <dgm:presLayoutVars>
          <dgm:bulletEnabled val="1"/>
        </dgm:presLayoutVars>
      </dgm:prSet>
      <dgm:spPr/>
    </dgm:pt>
    <dgm:pt modelId="{76299BE5-B838-4A4E-B26F-E7679D7EFE98}" type="pres">
      <dgm:prSet presAssocID="{59C67B88-E5C0-4B46-AB4C-1B5CAD38B8DC}" presName="dummy" presStyleCnt="0"/>
      <dgm:spPr/>
    </dgm:pt>
    <dgm:pt modelId="{6878E45F-F0AE-48D9-B46A-B108DC591801}" type="pres">
      <dgm:prSet presAssocID="{C500DFE9-7A23-4DBB-B2B6-0498CDEC1F8A}" presName="sibTrans" presStyleLbl="sibTrans2D1" presStyleIdx="0" presStyleCnt="7"/>
      <dgm:spPr/>
    </dgm:pt>
    <dgm:pt modelId="{B45F640A-0023-430F-A2FD-FA1C0273D7C8}" type="pres">
      <dgm:prSet presAssocID="{957C30AC-2110-4FF7-80B6-97EC12345BE7}" presName="node" presStyleLbl="node1" presStyleIdx="1" presStyleCnt="7">
        <dgm:presLayoutVars>
          <dgm:bulletEnabled val="1"/>
        </dgm:presLayoutVars>
      </dgm:prSet>
      <dgm:spPr/>
    </dgm:pt>
    <dgm:pt modelId="{14BE8E06-C636-48C2-8B9F-E5CBD1056559}" type="pres">
      <dgm:prSet presAssocID="{957C30AC-2110-4FF7-80B6-97EC12345BE7}" presName="dummy" presStyleCnt="0"/>
      <dgm:spPr/>
    </dgm:pt>
    <dgm:pt modelId="{73187E21-2A93-4E9D-B6AB-C8D6A659832D}" type="pres">
      <dgm:prSet presAssocID="{3D67D19C-A7FE-49EF-87B1-F938C1475A3C}" presName="sibTrans" presStyleLbl="sibTrans2D1" presStyleIdx="1" presStyleCnt="7"/>
      <dgm:spPr/>
    </dgm:pt>
    <dgm:pt modelId="{E3C11B5A-86F7-4224-A646-A3A963FD2D18}" type="pres">
      <dgm:prSet presAssocID="{AE3F5E83-AD33-4F3B-907E-76507C0C3F50}" presName="node" presStyleLbl="node1" presStyleIdx="2" presStyleCnt="7">
        <dgm:presLayoutVars>
          <dgm:bulletEnabled val="1"/>
        </dgm:presLayoutVars>
      </dgm:prSet>
      <dgm:spPr/>
    </dgm:pt>
    <dgm:pt modelId="{F96DB85C-E204-4836-8824-93875FAB6A73}" type="pres">
      <dgm:prSet presAssocID="{AE3F5E83-AD33-4F3B-907E-76507C0C3F50}" presName="dummy" presStyleCnt="0"/>
      <dgm:spPr/>
    </dgm:pt>
    <dgm:pt modelId="{8DEDE911-9BA1-4CBE-8BCA-28E3B1F452F1}" type="pres">
      <dgm:prSet presAssocID="{F96684E3-1F19-4B2F-A8E3-E258943F832E}" presName="sibTrans" presStyleLbl="sibTrans2D1" presStyleIdx="2" presStyleCnt="7"/>
      <dgm:spPr/>
    </dgm:pt>
    <dgm:pt modelId="{BB33C310-2EF6-4A0B-9C85-3158F7F4DD4A}" type="pres">
      <dgm:prSet presAssocID="{E3C21B2E-5CF3-440C-B9A2-4BF71729A81A}" presName="node" presStyleLbl="node1" presStyleIdx="3" presStyleCnt="7">
        <dgm:presLayoutVars>
          <dgm:bulletEnabled val="1"/>
        </dgm:presLayoutVars>
      </dgm:prSet>
      <dgm:spPr/>
    </dgm:pt>
    <dgm:pt modelId="{AE95E937-255A-47D8-96E8-981C47CE1FB6}" type="pres">
      <dgm:prSet presAssocID="{E3C21B2E-5CF3-440C-B9A2-4BF71729A81A}" presName="dummy" presStyleCnt="0"/>
      <dgm:spPr/>
    </dgm:pt>
    <dgm:pt modelId="{198B8139-0F60-4CD1-BAAD-18F76D4D9991}" type="pres">
      <dgm:prSet presAssocID="{C0055746-3D56-4E61-AB54-357C3A9FC423}" presName="sibTrans" presStyleLbl="sibTrans2D1" presStyleIdx="3" presStyleCnt="7"/>
      <dgm:spPr/>
    </dgm:pt>
    <dgm:pt modelId="{CFD0CAEB-0197-496D-A28D-86FFCFF89A1A}" type="pres">
      <dgm:prSet presAssocID="{5B62F208-778E-4C98-9576-F4A0CA56A7C2}" presName="node" presStyleLbl="node1" presStyleIdx="4" presStyleCnt="7">
        <dgm:presLayoutVars>
          <dgm:bulletEnabled val="1"/>
        </dgm:presLayoutVars>
      </dgm:prSet>
      <dgm:spPr/>
    </dgm:pt>
    <dgm:pt modelId="{BB8C4F27-F97E-424C-A709-B8C3CBB7E1DB}" type="pres">
      <dgm:prSet presAssocID="{5B62F208-778E-4C98-9576-F4A0CA56A7C2}" presName="dummy" presStyleCnt="0"/>
      <dgm:spPr/>
    </dgm:pt>
    <dgm:pt modelId="{5282F441-8252-470E-8FCE-39F5689BA7AE}" type="pres">
      <dgm:prSet presAssocID="{F8C046CE-D39B-4347-AE72-68B16BB57591}" presName="sibTrans" presStyleLbl="sibTrans2D1" presStyleIdx="4" presStyleCnt="7"/>
      <dgm:spPr/>
    </dgm:pt>
    <dgm:pt modelId="{E787DC4A-4ED2-4AFF-B743-3143E57FCF28}" type="pres">
      <dgm:prSet presAssocID="{1EF61052-0FA0-4125-A5D0-CCB23E49CA41}" presName="node" presStyleLbl="node1" presStyleIdx="5" presStyleCnt="7">
        <dgm:presLayoutVars>
          <dgm:bulletEnabled val="1"/>
        </dgm:presLayoutVars>
      </dgm:prSet>
      <dgm:spPr/>
    </dgm:pt>
    <dgm:pt modelId="{DE769E4F-3113-42AB-9E90-5869464E6650}" type="pres">
      <dgm:prSet presAssocID="{1EF61052-0FA0-4125-A5D0-CCB23E49CA41}" presName="dummy" presStyleCnt="0"/>
      <dgm:spPr/>
    </dgm:pt>
    <dgm:pt modelId="{972F2707-DF3C-465D-A961-BA269A6E8DDB}" type="pres">
      <dgm:prSet presAssocID="{591A344E-6861-44B7-9610-6D4370C206C2}" presName="sibTrans" presStyleLbl="sibTrans2D1" presStyleIdx="5" presStyleCnt="7"/>
      <dgm:spPr/>
    </dgm:pt>
    <dgm:pt modelId="{AF241EB2-1C45-4C08-8206-28E47AF7F24D}" type="pres">
      <dgm:prSet presAssocID="{7BB37864-9CA9-47B0-9943-175E91B8B0E5}" presName="node" presStyleLbl="node1" presStyleIdx="6" presStyleCnt="7">
        <dgm:presLayoutVars>
          <dgm:bulletEnabled val="1"/>
        </dgm:presLayoutVars>
      </dgm:prSet>
      <dgm:spPr/>
    </dgm:pt>
    <dgm:pt modelId="{1365807B-2F7E-4F17-9F76-B3ED9F977FB4}" type="pres">
      <dgm:prSet presAssocID="{7BB37864-9CA9-47B0-9943-175E91B8B0E5}" presName="dummy" presStyleCnt="0"/>
      <dgm:spPr/>
    </dgm:pt>
    <dgm:pt modelId="{642368D9-7A9A-4D3F-853E-AB18EAD60BF5}" type="pres">
      <dgm:prSet presAssocID="{E0EDEBBC-F1BD-44D5-819C-0D52AD298A59}" presName="sibTrans" presStyleLbl="sibTrans2D1" presStyleIdx="6" presStyleCnt="7"/>
      <dgm:spPr/>
    </dgm:pt>
  </dgm:ptLst>
  <dgm:cxnLst>
    <dgm:cxn modelId="{F090E601-FB45-48C4-90E7-0E5E69F36893}" type="presOf" srcId="{7BB37864-9CA9-47B0-9943-175E91B8B0E5}" destId="{AF241EB2-1C45-4C08-8206-28E47AF7F24D}" srcOrd="0" destOrd="0" presId="urn:microsoft.com/office/officeart/2005/8/layout/radial6"/>
    <dgm:cxn modelId="{CF9D3907-291D-4902-9BF5-492C374A181F}" type="presOf" srcId="{1EF61052-0FA0-4125-A5D0-CCB23E49CA41}" destId="{E787DC4A-4ED2-4AFF-B743-3143E57FCF28}" srcOrd="0" destOrd="0" presId="urn:microsoft.com/office/officeart/2005/8/layout/radial6"/>
    <dgm:cxn modelId="{BC31F327-8213-48C9-98FE-AA38EB820220}" srcId="{2562376C-CA36-4808-99B4-C970C7A5A297}" destId="{7BB37864-9CA9-47B0-9943-175E91B8B0E5}" srcOrd="6" destOrd="0" parTransId="{AD387721-C78C-42CA-87C7-126BAFA3591F}" sibTransId="{E0EDEBBC-F1BD-44D5-819C-0D52AD298A59}"/>
    <dgm:cxn modelId="{5ECDD428-5932-4850-98EE-8FCA10795002}" type="presOf" srcId="{C0055746-3D56-4E61-AB54-357C3A9FC423}" destId="{198B8139-0F60-4CD1-BAAD-18F76D4D9991}" srcOrd="0" destOrd="0" presId="urn:microsoft.com/office/officeart/2005/8/layout/radial6"/>
    <dgm:cxn modelId="{9C788035-4E0C-4BFA-9EAD-4BB36CA963A9}" type="presOf" srcId="{5B62F208-778E-4C98-9576-F4A0CA56A7C2}" destId="{CFD0CAEB-0197-496D-A28D-86FFCFF89A1A}" srcOrd="0" destOrd="0" presId="urn:microsoft.com/office/officeart/2005/8/layout/radial6"/>
    <dgm:cxn modelId="{12BCE536-B9EF-4D0B-A4FA-294DB369A68D}" srcId="{2562376C-CA36-4808-99B4-C970C7A5A297}" destId="{957C30AC-2110-4FF7-80B6-97EC12345BE7}" srcOrd="1" destOrd="0" parTransId="{E5B7905C-FE37-4521-A1DC-4DF4ADE23037}" sibTransId="{3D67D19C-A7FE-49EF-87B1-F938C1475A3C}"/>
    <dgm:cxn modelId="{1B52A542-D9F1-44DD-AE39-8BCB2ADB7274}" srcId="{2562376C-CA36-4808-99B4-C970C7A5A297}" destId="{5B62F208-778E-4C98-9576-F4A0CA56A7C2}" srcOrd="4" destOrd="0" parTransId="{BF09A0A9-3CA8-4575-8BF4-AD870B1E66E0}" sibTransId="{F8C046CE-D39B-4347-AE72-68B16BB57591}"/>
    <dgm:cxn modelId="{E698E049-CA24-4CBB-A932-9EB3E6B26B93}" type="presOf" srcId="{C500DFE9-7A23-4DBB-B2B6-0498CDEC1F8A}" destId="{6878E45F-F0AE-48D9-B46A-B108DC591801}" srcOrd="0" destOrd="0" presId="urn:microsoft.com/office/officeart/2005/8/layout/radial6"/>
    <dgm:cxn modelId="{0FBCAA4B-DD74-4B13-9FDB-392EF36205B9}" type="presOf" srcId="{80CD1D20-F0B1-42CE-B23C-FD12BF7EBEE7}" destId="{4C9D827E-CA11-40F1-9DD0-5C8490912115}" srcOrd="0" destOrd="0" presId="urn:microsoft.com/office/officeart/2005/8/layout/radial6"/>
    <dgm:cxn modelId="{C0E3394E-5F00-4856-9829-B37C3694CAB8}" type="presOf" srcId="{3D67D19C-A7FE-49EF-87B1-F938C1475A3C}" destId="{73187E21-2A93-4E9D-B6AB-C8D6A659832D}" srcOrd="0" destOrd="0" presId="urn:microsoft.com/office/officeart/2005/8/layout/radial6"/>
    <dgm:cxn modelId="{961F084F-591C-45DB-B8F6-1C90564964D4}" type="presOf" srcId="{591A344E-6861-44B7-9610-6D4370C206C2}" destId="{972F2707-DF3C-465D-A961-BA269A6E8DDB}" srcOrd="0" destOrd="0" presId="urn:microsoft.com/office/officeart/2005/8/layout/radial6"/>
    <dgm:cxn modelId="{8AFFAF51-F965-4E32-980E-C01FF1E16043}" type="presOf" srcId="{59C67B88-E5C0-4B46-AB4C-1B5CAD38B8DC}" destId="{728EA9DE-D6E9-49DF-801D-9F2C9E49963C}" srcOrd="0" destOrd="0" presId="urn:microsoft.com/office/officeart/2005/8/layout/radial6"/>
    <dgm:cxn modelId="{C5BD5B5A-AD3A-49A9-8284-2A5D9DC99B5C}" srcId="{80CD1D20-F0B1-42CE-B23C-FD12BF7EBEE7}" destId="{2562376C-CA36-4808-99B4-C970C7A5A297}" srcOrd="0" destOrd="0" parTransId="{7B4A7A4B-CAD9-4029-8002-829B780EC26F}" sibTransId="{181AF695-0056-403C-82C9-909359C47227}"/>
    <dgm:cxn modelId="{CD729680-7101-4A27-829C-90BEA2ED0F21}" type="presOf" srcId="{F8C046CE-D39B-4347-AE72-68B16BB57591}" destId="{5282F441-8252-470E-8FCE-39F5689BA7AE}" srcOrd="0" destOrd="0" presId="urn:microsoft.com/office/officeart/2005/8/layout/radial6"/>
    <dgm:cxn modelId="{6673B885-5EC6-4BB9-9923-F6E43F25FF9B}" srcId="{2562376C-CA36-4808-99B4-C970C7A5A297}" destId="{AE3F5E83-AD33-4F3B-907E-76507C0C3F50}" srcOrd="2" destOrd="0" parTransId="{A51FC553-4277-4422-B38E-E980D3FADF66}" sibTransId="{F96684E3-1F19-4B2F-A8E3-E258943F832E}"/>
    <dgm:cxn modelId="{1DE2C8AD-DC0A-4549-8188-F2FA55AB4F6C}" srcId="{2562376C-CA36-4808-99B4-C970C7A5A297}" destId="{E3C21B2E-5CF3-440C-B9A2-4BF71729A81A}" srcOrd="3" destOrd="0" parTransId="{843F40A1-18B6-4E46-96C2-B74696CB41D5}" sibTransId="{C0055746-3D56-4E61-AB54-357C3A9FC423}"/>
    <dgm:cxn modelId="{C6A583AE-6302-498D-8180-026F74183357}" type="presOf" srcId="{E0EDEBBC-F1BD-44D5-819C-0D52AD298A59}" destId="{642368D9-7A9A-4D3F-853E-AB18EAD60BF5}" srcOrd="0" destOrd="0" presId="urn:microsoft.com/office/officeart/2005/8/layout/radial6"/>
    <dgm:cxn modelId="{60F553BF-3657-41FC-8128-C946BCB3AE76}" type="presOf" srcId="{E3C21B2E-5CF3-440C-B9A2-4BF71729A81A}" destId="{BB33C310-2EF6-4A0B-9C85-3158F7F4DD4A}" srcOrd="0" destOrd="0" presId="urn:microsoft.com/office/officeart/2005/8/layout/radial6"/>
    <dgm:cxn modelId="{723178C4-0BEE-43C1-8689-975C0B4BE14E}" srcId="{2562376C-CA36-4808-99B4-C970C7A5A297}" destId="{1EF61052-0FA0-4125-A5D0-CCB23E49CA41}" srcOrd="5" destOrd="0" parTransId="{9C0F71D2-FCCD-4D96-A365-FC7E3F782C6D}" sibTransId="{591A344E-6861-44B7-9610-6D4370C206C2}"/>
    <dgm:cxn modelId="{06CD41C5-4ECB-46B8-B6D3-B5ED34E30C99}" type="presOf" srcId="{F96684E3-1F19-4B2F-A8E3-E258943F832E}" destId="{8DEDE911-9BA1-4CBE-8BCA-28E3B1F452F1}" srcOrd="0" destOrd="0" presId="urn:microsoft.com/office/officeart/2005/8/layout/radial6"/>
    <dgm:cxn modelId="{92F362CE-9AA4-401F-8449-707D88FF67FA}" type="presOf" srcId="{2562376C-CA36-4808-99B4-C970C7A5A297}" destId="{30F3A4DF-24C4-4115-AE53-D23787D8597F}" srcOrd="0" destOrd="0" presId="urn:microsoft.com/office/officeart/2005/8/layout/radial6"/>
    <dgm:cxn modelId="{6A113EDC-B785-437F-82DC-C63FDA0C032A}" type="presOf" srcId="{957C30AC-2110-4FF7-80B6-97EC12345BE7}" destId="{B45F640A-0023-430F-A2FD-FA1C0273D7C8}" srcOrd="0" destOrd="0" presId="urn:microsoft.com/office/officeart/2005/8/layout/radial6"/>
    <dgm:cxn modelId="{C4443BE9-CCB6-4A66-81AB-1AA61C64FCC4}" type="presOf" srcId="{AE3F5E83-AD33-4F3B-907E-76507C0C3F50}" destId="{E3C11B5A-86F7-4224-A646-A3A963FD2D18}" srcOrd="0" destOrd="0" presId="urn:microsoft.com/office/officeart/2005/8/layout/radial6"/>
    <dgm:cxn modelId="{2C42CBEE-292E-4C19-BA19-F11704E21DD8}" srcId="{2562376C-CA36-4808-99B4-C970C7A5A297}" destId="{59C67B88-E5C0-4B46-AB4C-1B5CAD38B8DC}" srcOrd="0" destOrd="0" parTransId="{39CA68FB-D407-40D7-8833-7FB23493815C}" sibTransId="{C500DFE9-7A23-4DBB-B2B6-0498CDEC1F8A}"/>
    <dgm:cxn modelId="{AF948225-7847-4F22-9869-198D60855620}" type="presParOf" srcId="{4C9D827E-CA11-40F1-9DD0-5C8490912115}" destId="{30F3A4DF-24C4-4115-AE53-D23787D8597F}" srcOrd="0" destOrd="0" presId="urn:microsoft.com/office/officeart/2005/8/layout/radial6"/>
    <dgm:cxn modelId="{A4271B80-C492-45C5-ABC1-23BD3F00504D}" type="presParOf" srcId="{4C9D827E-CA11-40F1-9DD0-5C8490912115}" destId="{728EA9DE-D6E9-49DF-801D-9F2C9E49963C}" srcOrd="1" destOrd="0" presId="urn:microsoft.com/office/officeart/2005/8/layout/radial6"/>
    <dgm:cxn modelId="{9FB1E705-189E-4FB9-92BD-CC8CD47624D8}" type="presParOf" srcId="{4C9D827E-CA11-40F1-9DD0-5C8490912115}" destId="{76299BE5-B838-4A4E-B26F-E7679D7EFE98}" srcOrd="2" destOrd="0" presId="urn:microsoft.com/office/officeart/2005/8/layout/radial6"/>
    <dgm:cxn modelId="{FF051FBA-F19C-40BB-B13E-767D63EBE528}" type="presParOf" srcId="{4C9D827E-CA11-40F1-9DD0-5C8490912115}" destId="{6878E45F-F0AE-48D9-B46A-B108DC591801}" srcOrd="3" destOrd="0" presId="urn:microsoft.com/office/officeart/2005/8/layout/radial6"/>
    <dgm:cxn modelId="{1D04CE61-BAE8-47F8-8288-16603AF9380B}" type="presParOf" srcId="{4C9D827E-CA11-40F1-9DD0-5C8490912115}" destId="{B45F640A-0023-430F-A2FD-FA1C0273D7C8}" srcOrd="4" destOrd="0" presId="urn:microsoft.com/office/officeart/2005/8/layout/radial6"/>
    <dgm:cxn modelId="{AEA04409-2F55-47BF-8781-A61B4590DC98}" type="presParOf" srcId="{4C9D827E-CA11-40F1-9DD0-5C8490912115}" destId="{14BE8E06-C636-48C2-8B9F-E5CBD1056559}" srcOrd="5" destOrd="0" presId="urn:microsoft.com/office/officeart/2005/8/layout/radial6"/>
    <dgm:cxn modelId="{B7E6DF01-9952-4D5E-A11A-0657F117A0D5}" type="presParOf" srcId="{4C9D827E-CA11-40F1-9DD0-5C8490912115}" destId="{73187E21-2A93-4E9D-B6AB-C8D6A659832D}" srcOrd="6" destOrd="0" presId="urn:microsoft.com/office/officeart/2005/8/layout/radial6"/>
    <dgm:cxn modelId="{EE8CD062-8048-41BE-A0C8-D54059433BF0}" type="presParOf" srcId="{4C9D827E-CA11-40F1-9DD0-5C8490912115}" destId="{E3C11B5A-86F7-4224-A646-A3A963FD2D18}" srcOrd="7" destOrd="0" presId="urn:microsoft.com/office/officeart/2005/8/layout/radial6"/>
    <dgm:cxn modelId="{AB88C8E1-DAF4-4EF6-90DF-22DEECA69F69}" type="presParOf" srcId="{4C9D827E-CA11-40F1-9DD0-5C8490912115}" destId="{F96DB85C-E204-4836-8824-93875FAB6A73}" srcOrd="8" destOrd="0" presId="urn:microsoft.com/office/officeart/2005/8/layout/radial6"/>
    <dgm:cxn modelId="{48B0170E-BA51-4345-977B-40D6DAEA695A}" type="presParOf" srcId="{4C9D827E-CA11-40F1-9DD0-5C8490912115}" destId="{8DEDE911-9BA1-4CBE-8BCA-28E3B1F452F1}" srcOrd="9" destOrd="0" presId="urn:microsoft.com/office/officeart/2005/8/layout/radial6"/>
    <dgm:cxn modelId="{26E9D2B1-7075-4050-8D26-606729D8D351}" type="presParOf" srcId="{4C9D827E-CA11-40F1-9DD0-5C8490912115}" destId="{BB33C310-2EF6-4A0B-9C85-3158F7F4DD4A}" srcOrd="10" destOrd="0" presId="urn:microsoft.com/office/officeart/2005/8/layout/radial6"/>
    <dgm:cxn modelId="{3F9A8E5A-F991-4366-8785-6B28DE313349}" type="presParOf" srcId="{4C9D827E-CA11-40F1-9DD0-5C8490912115}" destId="{AE95E937-255A-47D8-96E8-981C47CE1FB6}" srcOrd="11" destOrd="0" presId="urn:microsoft.com/office/officeart/2005/8/layout/radial6"/>
    <dgm:cxn modelId="{C71101FF-62F8-42A6-A4B7-232FC4EE1966}" type="presParOf" srcId="{4C9D827E-CA11-40F1-9DD0-5C8490912115}" destId="{198B8139-0F60-4CD1-BAAD-18F76D4D9991}" srcOrd="12" destOrd="0" presId="urn:microsoft.com/office/officeart/2005/8/layout/radial6"/>
    <dgm:cxn modelId="{5C79AC03-0284-431C-B9EA-5A958BFD899A}" type="presParOf" srcId="{4C9D827E-CA11-40F1-9DD0-5C8490912115}" destId="{CFD0CAEB-0197-496D-A28D-86FFCFF89A1A}" srcOrd="13" destOrd="0" presId="urn:microsoft.com/office/officeart/2005/8/layout/radial6"/>
    <dgm:cxn modelId="{70715068-3032-4217-BAC6-C4237B63B059}" type="presParOf" srcId="{4C9D827E-CA11-40F1-9DD0-5C8490912115}" destId="{BB8C4F27-F97E-424C-A709-B8C3CBB7E1DB}" srcOrd="14" destOrd="0" presId="urn:microsoft.com/office/officeart/2005/8/layout/radial6"/>
    <dgm:cxn modelId="{162A5EAD-283B-4820-8711-7F48225811C9}" type="presParOf" srcId="{4C9D827E-CA11-40F1-9DD0-5C8490912115}" destId="{5282F441-8252-470E-8FCE-39F5689BA7AE}" srcOrd="15" destOrd="0" presId="urn:microsoft.com/office/officeart/2005/8/layout/radial6"/>
    <dgm:cxn modelId="{05C6081C-2329-4FC5-A7A1-B7D321BD1CB2}" type="presParOf" srcId="{4C9D827E-CA11-40F1-9DD0-5C8490912115}" destId="{E787DC4A-4ED2-4AFF-B743-3143E57FCF28}" srcOrd="16" destOrd="0" presId="urn:microsoft.com/office/officeart/2005/8/layout/radial6"/>
    <dgm:cxn modelId="{23956461-EA00-4ED4-B347-6B76D92C297A}" type="presParOf" srcId="{4C9D827E-CA11-40F1-9DD0-5C8490912115}" destId="{DE769E4F-3113-42AB-9E90-5869464E6650}" srcOrd="17" destOrd="0" presId="urn:microsoft.com/office/officeart/2005/8/layout/radial6"/>
    <dgm:cxn modelId="{6B7EA4FD-74F1-4FA9-BBDF-BDA61BD4789D}" type="presParOf" srcId="{4C9D827E-CA11-40F1-9DD0-5C8490912115}" destId="{972F2707-DF3C-465D-A961-BA269A6E8DDB}" srcOrd="18" destOrd="0" presId="urn:microsoft.com/office/officeart/2005/8/layout/radial6"/>
    <dgm:cxn modelId="{41E283A1-D47B-444D-88D7-8EB24D6F3ACF}" type="presParOf" srcId="{4C9D827E-CA11-40F1-9DD0-5C8490912115}" destId="{AF241EB2-1C45-4C08-8206-28E47AF7F24D}" srcOrd="19" destOrd="0" presId="urn:microsoft.com/office/officeart/2005/8/layout/radial6"/>
    <dgm:cxn modelId="{F8CB28CA-F276-41AC-B60C-E09E95E6CA8D}" type="presParOf" srcId="{4C9D827E-CA11-40F1-9DD0-5C8490912115}" destId="{1365807B-2F7E-4F17-9F76-B3ED9F977FB4}" srcOrd="20" destOrd="0" presId="urn:microsoft.com/office/officeart/2005/8/layout/radial6"/>
    <dgm:cxn modelId="{AC36490F-D1BA-4DDF-975A-8D6115883503}" type="presParOf" srcId="{4C9D827E-CA11-40F1-9DD0-5C8490912115}" destId="{642368D9-7A9A-4D3F-853E-AB18EAD60BF5}"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0CD1D20-F0B1-42CE-B23C-FD12BF7EBEE7}" type="doc">
      <dgm:prSet loTypeId="urn:microsoft.com/office/officeart/2005/8/layout/radial6" loCatId="cycle" qsTypeId="urn:microsoft.com/office/officeart/2005/8/quickstyle/simple1" qsCatId="simple" csTypeId="urn:microsoft.com/office/officeart/2005/8/colors/accent1_3" csCatId="accent1" phldr="1"/>
      <dgm:spPr/>
      <dgm:t>
        <a:bodyPr/>
        <a:lstStyle/>
        <a:p>
          <a:endParaRPr lang="en-NZ"/>
        </a:p>
      </dgm:t>
    </dgm:pt>
    <dgm:pt modelId="{2562376C-CA36-4808-99B4-C970C7A5A297}">
      <dgm:prSet phldrT="[Text]"/>
      <dgm:spPr/>
      <dgm:t>
        <a:bodyPr/>
        <a:lstStyle/>
        <a:p>
          <a:r>
            <a:rPr lang="en-NZ" b="1" dirty="0">
              <a:effectLst>
                <a:outerShdw blurRad="38100" dist="38100" dir="2700000" algn="tl">
                  <a:srgbClr val="000000">
                    <a:alpha val="43137"/>
                  </a:srgbClr>
                </a:outerShdw>
              </a:effectLst>
            </a:rPr>
            <a:t>Successful planning </a:t>
          </a:r>
          <a:endParaRPr lang="en-NZ" dirty="0"/>
        </a:p>
      </dgm:t>
    </dgm:pt>
    <dgm:pt modelId="{7B4A7A4B-CAD9-4029-8002-829B780EC26F}" type="parTrans" cxnId="{C5BD5B5A-AD3A-49A9-8284-2A5D9DC99B5C}">
      <dgm:prSet/>
      <dgm:spPr/>
      <dgm:t>
        <a:bodyPr/>
        <a:lstStyle/>
        <a:p>
          <a:endParaRPr lang="en-NZ"/>
        </a:p>
      </dgm:t>
    </dgm:pt>
    <dgm:pt modelId="{181AF695-0056-403C-82C9-909359C47227}" type="sibTrans" cxnId="{C5BD5B5A-AD3A-49A9-8284-2A5D9DC99B5C}">
      <dgm:prSet/>
      <dgm:spPr/>
      <dgm:t>
        <a:bodyPr/>
        <a:lstStyle/>
        <a:p>
          <a:endParaRPr lang="en-NZ"/>
        </a:p>
      </dgm:t>
    </dgm:pt>
    <dgm:pt modelId="{59C67B88-E5C0-4B46-AB4C-1B5CAD38B8DC}">
      <dgm:prSet phldrT="[Text]"/>
      <dgm:spPr/>
      <dgm:t>
        <a:bodyPr/>
        <a:lstStyle/>
        <a:p>
          <a:r>
            <a:rPr lang="en-NZ" b="1" dirty="0" err="1">
              <a:effectLst>
                <a:outerShdw blurRad="38100" dist="38100" dir="2700000" algn="tl">
                  <a:srgbClr val="000000">
                    <a:alpha val="43137"/>
                  </a:srgbClr>
                </a:outerShdw>
              </a:effectLst>
            </a:rPr>
            <a:t>Valeurs</a:t>
          </a:r>
          <a:r>
            <a:rPr lang="en-NZ" b="1" dirty="0">
              <a:effectLst>
                <a:outerShdw blurRad="38100" dist="38100" dir="2700000" algn="tl">
                  <a:srgbClr val="000000">
                    <a:alpha val="43137"/>
                  </a:srgbClr>
                </a:outerShdw>
              </a:effectLst>
            </a:rPr>
            <a:t> Mission Vision</a:t>
          </a:r>
        </a:p>
      </dgm:t>
    </dgm:pt>
    <dgm:pt modelId="{39CA68FB-D407-40D7-8833-7FB23493815C}" type="parTrans" cxnId="{2C42CBEE-292E-4C19-BA19-F11704E21DD8}">
      <dgm:prSet/>
      <dgm:spPr/>
      <dgm:t>
        <a:bodyPr/>
        <a:lstStyle/>
        <a:p>
          <a:endParaRPr lang="en-NZ"/>
        </a:p>
      </dgm:t>
    </dgm:pt>
    <dgm:pt modelId="{C500DFE9-7A23-4DBB-B2B6-0498CDEC1F8A}" type="sibTrans" cxnId="{2C42CBEE-292E-4C19-BA19-F11704E21DD8}">
      <dgm:prSet/>
      <dgm:spPr/>
      <dgm:t>
        <a:bodyPr/>
        <a:lstStyle/>
        <a:p>
          <a:endParaRPr lang="en-NZ"/>
        </a:p>
      </dgm:t>
    </dgm:pt>
    <dgm:pt modelId="{5B62F208-778E-4C98-9576-F4A0CA56A7C2}">
      <dgm:prSet phldrT="[Text]"/>
      <dgm:spPr/>
      <dgm:t>
        <a:bodyPr/>
        <a:lstStyle/>
        <a:p>
          <a:r>
            <a:rPr lang="en-NZ" b="1" dirty="0">
              <a:effectLst>
                <a:outerShdw blurRad="38100" dist="38100" dir="2700000" algn="tl">
                  <a:srgbClr val="000000">
                    <a:alpha val="43137"/>
                  </a:srgbClr>
                </a:outerShdw>
              </a:effectLst>
            </a:rPr>
            <a:t>Plan </a:t>
          </a:r>
          <a:r>
            <a:rPr lang="en-NZ" b="1" dirty="0" err="1">
              <a:effectLst>
                <a:outerShdw blurRad="38100" dist="38100" dir="2700000" algn="tl">
                  <a:srgbClr val="000000">
                    <a:alpha val="43137"/>
                  </a:srgbClr>
                </a:outerShdw>
              </a:effectLst>
            </a:rPr>
            <a:t>cohérent</a:t>
          </a:r>
          <a:endParaRPr lang="en-NZ" b="1" dirty="0">
            <a:effectLst>
              <a:outerShdw blurRad="38100" dist="38100" dir="2700000" algn="tl">
                <a:srgbClr val="000000">
                  <a:alpha val="43137"/>
                </a:srgbClr>
              </a:outerShdw>
            </a:effectLst>
          </a:endParaRPr>
        </a:p>
      </dgm:t>
    </dgm:pt>
    <dgm:pt modelId="{BF09A0A9-3CA8-4575-8BF4-AD870B1E66E0}" type="parTrans" cxnId="{1B52A542-D9F1-44DD-AE39-8BCB2ADB7274}">
      <dgm:prSet/>
      <dgm:spPr/>
      <dgm:t>
        <a:bodyPr/>
        <a:lstStyle/>
        <a:p>
          <a:endParaRPr lang="en-NZ"/>
        </a:p>
      </dgm:t>
    </dgm:pt>
    <dgm:pt modelId="{F8C046CE-D39B-4347-AE72-68B16BB57591}" type="sibTrans" cxnId="{1B52A542-D9F1-44DD-AE39-8BCB2ADB7274}">
      <dgm:prSet/>
      <dgm:spPr/>
      <dgm:t>
        <a:bodyPr/>
        <a:lstStyle/>
        <a:p>
          <a:endParaRPr lang="en-NZ"/>
        </a:p>
      </dgm:t>
    </dgm:pt>
    <dgm:pt modelId="{1EF61052-0FA0-4125-A5D0-CCB23E49CA41}">
      <dgm:prSet phldrT="[Text]"/>
      <dgm:spPr/>
      <dgm:t>
        <a:bodyPr/>
        <a:lstStyle/>
        <a:p>
          <a:br>
            <a:rPr lang="en-NZ" b="1" dirty="0">
              <a:effectLst>
                <a:outerShdw blurRad="38100" dist="38100" dir="2700000" algn="tl">
                  <a:srgbClr val="000000">
                    <a:alpha val="43137"/>
                  </a:srgbClr>
                </a:outerShdw>
              </a:effectLst>
            </a:rPr>
          </a:br>
          <a:r>
            <a:rPr lang="en-NZ" b="1" dirty="0">
              <a:effectLst>
                <a:outerShdw blurRad="38100" dist="38100" dir="2700000" algn="tl">
                  <a:srgbClr val="000000">
                    <a:alpha val="43137"/>
                  </a:srgbClr>
                </a:outerShdw>
              </a:effectLst>
            </a:rPr>
            <a:t>Orientation </a:t>
          </a:r>
          <a:r>
            <a:rPr lang="en-NZ" b="1" dirty="0" err="1">
              <a:effectLst>
                <a:outerShdw blurRad="38100" dist="38100" dir="2700000" algn="tl">
                  <a:srgbClr val="000000">
                    <a:alpha val="43137"/>
                  </a:srgbClr>
                </a:outerShdw>
              </a:effectLst>
            </a:rPr>
            <a:t>cohérente</a:t>
          </a:r>
          <a:endParaRPr lang="en-NZ" dirty="0"/>
        </a:p>
      </dgm:t>
    </dgm:pt>
    <dgm:pt modelId="{9C0F71D2-FCCD-4D96-A365-FC7E3F782C6D}" type="parTrans" cxnId="{723178C4-0BEE-43C1-8689-975C0B4BE14E}">
      <dgm:prSet/>
      <dgm:spPr/>
      <dgm:t>
        <a:bodyPr/>
        <a:lstStyle/>
        <a:p>
          <a:endParaRPr lang="en-NZ"/>
        </a:p>
      </dgm:t>
    </dgm:pt>
    <dgm:pt modelId="{591A344E-6861-44B7-9610-6D4370C206C2}" type="sibTrans" cxnId="{723178C4-0BEE-43C1-8689-975C0B4BE14E}">
      <dgm:prSet/>
      <dgm:spPr/>
      <dgm:t>
        <a:bodyPr/>
        <a:lstStyle/>
        <a:p>
          <a:endParaRPr lang="en-NZ"/>
        </a:p>
      </dgm:t>
    </dgm:pt>
    <dgm:pt modelId="{7BB37864-9CA9-47B0-9943-175E91B8B0E5}">
      <dgm:prSet phldrT="[Text]" custT="1"/>
      <dgm:spPr/>
      <dgm:t>
        <a:bodyPr/>
        <a:lstStyle/>
        <a:p>
          <a:r>
            <a:rPr lang="en-NZ" sz="1800" b="1" dirty="0">
              <a:effectLst>
                <a:outerShdw blurRad="38100" dist="38100" dir="2700000" algn="tl">
                  <a:srgbClr val="000000">
                    <a:alpha val="43137"/>
                  </a:srgbClr>
                </a:outerShdw>
              </a:effectLst>
            </a:rPr>
            <a:t>Examiner </a:t>
          </a:r>
          <a:r>
            <a:rPr lang="en-NZ" sz="1800" b="1" dirty="0" err="1">
              <a:effectLst>
                <a:outerShdw blurRad="38100" dist="38100" dir="2700000" algn="tl">
                  <a:srgbClr val="000000">
                    <a:alpha val="43137"/>
                  </a:srgbClr>
                </a:outerShdw>
              </a:effectLst>
            </a:rPr>
            <a:t>régulièrement</a:t>
          </a:r>
          <a:endParaRPr lang="en-NZ" sz="1800" b="1" dirty="0">
            <a:effectLst>
              <a:outerShdw blurRad="38100" dist="38100" dir="2700000" algn="tl">
                <a:srgbClr val="000000">
                  <a:alpha val="43137"/>
                </a:srgbClr>
              </a:outerShdw>
            </a:effectLst>
          </a:endParaRPr>
        </a:p>
      </dgm:t>
    </dgm:pt>
    <dgm:pt modelId="{AD387721-C78C-42CA-87C7-126BAFA3591F}" type="parTrans" cxnId="{BC31F327-8213-48C9-98FE-AA38EB820220}">
      <dgm:prSet/>
      <dgm:spPr/>
      <dgm:t>
        <a:bodyPr/>
        <a:lstStyle/>
        <a:p>
          <a:endParaRPr lang="en-NZ"/>
        </a:p>
      </dgm:t>
    </dgm:pt>
    <dgm:pt modelId="{E0EDEBBC-F1BD-44D5-819C-0D52AD298A59}" type="sibTrans" cxnId="{BC31F327-8213-48C9-98FE-AA38EB820220}">
      <dgm:prSet/>
      <dgm:spPr/>
      <dgm:t>
        <a:bodyPr/>
        <a:lstStyle/>
        <a:p>
          <a:endParaRPr lang="en-NZ"/>
        </a:p>
      </dgm:t>
    </dgm:pt>
    <dgm:pt modelId="{957C30AC-2110-4FF7-80B6-97EC12345BE7}">
      <dgm:prSet phldrT="[Text]"/>
      <dgm:spPr/>
      <dgm:t>
        <a:bodyPr/>
        <a:lstStyle/>
        <a:p>
          <a:r>
            <a:rPr lang="en-NZ" b="1" dirty="0" err="1">
              <a:effectLst>
                <a:outerShdw blurRad="38100" dist="38100" dir="2700000" algn="tl">
                  <a:srgbClr val="000000">
                    <a:alpha val="43137"/>
                  </a:srgbClr>
                </a:outerShdw>
              </a:effectLst>
            </a:rPr>
            <a:t>Evaluer</a:t>
          </a:r>
          <a:r>
            <a:rPr lang="en-NZ" b="1" dirty="0">
              <a:effectLst>
                <a:outerShdw blurRad="38100" dist="38100" dir="2700000" algn="tl">
                  <a:srgbClr val="000000">
                    <a:alpha val="43137"/>
                  </a:srgbClr>
                </a:outerShdw>
              </a:effectLst>
            </a:rPr>
            <a:t> les </a:t>
          </a:r>
          <a:r>
            <a:rPr lang="en-NZ" b="1" dirty="0" err="1">
              <a:effectLst>
                <a:outerShdw blurRad="38100" dist="38100" dir="2700000" algn="tl">
                  <a:srgbClr val="000000">
                    <a:alpha val="43137"/>
                  </a:srgbClr>
                </a:outerShdw>
              </a:effectLst>
            </a:rPr>
            <a:t>besoins</a:t>
          </a:r>
          <a:endParaRPr lang="en-NZ" b="1" dirty="0">
            <a:effectLst>
              <a:outerShdw blurRad="38100" dist="38100" dir="2700000" algn="tl">
                <a:srgbClr val="000000">
                  <a:alpha val="43137"/>
                </a:srgbClr>
              </a:outerShdw>
            </a:effectLst>
          </a:endParaRPr>
        </a:p>
      </dgm:t>
    </dgm:pt>
    <dgm:pt modelId="{E5B7905C-FE37-4521-A1DC-4DF4ADE23037}" type="parTrans" cxnId="{12BCE536-B9EF-4D0B-A4FA-294DB369A68D}">
      <dgm:prSet/>
      <dgm:spPr/>
      <dgm:t>
        <a:bodyPr/>
        <a:lstStyle/>
        <a:p>
          <a:endParaRPr lang="en-NZ"/>
        </a:p>
      </dgm:t>
    </dgm:pt>
    <dgm:pt modelId="{3D67D19C-A7FE-49EF-87B1-F938C1475A3C}" type="sibTrans" cxnId="{12BCE536-B9EF-4D0B-A4FA-294DB369A68D}">
      <dgm:prSet/>
      <dgm:spPr/>
      <dgm:t>
        <a:bodyPr/>
        <a:lstStyle/>
        <a:p>
          <a:endParaRPr lang="en-NZ"/>
        </a:p>
      </dgm:t>
    </dgm:pt>
    <dgm:pt modelId="{AE3F5E83-AD33-4F3B-907E-76507C0C3F50}">
      <dgm:prSet phldrT="[Text]"/>
      <dgm:spPr/>
      <dgm:t>
        <a:bodyPr/>
        <a:lstStyle/>
        <a:p>
          <a:r>
            <a:rPr lang="en-NZ" b="1" dirty="0" err="1">
              <a:effectLst>
                <a:outerShdw blurRad="38100" dist="38100" dir="2700000" algn="tl">
                  <a:srgbClr val="000000">
                    <a:alpha val="43137"/>
                  </a:srgbClr>
                </a:outerShdw>
              </a:effectLst>
            </a:rPr>
            <a:t>Choisir</a:t>
          </a:r>
          <a:r>
            <a:rPr lang="en-NZ" b="1" dirty="0">
              <a:effectLst>
                <a:outerShdw blurRad="38100" dist="38100" dir="2700000" algn="tl">
                  <a:srgbClr val="000000">
                    <a:alpha val="43137"/>
                  </a:srgbClr>
                </a:outerShdw>
              </a:effectLst>
            </a:rPr>
            <a:t> les </a:t>
          </a:r>
          <a:r>
            <a:rPr lang="en-NZ" b="1" dirty="0" err="1">
              <a:effectLst>
                <a:outerShdw blurRad="38100" dist="38100" dir="2700000" algn="tl">
                  <a:srgbClr val="000000">
                    <a:alpha val="43137"/>
                  </a:srgbClr>
                </a:outerShdw>
              </a:effectLst>
            </a:rPr>
            <a:t>objectifs</a:t>
          </a:r>
          <a:r>
            <a:rPr lang="en-NZ" b="1" dirty="0">
              <a:effectLst>
                <a:outerShdw blurRad="38100" dist="38100" dir="2700000" algn="tl">
                  <a:srgbClr val="000000">
                    <a:alpha val="43137"/>
                  </a:srgbClr>
                </a:outerShdw>
              </a:effectLst>
            </a:rPr>
            <a:t> &amp; les buts</a:t>
          </a:r>
        </a:p>
      </dgm:t>
    </dgm:pt>
    <dgm:pt modelId="{A51FC553-4277-4422-B38E-E980D3FADF66}" type="parTrans" cxnId="{6673B885-5EC6-4BB9-9923-F6E43F25FF9B}">
      <dgm:prSet/>
      <dgm:spPr/>
      <dgm:t>
        <a:bodyPr/>
        <a:lstStyle/>
        <a:p>
          <a:endParaRPr lang="en-NZ"/>
        </a:p>
      </dgm:t>
    </dgm:pt>
    <dgm:pt modelId="{F96684E3-1F19-4B2F-A8E3-E258943F832E}" type="sibTrans" cxnId="{6673B885-5EC6-4BB9-9923-F6E43F25FF9B}">
      <dgm:prSet/>
      <dgm:spPr/>
      <dgm:t>
        <a:bodyPr/>
        <a:lstStyle/>
        <a:p>
          <a:endParaRPr lang="en-NZ"/>
        </a:p>
      </dgm:t>
    </dgm:pt>
    <dgm:pt modelId="{E3C21B2E-5CF3-440C-B9A2-4BF71729A81A}">
      <dgm:prSet phldrT="[Text]"/>
      <dgm:spPr/>
      <dgm:t>
        <a:bodyPr/>
        <a:lstStyle/>
        <a:p>
          <a:r>
            <a:rPr lang="en-NZ" b="1" dirty="0" err="1">
              <a:effectLst>
                <a:outerShdw blurRad="38100" dist="38100" dir="2700000" algn="tl">
                  <a:srgbClr val="000000">
                    <a:alpha val="43137"/>
                  </a:srgbClr>
                </a:outerShdw>
              </a:effectLst>
            </a:rPr>
            <a:t>Etapes</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stratégiques</a:t>
          </a:r>
          <a:endParaRPr lang="en-NZ" b="1" dirty="0">
            <a:effectLst>
              <a:outerShdw blurRad="38100" dist="38100" dir="2700000" algn="tl">
                <a:srgbClr val="000000">
                  <a:alpha val="43137"/>
                </a:srgbClr>
              </a:outerShdw>
            </a:effectLst>
          </a:endParaRPr>
        </a:p>
      </dgm:t>
    </dgm:pt>
    <dgm:pt modelId="{843F40A1-18B6-4E46-96C2-B74696CB41D5}" type="parTrans" cxnId="{1DE2C8AD-DC0A-4549-8188-F2FA55AB4F6C}">
      <dgm:prSet/>
      <dgm:spPr/>
      <dgm:t>
        <a:bodyPr/>
        <a:lstStyle/>
        <a:p>
          <a:endParaRPr lang="en-NZ"/>
        </a:p>
      </dgm:t>
    </dgm:pt>
    <dgm:pt modelId="{C0055746-3D56-4E61-AB54-357C3A9FC423}" type="sibTrans" cxnId="{1DE2C8AD-DC0A-4549-8188-F2FA55AB4F6C}">
      <dgm:prSet/>
      <dgm:spPr/>
      <dgm:t>
        <a:bodyPr/>
        <a:lstStyle/>
        <a:p>
          <a:endParaRPr lang="en-NZ"/>
        </a:p>
      </dgm:t>
    </dgm:pt>
    <dgm:pt modelId="{4C9D827E-CA11-40F1-9DD0-5C8490912115}" type="pres">
      <dgm:prSet presAssocID="{80CD1D20-F0B1-42CE-B23C-FD12BF7EBEE7}" presName="Name0" presStyleCnt="0">
        <dgm:presLayoutVars>
          <dgm:chMax val="1"/>
          <dgm:dir/>
          <dgm:animLvl val="ctr"/>
          <dgm:resizeHandles val="exact"/>
        </dgm:presLayoutVars>
      </dgm:prSet>
      <dgm:spPr/>
    </dgm:pt>
    <dgm:pt modelId="{30F3A4DF-24C4-4115-AE53-D23787D8597F}" type="pres">
      <dgm:prSet presAssocID="{2562376C-CA36-4808-99B4-C970C7A5A297}" presName="centerShape" presStyleLbl="node0" presStyleIdx="0" presStyleCnt="1"/>
      <dgm:spPr/>
    </dgm:pt>
    <dgm:pt modelId="{728EA9DE-D6E9-49DF-801D-9F2C9E49963C}" type="pres">
      <dgm:prSet presAssocID="{59C67B88-E5C0-4B46-AB4C-1B5CAD38B8DC}" presName="node" presStyleLbl="node1" presStyleIdx="0" presStyleCnt="7">
        <dgm:presLayoutVars>
          <dgm:bulletEnabled val="1"/>
        </dgm:presLayoutVars>
      </dgm:prSet>
      <dgm:spPr/>
    </dgm:pt>
    <dgm:pt modelId="{76299BE5-B838-4A4E-B26F-E7679D7EFE98}" type="pres">
      <dgm:prSet presAssocID="{59C67B88-E5C0-4B46-AB4C-1B5CAD38B8DC}" presName="dummy" presStyleCnt="0"/>
      <dgm:spPr/>
    </dgm:pt>
    <dgm:pt modelId="{6878E45F-F0AE-48D9-B46A-B108DC591801}" type="pres">
      <dgm:prSet presAssocID="{C500DFE9-7A23-4DBB-B2B6-0498CDEC1F8A}" presName="sibTrans" presStyleLbl="sibTrans2D1" presStyleIdx="0" presStyleCnt="7"/>
      <dgm:spPr/>
    </dgm:pt>
    <dgm:pt modelId="{B45F640A-0023-430F-A2FD-FA1C0273D7C8}" type="pres">
      <dgm:prSet presAssocID="{957C30AC-2110-4FF7-80B6-97EC12345BE7}" presName="node" presStyleLbl="node1" presStyleIdx="1" presStyleCnt="7">
        <dgm:presLayoutVars>
          <dgm:bulletEnabled val="1"/>
        </dgm:presLayoutVars>
      </dgm:prSet>
      <dgm:spPr/>
    </dgm:pt>
    <dgm:pt modelId="{14BE8E06-C636-48C2-8B9F-E5CBD1056559}" type="pres">
      <dgm:prSet presAssocID="{957C30AC-2110-4FF7-80B6-97EC12345BE7}" presName="dummy" presStyleCnt="0"/>
      <dgm:spPr/>
    </dgm:pt>
    <dgm:pt modelId="{73187E21-2A93-4E9D-B6AB-C8D6A659832D}" type="pres">
      <dgm:prSet presAssocID="{3D67D19C-A7FE-49EF-87B1-F938C1475A3C}" presName="sibTrans" presStyleLbl="sibTrans2D1" presStyleIdx="1" presStyleCnt="7"/>
      <dgm:spPr/>
    </dgm:pt>
    <dgm:pt modelId="{E3C11B5A-86F7-4224-A646-A3A963FD2D18}" type="pres">
      <dgm:prSet presAssocID="{AE3F5E83-AD33-4F3B-907E-76507C0C3F50}" presName="node" presStyleLbl="node1" presStyleIdx="2" presStyleCnt="7">
        <dgm:presLayoutVars>
          <dgm:bulletEnabled val="1"/>
        </dgm:presLayoutVars>
      </dgm:prSet>
      <dgm:spPr/>
    </dgm:pt>
    <dgm:pt modelId="{F96DB85C-E204-4836-8824-93875FAB6A73}" type="pres">
      <dgm:prSet presAssocID="{AE3F5E83-AD33-4F3B-907E-76507C0C3F50}" presName="dummy" presStyleCnt="0"/>
      <dgm:spPr/>
    </dgm:pt>
    <dgm:pt modelId="{8DEDE911-9BA1-4CBE-8BCA-28E3B1F452F1}" type="pres">
      <dgm:prSet presAssocID="{F96684E3-1F19-4B2F-A8E3-E258943F832E}" presName="sibTrans" presStyleLbl="sibTrans2D1" presStyleIdx="2" presStyleCnt="7"/>
      <dgm:spPr/>
    </dgm:pt>
    <dgm:pt modelId="{BB33C310-2EF6-4A0B-9C85-3158F7F4DD4A}" type="pres">
      <dgm:prSet presAssocID="{E3C21B2E-5CF3-440C-B9A2-4BF71729A81A}" presName="node" presStyleLbl="node1" presStyleIdx="3" presStyleCnt="7">
        <dgm:presLayoutVars>
          <dgm:bulletEnabled val="1"/>
        </dgm:presLayoutVars>
      </dgm:prSet>
      <dgm:spPr/>
    </dgm:pt>
    <dgm:pt modelId="{AE95E937-255A-47D8-96E8-981C47CE1FB6}" type="pres">
      <dgm:prSet presAssocID="{E3C21B2E-5CF3-440C-B9A2-4BF71729A81A}" presName="dummy" presStyleCnt="0"/>
      <dgm:spPr/>
    </dgm:pt>
    <dgm:pt modelId="{198B8139-0F60-4CD1-BAAD-18F76D4D9991}" type="pres">
      <dgm:prSet presAssocID="{C0055746-3D56-4E61-AB54-357C3A9FC423}" presName="sibTrans" presStyleLbl="sibTrans2D1" presStyleIdx="3" presStyleCnt="7"/>
      <dgm:spPr/>
    </dgm:pt>
    <dgm:pt modelId="{CFD0CAEB-0197-496D-A28D-86FFCFF89A1A}" type="pres">
      <dgm:prSet presAssocID="{5B62F208-778E-4C98-9576-F4A0CA56A7C2}" presName="node" presStyleLbl="node1" presStyleIdx="4" presStyleCnt="7">
        <dgm:presLayoutVars>
          <dgm:bulletEnabled val="1"/>
        </dgm:presLayoutVars>
      </dgm:prSet>
      <dgm:spPr/>
    </dgm:pt>
    <dgm:pt modelId="{BB8C4F27-F97E-424C-A709-B8C3CBB7E1DB}" type="pres">
      <dgm:prSet presAssocID="{5B62F208-778E-4C98-9576-F4A0CA56A7C2}" presName="dummy" presStyleCnt="0"/>
      <dgm:spPr/>
    </dgm:pt>
    <dgm:pt modelId="{5282F441-8252-470E-8FCE-39F5689BA7AE}" type="pres">
      <dgm:prSet presAssocID="{F8C046CE-D39B-4347-AE72-68B16BB57591}" presName="sibTrans" presStyleLbl="sibTrans2D1" presStyleIdx="4" presStyleCnt="7"/>
      <dgm:spPr/>
    </dgm:pt>
    <dgm:pt modelId="{E787DC4A-4ED2-4AFF-B743-3143E57FCF28}" type="pres">
      <dgm:prSet presAssocID="{1EF61052-0FA0-4125-A5D0-CCB23E49CA41}" presName="node" presStyleLbl="node1" presStyleIdx="5" presStyleCnt="7">
        <dgm:presLayoutVars>
          <dgm:bulletEnabled val="1"/>
        </dgm:presLayoutVars>
      </dgm:prSet>
      <dgm:spPr/>
    </dgm:pt>
    <dgm:pt modelId="{DE769E4F-3113-42AB-9E90-5869464E6650}" type="pres">
      <dgm:prSet presAssocID="{1EF61052-0FA0-4125-A5D0-CCB23E49CA41}" presName="dummy" presStyleCnt="0"/>
      <dgm:spPr/>
    </dgm:pt>
    <dgm:pt modelId="{972F2707-DF3C-465D-A961-BA269A6E8DDB}" type="pres">
      <dgm:prSet presAssocID="{591A344E-6861-44B7-9610-6D4370C206C2}" presName="sibTrans" presStyleLbl="sibTrans2D1" presStyleIdx="5" presStyleCnt="7"/>
      <dgm:spPr/>
    </dgm:pt>
    <dgm:pt modelId="{AF241EB2-1C45-4C08-8206-28E47AF7F24D}" type="pres">
      <dgm:prSet presAssocID="{7BB37864-9CA9-47B0-9943-175E91B8B0E5}" presName="node" presStyleLbl="node1" presStyleIdx="6" presStyleCnt="7">
        <dgm:presLayoutVars>
          <dgm:bulletEnabled val="1"/>
        </dgm:presLayoutVars>
      </dgm:prSet>
      <dgm:spPr/>
    </dgm:pt>
    <dgm:pt modelId="{1365807B-2F7E-4F17-9F76-B3ED9F977FB4}" type="pres">
      <dgm:prSet presAssocID="{7BB37864-9CA9-47B0-9943-175E91B8B0E5}" presName="dummy" presStyleCnt="0"/>
      <dgm:spPr/>
    </dgm:pt>
    <dgm:pt modelId="{642368D9-7A9A-4D3F-853E-AB18EAD60BF5}" type="pres">
      <dgm:prSet presAssocID="{E0EDEBBC-F1BD-44D5-819C-0D52AD298A59}" presName="sibTrans" presStyleLbl="sibTrans2D1" presStyleIdx="6" presStyleCnt="7"/>
      <dgm:spPr/>
    </dgm:pt>
  </dgm:ptLst>
  <dgm:cxnLst>
    <dgm:cxn modelId="{967C9E1A-F649-46D2-A46A-CD50651CFC56}" type="presOf" srcId="{7BB37864-9CA9-47B0-9943-175E91B8B0E5}" destId="{AF241EB2-1C45-4C08-8206-28E47AF7F24D}" srcOrd="0" destOrd="0" presId="urn:microsoft.com/office/officeart/2005/8/layout/radial6"/>
    <dgm:cxn modelId="{BC31F327-8213-48C9-98FE-AA38EB820220}" srcId="{2562376C-CA36-4808-99B4-C970C7A5A297}" destId="{7BB37864-9CA9-47B0-9943-175E91B8B0E5}" srcOrd="6" destOrd="0" parTransId="{AD387721-C78C-42CA-87C7-126BAFA3591F}" sibTransId="{E0EDEBBC-F1BD-44D5-819C-0D52AD298A59}"/>
    <dgm:cxn modelId="{636A032D-60A5-407E-AED8-32548E3E8164}" type="presOf" srcId="{591A344E-6861-44B7-9610-6D4370C206C2}" destId="{972F2707-DF3C-465D-A961-BA269A6E8DDB}" srcOrd="0" destOrd="0" presId="urn:microsoft.com/office/officeart/2005/8/layout/radial6"/>
    <dgm:cxn modelId="{F1558C32-AE38-4DA6-B721-60DE84A15D70}" type="presOf" srcId="{59C67B88-E5C0-4B46-AB4C-1B5CAD38B8DC}" destId="{728EA9DE-D6E9-49DF-801D-9F2C9E49963C}" srcOrd="0" destOrd="0" presId="urn:microsoft.com/office/officeart/2005/8/layout/radial6"/>
    <dgm:cxn modelId="{EBA0D936-8FCF-4CBE-B292-F67E7F454564}" type="presOf" srcId="{C500DFE9-7A23-4DBB-B2B6-0498CDEC1F8A}" destId="{6878E45F-F0AE-48D9-B46A-B108DC591801}" srcOrd="0" destOrd="0" presId="urn:microsoft.com/office/officeart/2005/8/layout/radial6"/>
    <dgm:cxn modelId="{12BCE536-B9EF-4D0B-A4FA-294DB369A68D}" srcId="{2562376C-CA36-4808-99B4-C970C7A5A297}" destId="{957C30AC-2110-4FF7-80B6-97EC12345BE7}" srcOrd="1" destOrd="0" parTransId="{E5B7905C-FE37-4521-A1DC-4DF4ADE23037}" sibTransId="{3D67D19C-A7FE-49EF-87B1-F938C1475A3C}"/>
    <dgm:cxn modelId="{2A310541-541D-4F16-A868-4DE7B96F83B0}" type="presOf" srcId="{E3C21B2E-5CF3-440C-B9A2-4BF71729A81A}" destId="{BB33C310-2EF6-4A0B-9C85-3158F7F4DD4A}" srcOrd="0" destOrd="0" presId="urn:microsoft.com/office/officeart/2005/8/layout/radial6"/>
    <dgm:cxn modelId="{1B52A542-D9F1-44DD-AE39-8BCB2ADB7274}" srcId="{2562376C-CA36-4808-99B4-C970C7A5A297}" destId="{5B62F208-778E-4C98-9576-F4A0CA56A7C2}" srcOrd="4" destOrd="0" parTransId="{BF09A0A9-3CA8-4575-8BF4-AD870B1E66E0}" sibTransId="{F8C046CE-D39B-4347-AE72-68B16BB57591}"/>
    <dgm:cxn modelId="{749E1C78-504D-4A1D-84B7-0B79434D3ACB}" type="presOf" srcId="{80CD1D20-F0B1-42CE-B23C-FD12BF7EBEE7}" destId="{4C9D827E-CA11-40F1-9DD0-5C8490912115}" srcOrd="0" destOrd="0" presId="urn:microsoft.com/office/officeart/2005/8/layout/radial6"/>
    <dgm:cxn modelId="{C5BD5B5A-AD3A-49A9-8284-2A5D9DC99B5C}" srcId="{80CD1D20-F0B1-42CE-B23C-FD12BF7EBEE7}" destId="{2562376C-CA36-4808-99B4-C970C7A5A297}" srcOrd="0" destOrd="0" parTransId="{7B4A7A4B-CAD9-4029-8002-829B780EC26F}" sibTransId="{181AF695-0056-403C-82C9-909359C47227}"/>
    <dgm:cxn modelId="{6E7C097E-627A-4D76-82DA-989E5DF9E903}" type="presOf" srcId="{F8C046CE-D39B-4347-AE72-68B16BB57591}" destId="{5282F441-8252-470E-8FCE-39F5689BA7AE}" srcOrd="0" destOrd="0" presId="urn:microsoft.com/office/officeart/2005/8/layout/radial6"/>
    <dgm:cxn modelId="{E9286C7E-3C89-4ACE-9C02-22D1A61DB59E}" type="presOf" srcId="{E0EDEBBC-F1BD-44D5-819C-0D52AD298A59}" destId="{642368D9-7A9A-4D3F-853E-AB18EAD60BF5}" srcOrd="0" destOrd="0" presId="urn:microsoft.com/office/officeart/2005/8/layout/radial6"/>
    <dgm:cxn modelId="{6673B885-5EC6-4BB9-9923-F6E43F25FF9B}" srcId="{2562376C-CA36-4808-99B4-C970C7A5A297}" destId="{AE3F5E83-AD33-4F3B-907E-76507C0C3F50}" srcOrd="2" destOrd="0" parTransId="{A51FC553-4277-4422-B38E-E980D3FADF66}" sibTransId="{F96684E3-1F19-4B2F-A8E3-E258943F832E}"/>
    <dgm:cxn modelId="{1540A8A4-A2DA-433E-8427-53BD9DEB961D}" type="presOf" srcId="{957C30AC-2110-4FF7-80B6-97EC12345BE7}" destId="{B45F640A-0023-430F-A2FD-FA1C0273D7C8}" srcOrd="0" destOrd="0" presId="urn:microsoft.com/office/officeart/2005/8/layout/radial6"/>
    <dgm:cxn modelId="{1DE2C8AD-DC0A-4549-8188-F2FA55AB4F6C}" srcId="{2562376C-CA36-4808-99B4-C970C7A5A297}" destId="{E3C21B2E-5CF3-440C-B9A2-4BF71729A81A}" srcOrd="3" destOrd="0" parTransId="{843F40A1-18B6-4E46-96C2-B74696CB41D5}" sibTransId="{C0055746-3D56-4E61-AB54-357C3A9FC423}"/>
    <dgm:cxn modelId="{432E13B6-9B27-4814-AA93-12D7F6F83C6F}" type="presOf" srcId="{2562376C-CA36-4808-99B4-C970C7A5A297}" destId="{30F3A4DF-24C4-4115-AE53-D23787D8597F}" srcOrd="0" destOrd="0" presId="urn:microsoft.com/office/officeart/2005/8/layout/radial6"/>
    <dgm:cxn modelId="{723178C4-0BEE-43C1-8689-975C0B4BE14E}" srcId="{2562376C-CA36-4808-99B4-C970C7A5A297}" destId="{1EF61052-0FA0-4125-A5D0-CCB23E49CA41}" srcOrd="5" destOrd="0" parTransId="{9C0F71D2-FCCD-4D96-A365-FC7E3F782C6D}" sibTransId="{591A344E-6861-44B7-9610-6D4370C206C2}"/>
    <dgm:cxn modelId="{7FBD1CC7-7D53-4FB2-BC40-70FCC2E7D139}" type="presOf" srcId="{F96684E3-1F19-4B2F-A8E3-E258943F832E}" destId="{8DEDE911-9BA1-4CBE-8BCA-28E3B1F452F1}" srcOrd="0" destOrd="0" presId="urn:microsoft.com/office/officeart/2005/8/layout/radial6"/>
    <dgm:cxn modelId="{CA244DCD-D88F-4B88-8007-B07373E1A507}" type="presOf" srcId="{3D67D19C-A7FE-49EF-87B1-F938C1475A3C}" destId="{73187E21-2A93-4E9D-B6AB-C8D6A659832D}" srcOrd="0" destOrd="0" presId="urn:microsoft.com/office/officeart/2005/8/layout/radial6"/>
    <dgm:cxn modelId="{83CFC4DE-58F6-404F-8E47-C463E9AE9EE3}" type="presOf" srcId="{5B62F208-778E-4C98-9576-F4A0CA56A7C2}" destId="{CFD0CAEB-0197-496D-A28D-86FFCFF89A1A}" srcOrd="0" destOrd="0" presId="urn:microsoft.com/office/officeart/2005/8/layout/radial6"/>
    <dgm:cxn modelId="{6F7E51E5-251D-447C-AF9D-629C4B355C03}" type="presOf" srcId="{AE3F5E83-AD33-4F3B-907E-76507C0C3F50}" destId="{E3C11B5A-86F7-4224-A646-A3A963FD2D18}" srcOrd="0" destOrd="0" presId="urn:microsoft.com/office/officeart/2005/8/layout/radial6"/>
    <dgm:cxn modelId="{2C42CBEE-292E-4C19-BA19-F11704E21DD8}" srcId="{2562376C-CA36-4808-99B4-C970C7A5A297}" destId="{59C67B88-E5C0-4B46-AB4C-1B5CAD38B8DC}" srcOrd="0" destOrd="0" parTransId="{39CA68FB-D407-40D7-8833-7FB23493815C}" sibTransId="{C500DFE9-7A23-4DBB-B2B6-0498CDEC1F8A}"/>
    <dgm:cxn modelId="{B07D7BFB-49A2-4C59-9356-751534DFF173}" type="presOf" srcId="{C0055746-3D56-4E61-AB54-357C3A9FC423}" destId="{198B8139-0F60-4CD1-BAAD-18F76D4D9991}" srcOrd="0" destOrd="0" presId="urn:microsoft.com/office/officeart/2005/8/layout/radial6"/>
    <dgm:cxn modelId="{35FE43FC-D963-4123-BF82-D826797A4987}" type="presOf" srcId="{1EF61052-0FA0-4125-A5D0-CCB23E49CA41}" destId="{E787DC4A-4ED2-4AFF-B743-3143E57FCF28}" srcOrd="0" destOrd="0" presId="urn:microsoft.com/office/officeart/2005/8/layout/radial6"/>
    <dgm:cxn modelId="{F6FEBBF4-D91C-44AB-AA5A-4CCD7DF367F3}" type="presParOf" srcId="{4C9D827E-CA11-40F1-9DD0-5C8490912115}" destId="{30F3A4DF-24C4-4115-AE53-D23787D8597F}" srcOrd="0" destOrd="0" presId="urn:microsoft.com/office/officeart/2005/8/layout/radial6"/>
    <dgm:cxn modelId="{A6E04F08-F158-472B-A313-3A50856C81EF}" type="presParOf" srcId="{4C9D827E-CA11-40F1-9DD0-5C8490912115}" destId="{728EA9DE-D6E9-49DF-801D-9F2C9E49963C}" srcOrd="1" destOrd="0" presId="urn:microsoft.com/office/officeart/2005/8/layout/radial6"/>
    <dgm:cxn modelId="{FC43A7D8-0080-4245-81EC-107D607F621C}" type="presParOf" srcId="{4C9D827E-CA11-40F1-9DD0-5C8490912115}" destId="{76299BE5-B838-4A4E-B26F-E7679D7EFE98}" srcOrd="2" destOrd="0" presId="urn:microsoft.com/office/officeart/2005/8/layout/radial6"/>
    <dgm:cxn modelId="{79B4E378-C510-4352-B79A-C57B740F44CC}" type="presParOf" srcId="{4C9D827E-CA11-40F1-9DD0-5C8490912115}" destId="{6878E45F-F0AE-48D9-B46A-B108DC591801}" srcOrd="3" destOrd="0" presId="urn:microsoft.com/office/officeart/2005/8/layout/radial6"/>
    <dgm:cxn modelId="{F63D84F4-2CAC-4122-A92C-F861A2576CF4}" type="presParOf" srcId="{4C9D827E-CA11-40F1-9DD0-5C8490912115}" destId="{B45F640A-0023-430F-A2FD-FA1C0273D7C8}" srcOrd="4" destOrd="0" presId="urn:microsoft.com/office/officeart/2005/8/layout/radial6"/>
    <dgm:cxn modelId="{C4349D4B-A0A0-40B1-A19A-14B94B265F10}" type="presParOf" srcId="{4C9D827E-CA11-40F1-9DD0-5C8490912115}" destId="{14BE8E06-C636-48C2-8B9F-E5CBD1056559}" srcOrd="5" destOrd="0" presId="urn:microsoft.com/office/officeart/2005/8/layout/radial6"/>
    <dgm:cxn modelId="{B86E8CF9-32F7-4D39-942F-BC5FD38272C2}" type="presParOf" srcId="{4C9D827E-CA11-40F1-9DD0-5C8490912115}" destId="{73187E21-2A93-4E9D-B6AB-C8D6A659832D}" srcOrd="6" destOrd="0" presId="urn:microsoft.com/office/officeart/2005/8/layout/radial6"/>
    <dgm:cxn modelId="{0D71F742-C866-4FDC-92FB-3EB89BFB4DCA}" type="presParOf" srcId="{4C9D827E-CA11-40F1-9DD0-5C8490912115}" destId="{E3C11B5A-86F7-4224-A646-A3A963FD2D18}" srcOrd="7" destOrd="0" presId="urn:microsoft.com/office/officeart/2005/8/layout/radial6"/>
    <dgm:cxn modelId="{A1FEF392-8AB9-4F4B-A163-C53568DFCF75}" type="presParOf" srcId="{4C9D827E-CA11-40F1-9DD0-5C8490912115}" destId="{F96DB85C-E204-4836-8824-93875FAB6A73}" srcOrd="8" destOrd="0" presId="urn:microsoft.com/office/officeart/2005/8/layout/radial6"/>
    <dgm:cxn modelId="{5814C54C-4634-4572-A229-E2CEE3CC3B55}" type="presParOf" srcId="{4C9D827E-CA11-40F1-9DD0-5C8490912115}" destId="{8DEDE911-9BA1-4CBE-8BCA-28E3B1F452F1}" srcOrd="9" destOrd="0" presId="urn:microsoft.com/office/officeart/2005/8/layout/radial6"/>
    <dgm:cxn modelId="{FA758FF6-C2D9-43D6-B955-01F3C77E6CEC}" type="presParOf" srcId="{4C9D827E-CA11-40F1-9DD0-5C8490912115}" destId="{BB33C310-2EF6-4A0B-9C85-3158F7F4DD4A}" srcOrd="10" destOrd="0" presId="urn:microsoft.com/office/officeart/2005/8/layout/radial6"/>
    <dgm:cxn modelId="{66D776A1-99D8-4D38-AD33-81FF07D495A6}" type="presParOf" srcId="{4C9D827E-CA11-40F1-9DD0-5C8490912115}" destId="{AE95E937-255A-47D8-96E8-981C47CE1FB6}" srcOrd="11" destOrd="0" presId="urn:microsoft.com/office/officeart/2005/8/layout/radial6"/>
    <dgm:cxn modelId="{7FC72BD3-CFC0-4958-B44C-22A1C7D47063}" type="presParOf" srcId="{4C9D827E-CA11-40F1-9DD0-5C8490912115}" destId="{198B8139-0F60-4CD1-BAAD-18F76D4D9991}" srcOrd="12" destOrd="0" presId="urn:microsoft.com/office/officeart/2005/8/layout/radial6"/>
    <dgm:cxn modelId="{A93A3A78-571F-4195-88B7-49E7DC7847D6}" type="presParOf" srcId="{4C9D827E-CA11-40F1-9DD0-5C8490912115}" destId="{CFD0CAEB-0197-496D-A28D-86FFCFF89A1A}" srcOrd="13" destOrd="0" presId="urn:microsoft.com/office/officeart/2005/8/layout/radial6"/>
    <dgm:cxn modelId="{430405F4-7E89-468D-AC1A-75A90A74AEFF}" type="presParOf" srcId="{4C9D827E-CA11-40F1-9DD0-5C8490912115}" destId="{BB8C4F27-F97E-424C-A709-B8C3CBB7E1DB}" srcOrd="14" destOrd="0" presId="urn:microsoft.com/office/officeart/2005/8/layout/radial6"/>
    <dgm:cxn modelId="{3F828150-67C7-4B63-9ED7-F3BEF0F53107}" type="presParOf" srcId="{4C9D827E-CA11-40F1-9DD0-5C8490912115}" destId="{5282F441-8252-470E-8FCE-39F5689BA7AE}" srcOrd="15" destOrd="0" presId="urn:microsoft.com/office/officeart/2005/8/layout/radial6"/>
    <dgm:cxn modelId="{FAC8C859-11C0-489A-845F-8D79C57BDEF8}" type="presParOf" srcId="{4C9D827E-CA11-40F1-9DD0-5C8490912115}" destId="{E787DC4A-4ED2-4AFF-B743-3143E57FCF28}" srcOrd="16" destOrd="0" presId="urn:microsoft.com/office/officeart/2005/8/layout/radial6"/>
    <dgm:cxn modelId="{CD356FAD-270B-4E58-B68A-3AAC6BEF79E6}" type="presParOf" srcId="{4C9D827E-CA11-40F1-9DD0-5C8490912115}" destId="{DE769E4F-3113-42AB-9E90-5869464E6650}" srcOrd="17" destOrd="0" presId="urn:microsoft.com/office/officeart/2005/8/layout/radial6"/>
    <dgm:cxn modelId="{A81F41D9-F930-4CA9-9706-F810344DD6C3}" type="presParOf" srcId="{4C9D827E-CA11-40F1-9DD0-5C8490912115}" destId="{972F2707-DF3C-465D-A961-BA269A6E8DDB}" srcOrd="18" destOrd="0" presId="urn:microsoft.com/office/officeart/2005/8/layout/radial6"/>
    <dgm:cxn modelId="{4F403E3B-16D8-43DF-8E9D-789562F65063}" type="presParOf" srcId="{4C9D827E-CA11-40F1-9DD0-5C8490912115}" destId="{AF241EB2-1C45-4C08-8206-28E47AF7F24D}" srcOrd="19" destOrd="0" presId="urn:microsoft.com/office/officeart/2005/8/layout/radial6"/>
    <dgm:cxn modelId="{6B474549-25FC-41BA-8CED-A926CAC8748D}" type="presParOf" srcId="{4C9D827E-CA11-40F1-9DD0-5C8490912115}" destId="{1365807B-2F7E-4F17-9F76-B3ED9F977FB4}" srcOrd="20" destOrd="0" presId="urn:microsoft.com/office/officeart/2005/8/layout/radial6"/>
    <dgm:cxn modelId="{0C529D10-B629-4386-83BB-289598BABE5E}" type="presParOf" srcId="{4C9D827E-CA11-40F1-9DD0-5C8490912115}" destId="{642368D9-7A9A-4D3F-853E-AB18EAD60BF5}"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BF1B70A-ED1D-4B0D-BA14-8EA1569D65BC}" type="doc">
      <dgm:prSet loTypeId="urn:microsoft.com/office/officeart/2011/layout/RadialPictureList" loCatId="officeonline" qsTypeId="urn:microsoft.com/office/officeart/2005/8/quickstyle/simple1" qsCatId="simple" csTypeId="urn:microsoft.com/office/officeart/2005/8/colors/accent1_2" csCatId="accent1" phldr="1"/>
      <dgm:spPr/>
      <dgm:t>
        <a:bodyPr/>
        <a:lstStyle/>
        <a:p>
          <a:endParaRPr lang="en-GB"/>
        </a:p>
      </dgm:t>
    </dgm:pt>
    <dgm:pt modelId="{1C190B4D-6A1E-4320-810E-22F5BECAA2D2}">
      <dgm:prSet phldrT="[Text]"/>
      <dgm:spPr/>
      <dgm:t>
        <a:bodyPr/>
        <a:lstStyle/>
        <a:p>
          <a:r>
            <a:rPr lang="en-NZ" dirty="0"/>
            <a:t>D HUB</a:t>
          </a:r>
          <a:endParaRPr lang="en-GB" dirty="0"/>
        </a:p>
      </dgm:t>
    </dgm:pt>
    <dgm:pt modelId="{5754318B-E756-49EE-803C-80CCD7C3330C}" type="parTrans" cxnId="{1CAC9CAE-B9A7-4FD6-AD53-1B8111C64295}">
      <dgm:prSet/>
      <dgm:spPr/>
      <dgm:t>
        <a:bodyPr/>
        <a:lstStyle/>
        <a:p>
          <a:endParaRPr lang="en-GB"/>
        </a:p>
      </dgm:t>
    </dgm:pt>
    <dgm:pt modelId="{2707325A-9B6F-4ED8-AB57-E9D9B2C17632}" type="sibTrans" cxnId="{1CAC9CAE-B9A7-4FD6-AD53-1B8111C64295}">
      <dgm:prSet/>
      <dgm:spPr/>
      <dgm:t>
        <a:bodyPr/>
        <a:lstStyle/>
        <a:p>
          <a:endParaRPr lang="en-GB"/>
        </a:p>
      </dgm:t>
    </dgm:pt>
    <dgm:pt modelId="{641D6668-3859-46A1-8CBC-4F032F116C2B}">
      <dgm:prSet phldrT="[Text]"/>
      <dgm:spPr/>
      <dgm:t>
        <a:bodyPr/>
        <a:lstStyle/>
        <a:p>
          <a:r>
            <a:rPr lang="en-NZ" dirty="0"/>
            <a:t>Prayer</a:t>
          </a:r>
          <a:endParaRPr lang="en-GB" dirty="0"/>
        </a:p>
      </dgm:t>
    </dgm:pt>
    <dgm:pt modelId="{0778DB91-255A-4156-BCC6-58EFC5E13882}" type="parTrans" cxnId="{2AFA2AEF-3532-4522-BA98-CFC5F15EB7FD}">
      <dgm:prSet/>
      <dgm:spPr/>
      <dgm:t>
        <a:bodyPr/>
        <a:lstStyle/>
        <a:p>
          <a:endParaRPr lang="en-GB"/>
        </a:p>
      </dgm:t>
    </dgm:pt>
    <dgm:pt modelId="{4199076B-148A-4178-A569-B9A4EB9E463F}" type="sibTrans" cxnId="{2AFA2AEF-3532-4522-BA98-CFC5F15EB7FD}">
      <dgm:prSet/>
      <dgm:spPr/>
      <dgm:t>
        <a:bodyPr/>
        <a:lstStyle/>
        <a:p>
          <a:endParaRPr lang="en-GB"/>
        </a:p>
      </dgm:t>
    </dgm:pt>
    <dgm:pt modelId="{F473F5E7-4368-44D9-9EF5-20FD785B2EB3}">
      <dgm:prSet phldrT="[Text]"/>
      <dgm:spPr/>
      <dgm:t>
        <a:bodyPr/>
        <a:lstStyle/>
        <a:p>
          <a:r>
            <a:rPr lang="en-NZ" dirty="0"/>
            <a:t>Pathway</a:t>
          </a:r>
          <a:endParaRPr lang="en-GB" dirty="0"/>
        </a:p>
      </dgm:t>
    </dgm:pt>
    <dgm:pt modelId="{9F93EFCD-0107-4CF9-9ECE-E4FC0A7F8D28}" type="parTrans" cxnId="{77D7016D-EB0A-489A-BD4C-932207678727}">
      <dgm:prSet/>
      <dgm:spPr/>
      <dgm:t>
        <a:bodyPr/>
        <a:lstStyle/>
        <a:p>
          <a:endParaRPr lang="en-GB"/>
        </a:p>
      </dgm:t>
    </dgm:pt>
    <dgm:pt modelId="{80D8E9E2-97B7-4C7C-BD32-4E099628A8CE}" type="sibTrans" cxnId="{77D7016D-EB0A-489A-BD4C-932207678727}">
      <dgm:prSet/>
      <dgm:spPr/>
      <dgm:t>
        <a:bodyPr/>
        <a:lstStyle/>
        <a:p>
          <a:endParaRPr lang="en-GB"/>
        </a:p>
      </dgm:t>
    </dgm:pt>
    <dgm:pt modelId="{A2DC0CE3-0EF7-460B-9112-0827E12AB820}">
      <dgm:prSet phldrT="[Text]"/>
      <dgm:spPr/>
      <dgm:t>
        <a:bodyPr/>
        <a:lstStyle/>
        <a:p>
          <a:r>
            <a:rPr lang="en-NZ" dirty="0"/>
            <a:t>Leadership</a:t>
          </a:r>
          <a:endParaRPr lang="en-GB" dirty="0"/>
        </a:p>
      </dgm:t>
    </dgm:pt>
    <dgm:pt modelId="{6AB5A173-2F53-45BD-99BF-BA47FE8CAC7D}" type="parTrans" cxnId="{4DC6CE22-1061-44FE-A217-12E2328CB6F1}">
      <dgm:prSet/>
      <dgm:spPr/>
      <dgm:t>
        <a:bodyPr/>
        <a:lstStyle/>
        <a:p>
          <a:endParaRPr lang="en-GB"/>
        </a:p>
      </dgm:t>
    </dgm:pt>
    <dgm:pt modelId="{43F942CD-F4BA-4F1F-BCE2-5A03C2739510}" type="sibTrans" cxnId="{4DC6CE22-1061-44FE-A217-12E2328CB6F1}">
      <dgm:prSet/>
      <dgm:spPr/>
      <dgm:t>
        <a:bodyPr/>
        <a:lstStyle/>
        <a:p>
          <a:endParaRPr lang="en-GB"/>
        </a:p>
      </dgm:t>
    </dgm:pt>
    <dgm:pt modelId="{94599434-DAC9-476C-ADF8-1DA9BF04B830}" type="pres">
      <dgm:prSet presAssocID="{BBF1B70A-ED1D-4B0D-BA14-8EA1569D65BC}" presName="Name0" presStyleCnt="0">
        <dgm:presLayoutVars>
          <dgm:chMax val="1"/>
          <dgm:chPref val="1"/>
          <dgm:dir/>
          <dgm:resizeHandles/>
        </dgm:presLayoutVars>
      </dgm:prSet>
      <dgm:spPr/>
    </dgm:pt>
    <dgm:pt modelId="{E3B31EC3-5E29-4ADE-851E-7D8014BB44E6}" type="pres">
      <dgm:prSet presAssocID="{1C190B4D-6A1E-4320-810E-22F5BECAA2D2}" presName="Parent" presStyleLbl="node1" presStyleIdx="0" presStyleCnt="2">
        <dgm:presLayoutVars>
          <dgm:chMax val="4"/>
          <dgm:chPref val="3"/>
        </dgm:presLayoutVars>
      </dgm:prSet>
      <dgm:spPr/>
    </dgm:pt>
    <dgm:pt modelId="{AB6A3DBC-9F69-493A-8686-C531B99AA9FC}" type="pres">
      <dgm:prSet presAssocID="{641D6668-3859-46A1-8CBC-4F032F116C2B}" presName="Accent" presStyleLbl="node1" presStyleIdx="1" presStyleCnt="2"/>
      <dgm:spPr/>
    </dgm:pt>
    <dgm:pt modelId="{85EBB823-267C-4F00-8A3E-F6F5F43701F4}" type="pres">
      <dgm:prSet presAssocID="{641D6668-3859-46A1-8CBC-4F032F116C2B}" presName="Image1" presStyleLbl="fgImgPlace1" presStyleIdx="0" presStyleCnt="3"/>
      <dgm:spPr/>
    </dgm:pt>
    <dgm:pt modelId="{424253AB-3F91-45C1-9D24-56F6C8DFAD0D}" type="pres">
      <dgm:prSet presAssocID="{641D6668-3859-46A1-8CBC-4F032F116C2B}" presName="Child1" presStyleLbl="revTx" presStyleIdx="0" presStyleCnt="3">
        <dgm:presLayoutVars>
          <dgm:chMax val="0"/>
          <dgm:chPref val="0"/>
          <dgm:bulletEnabled val="1"/>
        </dgm:presLayoutVars>
      </dgm:prSet>
      <dgm:spPr/>
    </dgm:pt>
    <dgm:pt modelId="{3E348F6C-C15D-4D64-9BCE-ED2F51258963}" type="pres">
      <dgm:prSet presAssocID="{F473F5E7-4368-44D9-9EF5-20FD785B2EB3}" presName="Image2" presStyleCnt="0"/>
      <dgm:spPr/>
    </dgm:pt>
    <dgm:pt modelId="{7DB5D6CC-17F4-4DE2-9062-A8E26807E216}" type="pres">
      <dgm:prSet presAssocID="{F473F5E7-4368-44D9-9EF5-20FD785B2EB3}" presName="Image" presStyleLbl="fgImgPlace1" presStyleIdx="1" presStyleCnt="3"/>
      <dgm:spPr/>
    </dgm:pt>
    <dgm:pt modelId="{5DA19600-78CC-44CB-853E-706D6287FFB1}" type="pres">
      <dgm:prSet presAssocID="{F473F5E7-4368-44D9-9EF5-20FD785B2EB3}" presName="Child2" presStyleLbl="revTx" presStyleIdx="1" presStyleCnt="3">
        <dgm:presLayoutVars>
          <dgm:chMax val="0"/>
          <dgm:chPref val="0"/>
          <dgm:bulletEnabled val="1"/>
        </dgm:presLayoutVars>
      </dgm:prSet>
      <dgm:spPr/>
    </dgm:pt>
    <dgm:pt modelId="{B0D786A0-83A4-4C95-8668-CF1FDAE9F497}" type="pres">
      <dgm:prSet presAssocID="{A2DC0CE3-0EF7-460B-9112-0827E12AB820}" presName="Image3" presStyleCnt="0"/>
      <dgm:spPr/>
    </dgm:pt>
    <dgm:pt modelId="{267E35C1-A48F-46A8-BCED-7514B7F9708B}" type="pres">
      <dgm:prSet presAssocID="{A2DC0CE3-0EF7-460B-9112-0827E12AB820}" presName="Image" presStyleLbl="fgImgPlace1" presStyleIdx="2" presStyleCnt="3"/>
      <dgm:spPr/>
    </dgm:pt>
    <dgm:pt modelId="{105520D7-2C44-4775-B41D-64FEF797FAFA}" type="pres">
      <dgm:prSet presAssocID="{A2DC0CE3-0EF7-460B-9112-0827E12AB820}" presName="Child3" presStyleLbl="revTx" presStyleIdx="2" presStyleCnt="3">
        <dgm:presLayoutVars>
          <dgm:chMax val="0"/>
          <dgm:chPref val="0"/>
          <dgm:bulletEnabled val="1"/>
        </dgm:presLayoutVars>
      </dgm:prSet>
      <dgm:spPr/>
    </dgm:pt>
  </dgm:ptLst>
  <dgm:cxnLst>
    <dgm:cxn modelId="{4DC6CE22-1061-44FE-A217-12E2328CB6F1}" srcId="{1C190B4D-6A1E-4320-810E-22F5BECAA2D2}" destId="{A2DC0CE3-0EF7-460B-9112-0827E12AB820}" srcOrd="2" destOrd="0" parTransId="{6AB5A173-2F53-45BD-99BF-BA47FE8CAC7D}" sibTransId="{43F942CD-F4BA-4F1F-BCE2-5A03C2739510}"/>
    <dgm:cxn modelId="{7AA0833D-A520-4754-A41B-08D62A647F3F}" type="presOf" srcId="{F473F5E7-4368-44D9-9EF5-20FD785B2EB3}" destId="{5DA19600-78CC-44CB-853E-706D6287FFB1}" srcOrd="0" destOrd="0" presId="urn:microsoft.com/office/officeart/2011/layout/RadialPictureList"/>
    <dgm:cxn modelId="{77D7016D-EB0A-489A-BD4C-932207678727}" srcId="{1C190B4D-6A1E-4320-810E-22F5BECAA2D2}" destId="{F473F5E7-4368-44D9-9EF5-20FD785B2EB3}" srcOrd="1" destOrd="0" parTransId="{9F93EFCD-0107-4CF9-9ECE-E4FC0A7F8D28}" sibTransId="{80D8E9E2-97B7-4C7C-BD32-4E099628A8CE}"/>
    <dgm:cxn modelId="{BDAB234D-B43D-4650-BEB3-3151EA774B7D}" type="presOf" srcId="{641D6668-3859-46A1-8CBC-4F032F116C2B}" destId="{424253AB-3F91-45C1-9D24-56F6C8DFAD0D}" srcOrd="0" destOrd="0" presId="urn:microsoft.com/office/officeart/2011/layout/RadialPictureList"/>
    <dgm:cxn modelId="{49165270-9959-4B2E-A754-053074FBB239}" type="presOf" srcId="{1C190B4D-6A1E-4320-810E-22F5BECAA2D2}" destId="{E3B31EC3-5E29-4ADE-851E-7D8014BB44E6}" srcOrd="0" destOrd="0" presId="urn:microsoft.com/office/officeart/2011/layout/RadialPictureList"/>
    <dgm:cxn modelId="{1CAC9CAE-B9A7-4FD6-AD53-1B8111C64295}" srcId="{BBF1B70A-ED1D-4B0D-BA14-8EA1569D65BC}" destId="{1C190B4D-6A1E-4320-810E-22F5BECAA2D2}" srcOrd="0" destOrd="0" parTransId="{5754318B-E756-49EE-803C-80CCD7C3330C}" sibTransId="{2707325A-9B6F-4ED8-AB57-E9D9B2C17632}"/>
    <dgm:cxn modelId="{6841C2C4-9657-40B7-A83A-8971D627701F}" type="presOf" srcId="{A2DC0CE3-0EF7-460B-9112-0827E12AB820}" destId="{105520D7-2C44-4775-B41D-64FEF797FAFA}" srcOrd="0" destOrd="0" presId="urn:microsoft.com/office/officeart/2011/layout/RadialPictureList"/>
    <dgm:cxn modelId="{6ED68FD8-EA9B-4740-8B66-05ECCB08B4A7}" type="presOf" srcId="{BBF1B70A-ED1D-4B0D-BA14-8EA1569D65BC}" destId="{94599434-DAC9-476C-ADF8-1DA9BF04B830}" srcOrd="0" destOrd="0" presId="urn:microsoft.com/office/officeart/2011/layout/RadialPictureList"/>
    <dgm:cxn modelId="{2AFA2AEF-3532-4522-BA98-CFC5F15EB7FD}" srcId="{1C190B4D-6A1E-4320-810E-22F5BECAA2D2}" destId="{641D6668-3859-46A1-8CBC-4F032F116C2B}" srcOrd="0" destOrd="0" parTransId="{0778DB91-255A-4156-BCC6-58EFC5E13882}" sibTransId="{4199076B-148A-4178-A569-B9A4EB9E463F}"/>
    <dgm:cxn modelId="{6BFFA15D-1FC8-4099-B9E6-3A40157C5871}" type="presParOf" srcId="{94599434-DAC9-476C-ADF8-1DA9BF04B830}" destId="{E3B31EC3-5E29-4ADE-851E-7D8014BB44E6}" srcOrd="0" destOrd="0" presId="urn:microsoft.com/office/officeart/2011/layout/RadialPictureList"/>
    <dgm:cxn modelId="{AE81AD46-3914-4D07-90F3-6DA5E72BD551}" type="presParOf" srcId="{94599434-DAC9-476C-ADF8-1DA9BF04B830}" destId="{AB6A3DBC-9F69-493A-8686-C531B99AA9FC}" srcOrd="1" destOrd="0" presId="urn:microsoft.com/office/officeart/2011/layout/RadialPictureList"/>
    <dgm:cxn modelId="{B56A6564-4D1D-43A4-AC78-CAE7BA9E95C9}" type="presParOf" srcId="{94599434-DAC9-476C-ADF8-1DA9BF04B830}" destId="{85EBB823-267C-4F00-8A3E-F6F5F43701F4}" srcOrd="2" destOrd="0" presId="urn:microsoft.com/office/officeart/2011/layout/RadialPictureList"/>
    <dgm:cxn modelId="{EBFD7F1E-6EB5-4F45-A41D-FBF13B28804D}" type="presParOf" srcId="{94599434-DAC9-476C-ADF8-1DA9BF04B830}" destId="{424253AB-3F91-45C1-9D24-56F6C8DFAD0D}" srcOrd="3" destOrd="0" presId="urn:microsoft.com/office/officeart/2011/layout/RadialPictureList"/>
    <dgm:cxn modelId="{2917872C-7BDA-48A7-A508-F7E023C247C6}" type="presParOf" srcId="{94599434-DAC9-476C-ADF8-1DA9BF04B830}" destId="{3E348F6C-C15D-4D64-9BCE-ED2F51258963}" srcOrd="4" destOrd="0" presId="urn:microsoft.com/office/officeart/2011/layout/RadialPictureList"/>
    <dgm:cxn modelId="{6238E598-8443-438A-9DD0-91A6C3F67198}" type="presParOf" srcId="{3E348F6C-C15D-4D64-9BCE-ED2F51258963}" destId="{7DB5D6CC-17F4-4DE2-9062-A8E26807E216}" srcOrd="0" destOrd="0" presId="urn:microsoft.com/office/officeart/2011/layout/RadialPictureList"/>
    <dgm:cxn modelId="{184DC7E8-A42B-4AF2-80A9-71429D9B2C4F}" type="presParOf" srcId="{94599434-DAC9-476C-ADF8-1DA9BF04B830}" destId="{5DA19600-78CC-44CB-853E-706D6287FFB1}" srcOrd="5" destOrd="0" presId="urn:microsoft.com/office/officeart/2011/layout/RadialPictureList"/>
    <dgm:cxn modelId="{C56C8FE4-18B2-4176-8784-26817BE9924E}" type="presParOf" srcId="{94599434-DAC9-476C-ADF8-1DA9BF04B830}" destId="{B0D786A0-83A4-4C95-8668-CF1FDAE9F497}" srcOrd="6" destOrd="0" presId="urn:microsoft.com/office/officeart/2011/layout/RadialPictureList"/>
    <dgm:cxn modelId="{3729FA6E-B558-45BF-A18D-C0011F1067F5}" type="presParOf" srcId="{B0D786A0-83A4-4C95-8668-CF1FDAE9F497}" destId="{267E35C1-A48F-46A8-BCED-7514B7F9708B}" srcOrd="0" destOrd="0" presId="urn:microsoft.com/office/officeart/2011/layout/RadialPictureList"/>
    <dgm:cxn modelId="{5B0556DE-1406-465B-96D8-C245EB238C1B}" type="presParOf" srcId="{94599434-DAC9-476C-ADF8-1DA9BF04B830}" destId="{105520D7-2C44-4775-B41D-64FEF797FAFA}" srcOrd="7" destOrd="0" presId="urn:microsoft.com/office/officeart/2011/layout/Radial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BF1B70A-ED1D-4B0D-BA14-8EA1569D65BC}" type="doc">
      <dgm:prSet loTypeId="urn:microsoft.com/office/officeart/2011/layout/RadialPictureList" loCatId="officeonline" qsTypeId="urn:microsoft.com/office/officeart/2005/8/quickstyle/simple1" qsCatId="simple" csTypeId="urn:microsoft.com/office/officeart/2005/8/colors/accent1_2" csCatId="accent1" phldr="1"/>
      <dgm:spPr/>
      <dgm:t>
        <a:bodyPr/>
        <a:lstStyle/>
        <a:p>
          <a:endParaRPr lang="en-GB"/>
        </a:p>
      </dgm:t>
    </dgm:pt>
    <dgm:pt modelId="{1C190B4D-6A1E-4320-810E-22F5BECAA2D2}">
      <dgm:prSet phldrT="[Text]"/>
      <dgm:spPr/>
      <dgm:t>
        <a:bodyPr/>
        <a:lstStyle/>
        <a:p>
          <a:r>
            <a:rPr lang="en-NZ" dirty="0"/>
            <a:t>D HUB</a:t>
          </a:r>
          <a:endParaRPr lang="en-GB" dirty="0"/>
        </a:p>
      </dgm:t>
    </dgm:pt>
    <dgm:pt modelId="{5754318B-E756-49EE-803C-80CCD7C3330C}" type="parTrans" cxnId="{1CAC9CAE-B9A7-4FD6-AD53-1B8111C64295}">
      <dgm:prSet/>
      <dgm:spPr/>
      <dgm:t>
        <a:bodyPr/>
        <a:lstStyle/>
        <a:p>
          <a:endParaRPr lang="en-GB"/>
        </a:p>
      </dgm:t>
    </dgm:pt>
    <dgm:pt modelId="{2707325A-9B6F-4ED8-AB57-E9D9B2C17632}" type="sibTrans" cxnId="{1CAC9CAE-B9A7-4FD6-AD53-1B8111C64295}">
      <dgm:prSet/>
      <dgm:spPr/>
      <dgm:t>
        <a:bodyPr/>
        <a:lstStyle/>
        <a:p>
          <a:endParaRPr lang="en-GB"/>
        </a:p>
      </dgm:t>
    </dgm:pt>
    <dgm:pt modelId="{641D6668-3859-46A1-8CBC-4F032F116C2B}">
      <dgm:prSet phldrT="[Text]"/>
      <dgm:spPr/>
      <dgm:t>
        <a:bodyPr/>
        <a:lstStyle/>
        <a:p>
          <a:r>
            <a:rPr lang="en-NZ" dirty="0"/>
            <a:t>Prayer</a:t>
          </a:r>
          <a:endParaRPr lang="en-GB" dirty="0"/>
        </a:p>
      </dgm:t>
    </dgm:pt>
    <dgm:pt modelId="{0778DB91-255A-4156-BCC6-58EFC5E13882}" type="parTrans" cxnId="{2AFA2AEF-3532-4522-BA98-CFC5F15EB7FD}">
      <dgm:prSet/>
      <dgm:spPr/>
      <dgm:t>
        <a:bodyPr/>
        <a:lstStyle/>
        <a:p>
          <a:endParaRPr lang="en-GB"/>
        </a:p>
      </dgm:t>
    </dgm:pt>
    <dgm:pt modelId="{4199076B-148A-4178-A569-B9A4EB9E463F}" type="sibTrans" cxnId="{2AFA2AEF-3532-4522-BA98-CFC5F15EB7FD}">
      <dgm:prSet/>
      <dgm:spPr/>
      <dgm:t>
        <a:bodyPr/>
        <a:lstStyle/>
        <a:p>
          <a:endParaRPr lang="en-GB"/>
        </a:p>
      </dgm:t>
    </dgm:pt>
    <dgm:pt modelId="{F473F5E7-4368-44D9-9EF5-20FD785B2EB3}">
      <dgm:prSet phldrT="[Text]"/>
      <dgm:spPr/>
      <dgm:t>
        <a:bodyPr/>
        <a:lstStyle/>
        <a:p>
          <a:r>
            <a:rPr lang="en-NZ" dirty="0"/>
            <a:t>Journey</a:t>
          </a:r>
          <a:endParaRPr lang="en-GB" dirty="0"/>
        </a:p>
      </dgm:t>
    </dgm:pt>
    <dgm:pt modelId="{9F93EFCD-0107-4CF9-9ECE-E4FC0A7F8D28}" type="parTrans" cxnId="{77D7016D-EB0A-489A-BD4C-932207678727}">
      <dgm:prSet/>
      <dgm:spPr/>
      <dgm:t>
        <a:bodyPr/>
        <a:lstStyle/>
        <a:p>
          <a:endParaRPr lang="en-GB"/>
        </a:p>
      </dgm:t>
    </dgm:pt>
    <dgm:pt modelId="{80D8E9E2-97B7-4C7C-BD32-4E099628A8CE}" type="sibTrans" cxnId="{77D7016D-EB0A-489A-BD4C-932207678727}">
      <dgm:prSet/>
      <dgm:spPr/>
      <dgm:t>
        <a:bodyPr/>
        <a:lstStyle/>
        <a:p>
          <a:endParaRPr lang="en-GB"/>
        </a:p>
      </dgm:t>
    </dgm:pt>
    <dgm:pt modelId="{A2DC0CE3-0EF7-460B-9112-0827E12AB820}">
      <dgm:prSet phldrT="[Text]"/>
      <dgm:spPr/>
      <dgm:t>
        <a:bodyPr/>
        <a:lstStyle/>
        <a:p>
          <a:r>
            <a:rPr lang="en-NZ" dirty="0"/>
            <a:t>Leadership</a:t>
          </a:r>
          <a:endParaRPr lang="en-GB" dirty="0"/>
        </a:p>
      </dgm:t>
    </dgm:pt>
    <dgm:pt modelId="{6AB5A173-2F53-45BD-99BF-BA47FE8CAC7D}" type="parTrans" cxnId="{4DC6CE22-1061-44FE-A217-12E2328CB6F1}">
      <dgm:prSet/>
      <dgm:spPr/>
      <dgm:t>
        <a:bodyPr/>
        <a:lstStyle/>
        <a:p>
          <a:endParaRPr lang="en-GB"/>
        </a:p>
      </dgm:t>
    </dgm:pt>
    <dgm:pt modelId="{43F942CD-F4BA-4F1F-BCE2-5A03C2739510}" type="sibTrans" cxnId="{4DC6CE22-1061-44FE-A217-12E2328CB6F1}">
      <dgm:prSet/>
      <dgm:spPr/>
      <dgm:t>
        <a:bodyPr/>
        <a:lstStyle/>
        <a:p>
          <a:endParaRPr lang="en-GB"/>
        </a:p>
      </dgm:t>
    </dgm:pt>
    <dgm:pt modelId="{94599434-DAC9-476C-ADF8-1DA9BF04B830}" type="pres">
      <dgm:prSet presAssocID="{BBF1B70A-ED1D-4B0D-BA14-8EA1569D65BC}" presName="Name0" presStyleCnt="0">
        <dgm:presLayoutVars>
          <dgm:chMax val="1"/>
          <dgm:chPref val="1"/>
          <dgm:dir/>
          <dgm:resizeHandles/>
        </dgm:presLayoutVars>
      </dgm:prSet>
      <dgm:spPr/>
    </dgm:pt>
    <dgm:pt modelId="{E3B31EC3-5E29-4ADE-851E-7D8014BB44E6}" type="pres">
      <dgm:prSet presAssocID="{1C190B4D-6A1E-4320-810E-22F5BECAA2D2}" presName="Parent" presStyleLbl="node1" presStyleIdx="0" presStyleCnt="2">
        <dgm:presLayoutVars>
          <dgm:chMax val="4"/>
          <dgm:chPref val="3"/>
        </dgm:presLayoutVars>
      </dgm:prSet>
      <dgm:spPr/>
    </dgm:pt>
    <dgm:pt modelId="{AB6A3DBC-9F69-493A-8686-C531B99AA9FC}" type="pres">
      <dgm:prSet presAssocID="{641D6668-3859-46A1-8CBC-4F032F116C2B}" presName="Accent" presStyleLbl="node1" presStyleIdx="1" presStyleCnt="2"/>
      <dgm:spPr/>
    </dgm:pt>
    <dgm:pt modelId="{85EBB823-267C-4F00-8A3E-F6F5F43701F4}" type="pres">
      <dgm:prSet presAssocID="{641D6668-3859-46A1-8CBC-4F032F116C2B}" presName="Image1" presStyleLbl="fgImgPlace1" presStyleIdx="0" presStyleCnt="3"/>
      <dgm:spPr/>
    </dgm:pt>
    <dgm:pt modelId="{424253AB-3F91-45C1-9D24-56F6C8DFAD0D}" type="pres">
      <dgm:prSet presAssocID="{641D6668-3859-46A1-8CBC-4F032F116C2B}" presName="Child1" presStyleLbl="revTx" presStyleIdx="0" presStyleCnt="3">
        <dgm:presLayoutVars>
          <dgm:chMax val="0"/>
          <dgm:chPref val="0"/>
          <dgm:bulletEnabled val="1"/>
        </dgm:presLayoutVars>
      </dgm:prSet>
      <dgm:spPr/>
    </dgm:pt>
    <dgm:pt modelId="{3E348F6C-C15D-4D64-9BCE-ED2F51258963}" type="pres">
      <dgm:prSet presAssocID="{F473F5E7-4368-44D9-9EF5-20FD785B2EB3}" presName="Image2" presStyleCnt="0"/>
      <dgm:spPr/>
    </dgm:pt>
    <dgm:pt modelId="{7DB5D6CC-17F4-4DE2-9062-A8E26807E216}" type="pres">
      <dgm:prSet presAssocID="{F473F5E7-4368-44D9-9EF5-20FD785B2EB3}" presName="Image" presStyleLbl="fgImgPlace1" presStyleIdx="1" presStyleCnt="3"/>
      <dgm:spPr/>
    </dgm:pt>
    <dgm:pt modelId="{5DA19600-78CC-44CB-853E-706D6287FFB1}" type="pres">
      <dgm:prSet presAssocID="{F473F5E7-4368-44D9-9EF5-20FD785B2EB3}" presName="Child2" presStyleLbl="revTx" presStyleIdx="1" presStyleCnt="3">
        <dgm:presLayoutVars>
          <dgm:chMax val="0"/>
          <dgm:chPref val="0"/>
          <dgm:bulletEnabled val="1"/>
        </dgm:presLayoutVars>
      </dgm:prSet>
      <dgm:spPr/>
    </dgm:pt>
    <dgm:pt modelId="{B0D786A0-83A4-4C95-8668-CF1FDAE9F497}" type="pres">
      <dgm:prSet presAssocID="{A2DC0CE3-0EF7-460B-9112-0827E12AB820}" presName="Image3" presStyleCnt="0"/>
      <dgm:spPr/>
    </dgm:pt>
    <dgm:pt modelId="{267E35C1-A48F-46A8-BCED-7514B7F9708B}" type="pres">
      <dgm:prSet presAssocID="{A2DC0CE3-0EF7-460B-9112-0827E12AB820}" presName="Image" presStyleLbl="fgImgPlace1" presStyleIdx="2" presStyleCnt="3"/>
      <dgm:spPr/>
    </dgm:pt>
    <dgm:pt modelId="{105520D7-2C44-4775-B41D-64FEF797FAFA}" type="pres">
      <dgm:prSet presAssocID="{A2DC0CE3-0EF7-460B-9112-0827E12AB820}" presName="Child3" presStyleLbl="revTx" presStyleIdx="2" presStyleCnt="3">
        <dgm:presLayoutVars>
          <dgm:chMax val="0"/>
          <dgm:chPref val="0"/>
          <dgm:bulletEnabled val="1"/>
        </dgm:presLayoutVars>
      </dgm:prSet>
      <dgm:spPr/>
    </dgm:pt>
  </dgm:ptLst>
  <dgm:cxnLst>
    <dgm:cxn modelId="{4DC6CE22-1061-44FE-A217-12E2328CB6F1}" srcId="{1C190B4D-6A1E-4320-810E-22F5BECAA2D2}" destId="{A2DC0CE3-0EF7-460B-9112-0827E12AB820}" srcOrd="2" destOrd="0" parTransId="{6AB5A173-2F53-45BD-99BF-BA47FE8CAC7D}" sibTransId="{43F942CD-F4BA-4F1F-BCE2-5A03C2739510}"/>
    <dgm:cxn modelId="{7AA0833D-A520-4754-A41B-08D62A647F3F}" type="presOf" srcId="{F473F5E7-4368-44D9-9EF5-20FD785B2EB3}" destId="{5DA19600-78CC-44CB-853E-706D6287FFB1}" srcOrd="0" destOrd="0" presId="urn:microsoft.com/office/officeart/2011/layout/RadialPictureList"/>
    <dgm:cxn modelId="{77D7016D-EB0A-489A-BD4C-932207678727}" srcId="{1C190B4D-6A1E-4320-810E-22F5BECAA2D2}" destId="{F473F5E7-4368-44D9-9EF5-20FD785B2EB3}" srcOrd="1" destOrd="0" parTransId="{9F93EFCD-0107-4CF9-9ECE-E4FC0A7F8D28}" sibTransId="{80D8E9E2-97B7-4C7C-BD32-4E099628A8CE}"/>
    <dgm:cxn modelId="{BDAB234D-B43D-4650-BEB3-3151EA774B7D}" type="presOf" srcId="{641D6668-3859-46A1-8CBC-4F032F116C2B}" destId="{424253AB-3F91-45C1-9D24-56F6C8DFAD0D}" srcOrd="0" destOrd="0" presId="urn:microsoft.com/office/officeart/2011/layout/RadialPictureList"/>
    <dgm:cxn modelId="{49165270-9959-4B2E-A754-053074FBB239}" type="presOf" srcId="{1C190B4D-6A1E-4320-810E-22F5BECAA2D2}" destId="{E3B31EC3-5E29-4ADE-851E-7D8014BB44E6}" srcOrd="0" destOrd="0" presId="urn:microsoft.com/office/officeart/2011/layout/RadialPictureList"/>
    <dgm:cxn modelId="{1CAC9CAE-B9A7-4FD6-AD53-1B8111C64295}" srcId="{BBF1B70A-ED1D-4B0D-BA14-8EA1569D65BC}" destId="{1C190B4D-6A1E-4320-810E-22F5BECAA2D2}" srcOrd="0" destOrd="0" parTransId="{5754318B-E756-49EE-803C-80CCD7C3330C}" sibTransId="{2707325A-9B6F-4ED8-AB57-E9D9B2C17632}"/>
    <dgm:cxn modelId="{6841C2C4-9657-40B7-A83A-8971D627701F}" type="presOf" srcId="{A2DC0CE3-0EF7-460B-9112-0827E12AB820}" destId="{105520D7-2C44-4775-B41D-64FEF797FAFA}" srcOrd="0" destOrd="0" presId="urn:microsoft.com/office/officeart/2011/layout/RadialPictureList"/>
    <dgm:cxn modelId="{6ED68FD8-EA9B-4740-8B66-05ECCB08B4A7}" type="presOf" srcId="{BBF1B70A-ED1D-4B0D-BA14-8EA1569D65BC}" destId="{94599434-DAC9-476C-ADF8-1DA9BF04B830}" srcOrd="0" destOrd="0" presId="urn:microsoft.com/office/officeart/2011/layout/RadialPictureList"/>
    <dgm:cxn modelId="{2AFA2AEF-3532-4522-BA98-CFC5F15EB7FD}" srcId="{1C190B4D-6A1E-4320-810E-22F5BECAA2D2}" destId="{641D6668-3859-46A1-8CBC-4F032F116C2B}" srcOrd="0" destOrd="0" parTransId="{0778DB91-255A-4156-BCC6-58EFC5E13882}" sibTransId="{4199076B-148A-4178-A569-B9A4EB9E463F}"/>
    <dgm:cxn modelId="{6BFFA15D-1FC8-4099-B9E6-3A40157C5871}" type="presParOf" srcId="{94599434-DAC9-476C-ADF8-1DA9BF04B830}" destId="{E3B31EC3-5E29-4ADE-851E-7D8014BB44E6}" srcOrd="0" destOrd="0" presId="urn:microsoft.com/office/officeart/2011/layout/RadialPictureList"/>
    <dgm:cxn modelId="{AE81AD46-3914-4D07-90F3-6DA5E72BD551}" type="presParOf" srcId="{94599434-DAC9-476C-ADF8-1DA9BF04B830}" destId="{AB6A3DBC-9F69-493A-8686-C531B99AA9FC}" srcOrd="1" destOrd="0" presId="urn:microsoft.com/office/officeart/2011/layout/RadialPictureList"/>
    <dgm:cxn modelId="{B56A6564-4D1D-43A4-AC78-CAE7BA9E95C9}" type="presParOf" srcId="{94599434-DAC9-476C-ADF8-1DA9BF04B830}" destId="{85EBB823-267C-4F00-8A3E-F6F5F43701F4}" srcOrd="2" destOrd="0" presId="urn:microsoft.com/office/officeart/2011/layout/RadialPictureList"/>
    <dgm:cxn modelId="{EBFD7F1E-6EB5-4F45-A41D-FBF13B28804D}" type="presParOf" srcId="{94599434-DAC9-476C-ADF8-1DA9BF04B830}" destId="{424253AB-3F91-45C1-9D24-56F6C8DFAD0D}" srcOrd="3" destOrd="0" presId="urn:microsoft.com/office/officeart/2011/layout/RadialPictureList"/>
    <dgm:cxn modelId="{2917872C-7BDA-48A7-A508-F7E023C247C6}" type="presParOf" srcId="{94599434-DAC9-476C-ADF8-1DA9BF04B830}" destId="{3E348F6C-C15D-4D64-9BCE-ED2F51258963}" srcOrd="4" destOrd="0" presId="urn:microsoft.com/office/officeart/2011/layout/RadialPictureList"/>
    <dgm:cxn modelId="{6238E598-8443-438A-9DD0-91A6C3F67198}" type="presParOf" srcId="{3E348F6C-C15D-4D64-9BCE-ED2F51258963}" destId="{7DB5D6CC-17F4-4DE2-9062-A8E26807E216}" srcOrd="0" destOrd="0" presId="urn:microsoft.com/office/officeart/2011/layout/RadialPictureList"/>
    <dgm:cxn modelId="{184DC7E8-A42B-4AF2-80A9-71429D9B2C4F}" type="presParOf" srcId="{94599434-DAC9-476C-ADF8-1DA9BF04B830}" destId="{5DA19600-78CC-44CB-853E-706D6287FFB1}" srcOrd="5" destOrd="0" presId="urn:microsoft.com/office/officeart/2011/layout/RadialPictureList"/>
    <dgm:cxn modelId="{C56C8FE4-18B2-4176-8784-26817BE9924E}" type="presParOf" srcId="{94599434-DAC9-476C-ADF8-1DA9BF04B830}" destId="{B0D786A0-83A4-4C95-8668-CF1FDAE9F497}" srcOrd="6" destOrd="0" presId="urn:microsoft.com/office/officeart/2011/layout/RadialPictureList"/>
    <dgm:cxn modelId="{3729FA6E-B558-45BF-A18D-C0011F1067F5}" type="presParOf" srcId="{B0D786A0-83A4-4C95-8668-CF1FDAE9F497}" destId="{267E35C1-A48F-46A8-BCED-7514B7F9708B}" srcOrd="0" destOrd="0" presId="urn:microsoft.com/office/officeart/2011/layout/RadialPictureList"/>
    <dgm:cxn modelId="{5B0556DE-1406-465B-96D8-C245EB238C1B}" type="presParOf" srcId="{94599434-DAC9-476C-ADF8-1DA9BF04B830}" destId="{105520D7-2C44-4775-B41D-64FEF797FAFA}"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368D9-7A9A-4D3F-853E-AB18EAD60BF5}">
      <dsp:nvSpPr>
        <dsp:cNvPr id="0" name=""/>
        <dsp:cNvSpPr/>
      </dsp:nvSpPr>
      <dsp:spPr>
        <a:xfrm>
          <a:off x="3249086" y="720297"/>
          <a:ext cx="5693826" cy="5693826"/>
        </a:xfrm>
        <a:prstGeom prst="blockArc">
          <a:avLst>
            <a:gd name="adj1" fmla="val 13114286"/>
            <a:gd name="adj2" fmla="val 16200000"/>
            <a:gd name="adj3" fmla="val 3910"/>
          </a:avLst>
        </a:prstGeom>
        <a:solidFill>
          <a:schemeClr val="accent1">
            <a:shade val="90000"/>
            <a:hueOff val="328325"/>
            <a:satOff val="-13840"/>
            <a:lumOff val="255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2F2707-DF3C-465D-A961-BA269A6E8DDB}">
      <dsp:nvSpPr>
        <dsp:cNvPr id="0" name=""/>
        <dsp:cNvSpPr/>
      </dsp:nvSpPr>
      <dsp:spPr>
        <a:xfrm>
          <a:off x="3249086" y="720297"/>
          <a:ext cx="5693826" cy="5693826"/>
        </a:xfrm>
        <a:prstGeom prst="blockArc">
          <a:avLst>
            <a:gd name="adj1" fmla="val 10028571"/>
            <a:gd name="adj2" fmla="val 13114286"/>
            <a:gd name="adj3" fmla="val 3910"/>
          </a:avLst>
        </a:prstGeom>
        <a:solidFill>
          <a:schemeClr val="accent1">
            <a:shade val="90000"/>
            <a:hueOff val="273604"/>
            <a:satOff val="-11533"/>
            <a:lumOff val="213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82F441-8252-470E-8FCE-39F5689BA7AE}">
      <dsp:nvSpPr>
        <dsp:cNvPr id="0" name=""/>
        <dsp:cNvSpPr/>
      </dsp:nvSpPr>
      <dsp:spPr>
        <a:xfrm>
          <a:off x="3249086" y="720297"/>
          <a:ext cx="5693826" cy="5693826"/>
        </a:xfrm>
        <a:prstGeom prst="blockArc">
          <a:avLst>
            <a:gd name="adj1" fmla="val 6942857"/>
            <a:gd name="adj2" fmla="val 10028571"/>
            <a:gd name="adj3" fmla="val 3910"/>
          </a:avLst>
        </a:prstGeom>
        <a:solidFill>
          <a:schemeClr val="accent1">
            <a:shade val="90000"/>
            <a:hueOff val="218883"/>
            <a:satOff val="-9227"/>
            <a:lumOff val="170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8B8139-0F60-4CD1-BAAD-18F76D4D9991}">
      <dsp:nvSpPr>
        <dsp:cNvPr id="0" name=""/>
        <dsp:cNvSpPr/>
      </dsp:nvSpPr>
      <dsp:spPr>
        <a:xfrm>
          <a:off x="3249086" y="720297"/>
          <a:ext cx="5693826" cy="5693826"/>
        </a:xfrm>
        <a:prstGeom prst="blockArc">
          <a:avLst>
            <a:gd name="adj1" fmla="val 3857143"/>
            <a:gd name="adj2" fmla="val 6942857"/>
            <a:gd name="adj3" fmla="val 3910"/>
          </a:avLst>
        </a:prstGeom>
        <a:solidFill>
          <a:schemeClr val="accent1">
            <a:shade val="90000"/>
            <a:hueOff val="164162"/>
            <a:satOff val="-6920"/>
            <a:lumOff val="127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EDE911-9BA1-4CBE-8BCA-28E3B1F452F1}">
      <dsp:nvSpPr>
        <dsp:cNvPr id="0" name=""/>
        <dsp:cNvSpPr/>
      </dsp:nvSpPr>
      <dsp:spPr>
        <a:xfrm>
          <a:off x="3249086" y="720297"/>
          <a:ext cx="5693826" cy="5693826"/>
        </a:xfrm>
        <a:prstGeom prst="blockArc">
          <a:avLst>
            <a:gd name="adj1" fmla="val 771429"/>
            <a:gd name="adj2" fmla="val 3857143"/>
            <a:gd name="adj3" fmla="val 3910"/>
          </a:avLst>
        </a:prstGeom>
        <a:solidFill>
          <a:schemeClr val="accent1">
            <a:shade val="90000"/>
            <a:hueOff val="109442"/>
            <a:satOff val="-4613"/>
            <a:lumOff val="85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187E21-2A93-4E9D-B6AB-C8D6A659832D}">
      <dsp:nvSpPr>
        <dsp:cNvPr id="0" name=""/>
        <dsp:cNvSpPr/>
      </dsp:nvSpPr>
      <dsp:spPr>
        <a:xfrm>
          <a:off x="3249086" y="720297"/>
          <a:ext cx="5693826" cy="5693826"/>
        </a:xfrm>
        <a:prstGeom prst="blockArc">
          <a:avLst>
            <a:gd name="adj1" fmla="val 19285714"/>
            <a:gd name="adj2" fmla="val 771429"/>
            <a:gd name="adj3" fmla="val 3910"/>
          </a:avLst>
        </a:prstGeom>
        <a:solidFill>
          <a:schemeClr val="accent1">
            <a:shade val="90000"/>
            <a:hueOff val="54721"/>
            <a:satOff val="-2307"/>
            <a:lumOff val="42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78E45F-F0AE-48D9-B46A-B108DC591801}">
      <dsp:nvSpPr>
        <dsp:cNvPr id="0" name=""/>
        <dsp:cNvSpPr/>
      </dsp:nvSpPr>
      <dsp:spPr>
        <a:xfrm>
          <a:off x="3249086" y="720297"/>
          <a:ext cx="5693826" cy="5693826"/>
        </a:xfrm>
        <a:prstGeom prst="blockArc">
          <a:avLst>
            <a:gd name="adj1" fmla="val 16200000"/>
            <a:gd name="adj2" fmla="val 19285714"/>
            <a:gd name="adj3" fmla="val 391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F3A4DF-24C4-4115-AE53-D23787D8597F}">
      <dsp:nvSpPr>
        <dsp:cNvPr id="0" name=""/>
        <dsp:cNvSpPr/>
      </dsp:nvSpPr>
      <dsp:spPr>
        <a:xfrm>
          <a:off x="4991695" y="2462905"/>
          <a:ext cx="2208609" cy="2208609"/>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NZ" sz="2000" b="1" kern="1200" dirty="0" err="1">
              <a:effectLst>
                <a:outerShdw blurRad="38100" dist="38100" dir="2700000" algn="tl">
                  <a:srgbClr val="000000">
                    <a:alpha val="43137"/>
                  </a:srgbClr>
                </a:outerShdw>
              </a:effectLst>
            </a:rPr>
            <a:t>Planification</a:t>
          </a:r>
          <a:r>
            <a:rPr lang="en-NZ" sz="2000" b="1" kern="1200" dirty="0">
              <a:effectLst>
                <a:outerShdw blurRad="38100" dist="38100" dir="2700000" algn="tl">
                  <a:srgbClr val="000000">
                    <a:alpha val="43137"/>
                  </a:srgbClr>
                </a:outerShdw>
              </a:effectLst>
            </a:rPr>
            <a:t>  </a:t>
          </a:r>
          <a:r>
            <a:rPr lang="en-NZ" sz="2000" b="1" kern="1200" dirty="0" err="1">
              <a:effectLst>
                <a:outerShdw blurRad="38100" dist="38100" dir="2700000" algn="tl">
                  <a:srgbClr val="000000">
                    <a:alpha val="43137"/>
                  </a:srgbClr>
                </a:outerShdw>
              </a:effectLst>
            </a:rPr>
            <a:t>réussie</a:t>
          </a:r>
          <a:endParaRPr lang="en-NZ" sz="2000" kern="1200" dirty="0"/>
        </a:p>
      </dsp:txBody>
      <dsp:txXfrm>
        <a:off x="5315138" y="2786348"/>
        <a:ext cx="1561723" cy="1561723"/>
      </dsp:txXfrm>
    </dsp:sp>
    <dsp:sp modelId="{728EA9DE-D6E9-49DF-801D-9F2C9E49963C}">
      <dsp:nvSpPr>
        <dsp:cNvPr id="0" name=""/>
        <dsp:cNvSpPr/>
      </dsp:nvSpPr>
      <dsp:spPr>
        <a:xfrm>
          <a:off x="5322986" y="2941"/>
          <a:ext cx="1546026" cy="1546026"/>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NZ" sz="1900" b="1" kern="1200" dirty="0" err="1">
              <a:effectLst>
                <a:outerShdw blurRad="38100" dist="38100" dir="2700000" algn="tl">
                  <a:srgbClr val="000000">
                    <a:alpha val="43137"/>
                  </a:srgbClr>
                </a:outerShdw>
              </a:effectLst>
            </a:rPr>
            <a:t>Valeurs</a:t>
          </a:r>
          <a:endParaRPr lang="en-NZ" sz="1900" b="1" kern="1200" dirty="0">
            <a:effectLst>
              <a:outerShdw blurRad="38100" dist="38100" dir="2700000" algn="tl">
                <a:srgbClr val="000000">
                  <a:alpha val="43137"/>
                </a:srgbClr>
              </a:outerShdw>
            </a:effectLst>
          </a:endParaRPr>
        </a:p>
        <a:p>
          <a:pPr marL="0" lvl="0" indent="0" algn="ctr" defTabSz="844550">
            <a:lnSpc>
              <a:spcPct val="90000"/>
            </a:lnSpc>
            <a:spcBef>
              <a:spcPct val="0"/>
            </a:spcBef>
            <a:spcAft>
              <a:spcPct val="35000"/>
            </a:spcAft>
            <a:buNone/>
          </a:pPr>
          <a:r>
            <a:rPr lang="en-NZ" sz="1900" b="1" kern="1200" dirty="0">
              <a:effectLst>
                <a:outerShdw blurRad="38100" dist="38100" dir="2700000" algn="tl">
                  <a:srgbClr val="000000">
                    <a:alpha val="43137"/>
                  </a:srgbClr>
                </a:outerShdw>
              </a:effectLst>
            </a:rPr>
            <a:t>Mission Vision</a:t>
          </a:r>
        </a:p>
      </dsp:txBody>
      <dsp:txXfrm>
        <a:off x="5549396" y="229351"/>
        <a:ext cx="1093206" cy="1093206"/>
      </dsp:txXfrm>
    </dsp:sp>
    <dsp:sp modelId="{B45F640A-0023-430F-A2FD-FA1C0273D7C8}">
      <dsp:nvSpPr>
        <dsp:cNvPr id="0" name=""/>
        <dsp:cNvSpPr/>
      </dsp:nvSpPr>
      <dsp:spPr>
        <a:xfrm>
          <a:off x="7505278" y="1053877"/>
          <a:ext cx="1546026" cy="1546026"/>
        </a:xfrm>
        <a:prstGeom prst="ellipse">
          <a:avLst/>
        </a:prstGeom>
        <a:solidFill>
          <a:schemeClr val="accent1">
            <a:shade val="80000"/>
            <a:hueOff val="54721"/>
            <a:satOff val="-2354"/>
            <a:lumOff val="46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NZ" sz="1900" kern="1200" dirty="0"/>
            <a:t>[</a:t>
          </a:r>
          <a:r>
            <a:rPr lang="en-NZ" sz="1900" kern="1200" dirty="0" err="1"/>
            <a:t>Texte</a:t>
          </a:r>
          <a:r>
            <a:rPr lang="en-NZ" sz="1900" kern="1200" dirty="0"/>
            <a:t>]</a:t>
          </a:r>
        </a:p>
      </dsp:txBody>
      <dsp:txXfrm>
        <a:off x="7731688" y="1280287"/>
        <a:ext cx="1093206" cy="1093206"/>
      </dsp:txXfrm>
    </dsp:sp>
    <dsp:sp modelId="{E3C11B5A-86F7-4224-A646-A3A963FD2D18}">
      <dsp:nvSpPr>
        <dsp:cNvPr id="0" name=""/>
        <dsp:cNvSpPr/>
      </dsp:nvSpPr>
      <dsp:spPr>
        <a:xfrm>
          <a:off x="8044260" y="3415310"/>
          <a:ext cx="1546026" cy="1546026"/>
        </a:xfrm>
        <a:prstGeom prst="ellipse">
          <a:avLst/>
        </a:prstGeom>
        <a:solidFill>
          <a:schemeClr val="accent1">
            <a:shade val="80000"/>
            <a:hueOff val="109442"/>
            <a:satOff val="-4708"/>
            <a:lumOff val="933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NZ" sz="1900" kern="1200" dirty="0"/>
            <a:t>[</a:t>
          </a:r>
          <a:r>
            <a:rPr lang="en-NZ" sz="1900" kern="1200" dirty="0" err="1"/>
            <a:t>Texte</a:t>
          </a:r>
          <a:r>
            <a:rPr lang="en-NZ" sz="1900" kern="1200" dirty="0"/>
            <a:t>]</a:t>
          </a:r>
        </a:p>
      </dsp:txBody>
      <dsp:txXfrm>
        <a:off x="8270670" y="3641720"/>
        <a:ext cx="1093206" cy="1093206"/>
      </dsp:txXfrm>
    </dsp:sp>
    <dsp:sp modelId="{BB33C310-2EF6-4A0B-9C85-3158F7F4DD4A}">
      <dsp:nvSpPr>
        <dsp:cNvPr id="0" name=""/>
        <dsp:cNvSpPr/>
      </dsp:nvSpPr>
      <dsp:spPr>
        <a:xfrm>
          <a:off x="6534067" y="5309032"/>
          <a:ext cx="1546026" cy="1546026"/>
        </a:xfrm>
        <a:prstGeom prst="ellipse">
          <a:avLst/>
        </a:prstGeom>
        <a:solidFill>
          <a:schemeClr val="accent1">
            <a:shade val="80000"/>
            <a:hueOff val="164162"/>
            <a:satOff val="-7062"/>
            <a:lumOff val="140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NZ" sz="1900" kern="1200" dirty="0"/>
            <a:t>[</a:t>
          </a:r>
          <a:r>
            <a:rPr lang="en-NZ" sz="1900" kern="1200" dirty="0" err="1"/>
            <a:t>Texte</a:t>
          </a:r>
          <a:r>
            <a:rPr lang="en-NZ" sz="1900" kern="1200" dirty="0"/>
            <a:t>]</a:t>
          </a:r>
        </a:p>
      </dsp:txBody>
      <dsp:txXfrm>
        <a:off x="6760477" y="5535442"/>
        <a:ext cx="1093206" cy="1093206"/>
      </dsp:txXfrm>
    </dsp:sp>
    <dsp:sp modelId="{CFD0CAEB-0197-496D-A28D-86FFCFF89A1A}">
      <dsp:nvSpPr>
        <dsp:cNvPr id="0" name=""/>
        <dsp:cNvSpPr/>
      </dsp:nvSpPr>
      <dsp:spPr>
        <a:xfrm>
          <a:off x="4111906" y="5309032"/>
          <a:ext cx="1546026" cy="1546026"/>
        </a:xfrm>
        <a:prstGeom prst="ellipse">
          <a:avLst/>
        </a:prstGeom>
        <a:solidFill>
          <a:schemeClr val="accent1">
            <a:shade val="80000"/>
            <a:hueOff val="218883"/>
            <a:satOff val="-9416"/>
            <a:lumOff val="186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NZ" sz="1900" kern="1200" dirty="0"/>
            <a:t>[</a:t>
          </a:r>
          <a:r>
            <a:rPr lang="en-NZ" sz="1900" kern="1200" dirty="0" err="1"/>
            <a:t>Texte</a:t>
          </a:r>
          <a:r>
            <a:rPr lang="en-NZ" sz="1900" kern="1200" dirty="0"/>
            <a:t>]</a:t>
          </a:r>
        </a:p>
      </dsp:txBody>
      <dsp:txXfrm>
        <a:off x="4338316" y="5535442"/>
        <a:ext cx="1093206" cy="1093206"/>
      </dsp:txXfrm>
    </dsp:sp>
    <dsp:sp modelId="{E787DC4A-4ED2-4AFF-B743-3143E57FCF28}">
      <dsp:nvSpPr>
        <dsp:cNvPr id="0" name=""/>
        <dsp:cNvSpPr/>
      </dsp:nvSpPr>
      <dsp:spPr>
        <a:xfrm>
          <a:off x="2601713" y="3415310"/>
          <a:ext cx="1546026" cy="1546026"/>
        </a:xfrm>
        <a:prstGeom prst="ellipse">
          <a:avLst/>
        </a:prstGeom>
        <a:solidFill>
          <a:schemeClr val="accent1">
            <a:shade val="80000"/>
            <a:hueOff val="273604"/>
            <a:satOff val="-11770"/>
            <a:lumOff val="2334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NZ" sz="1900" kern="1200" dirty="0"/>
            <a:t>[</a:t>
          </a:r>
          <a:r>
            <a:rPr lang="en-NZ" sz="1900" kern="1200" dirty="0" err="1"/>
            <a:t>Texte</a:t>
          </a:r>
          <a:r>
            <a:rPr lang="en-NZ" sz="1900" kern="1200" dirty="0"/>
            <a:t>]</a:t>
          </a:r>
        </a:p>
      </dsp:txBody>
      <dsp:txXfrm>
        <a:off x="2828123" y="3641720"/>
        <a:ext cx="1093206" cy="1093206"/>
      </dsp:txXfrm>
    </dsp:sp>
    <dsp:sp modelId="{AF241EB2-1C45-4C08-8206-28E47AF7F24D}">
      <dsp:nvSpPr>
        <dsp:cNvPr id="0" name=""/>
        <dsp:cNvSpPr/>
      </dsp:nvSpPr>
      <dsp:spPr>
        <a:xfrm>
          <a:off x="3140694" y="1053877"/>
          <a:ext cx="1546026" cy="1546026"/>
        </a:xfrm>
        <a:prstGeom prst="ellipse">
          <a:avLst/>
        </a:prstGeom>
        <a:solidFill>
          <a:schemeClr val="accent1">
            <a:shade val="80000"/>
            <a:hueOff val="328325"/>
            <a:satOff val="-14124"/>
            <a:lumOff val="280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NZ" sz="1900" kern="1200" dirty="0"/>
            <a:t>[</a:t>
          </a:r>
          <a:r>
            <a:rPr lang="en-NZ" sz="1900" kern="1200" dirty="0" err="1"/>
            <a:t>Texte</a:t>
          </a:r>
          <a:r>
            <a:rPr lang="en-NZ" sz="1900" kern="1200" dirty="0"/>
            <a:t>]</a:t>
          </a:r>
        </a:p>
      </dsp:txBody>
      <dsp:txXfrm>
        <a:off x="3367104" y="1280287"/>
        <a:ext cx="1093206" cy="10932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31EC3-5E29-4ADE-851E-7D8014BB44E6}">
      <dsp:nvSpPr>
        <dsp:cNvPr id="0" name=""/>
        <dsp:cNvSpPr/>
      </dsp:nvSpPr>
      <dsp:spPr>
        <a:xfrm>
          <a:off x="605347" y="441592"/>
          <a:ext cx="794192" cy="79423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NZ" sz="1800" kern="1200" dirty="0"/>
            <a:t>D HUB</a:t>
          </a:r>
          <a:endParaRPr lang="en-GB" sz="1800" kern="1200" dirty="0"/>
        </a:p>
      </dsp:txBody>
      <dsp:txXfrm>
        <a:off x="721654" y="557904"/>
        <a:ext cx="561578" cy="561607"/>
      </dsp:txXfrm>
    </dsp:sp>
    <dsp:sp modelId="{AB6A3DBC-9F69-493A-8686-C531B99AA9FC}">
      <dsp:nvSpPr>
        <dsp:cNvPr id="0" name=""/>
        <dsp:cNvSpPr/>
      </dsp:nvSpPr>
      <dsp:spPr>
        <a:xfrm>
          <a:off x="195793" y="0"/>
          <a:ext cx="1600961" cy="1668905"/>
        </a:xfrm>
        <a:prstGeom prst="blockArc">
          <a:avLst>
            <a:gd name="adj1" fmla="val 17527788"/>
            <a:gd name="adj2" fmla="val 4119114"/>
            <a:gd name="adj3" fmla="val 575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EBB823-267C-4F00-8A3E-F6F5F43701F4}">
      <dsp:nvSpPr>
        <dsp:cNvPr id="0" name=""/>
        <dsp:cNvSpPr/>
      </dsp:nvSpPr>
      <dsp:spPr>
        <a:xfrm>
          <a:off x="1374625" y="140688"/>
          <a:ext cx="425451" cy="42557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4253AB-3F91-45C1-9D24-56F6C8DFAD0D}">
      <dsp:nvSpPr>
        <dsp:cNvPr id="0" name=""/>
        <dsp:cNvSpPr/>
      </dsp:nvSpPr>
      <dsp:spPr>
        <a:xfrm>
          <a:off x="1832347" y="147531"/>
          <a:ext cx="569483" cy="411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en-NZ" sz="800" kern="1200" dirty="0"/>
            <a:t>Prayer</a:t>
          </a:r>
          <a:endParaRPr lang="en-GB" sz="800" kern="1200" dirty="0"/>
        </a:p>
      </dsp:txBody>
      <dsp:txXfrm>
        <a:off x="1832347" y="147531"/>
        <a:ext cx="569483" cy="411885"/>
      </dsp:txXfrm>
    </dsp:sp>
    <dsp:sp modelId="{7DB5D6CC-17F4-4DE2-9062-A8E26807E216}">
      <dsp:nvSpPr>
        <dsp:cNvPr id="0" name=""/>
        <dsp:cNvSpPr/>
      </dsp:nvSpPr>
      <dsp:spPr>
        <a:xfrm>
          <a:off x="1539063" y="624838"/>
          <a:ext cx="425451" cy="42557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A19600-78CC-44CB-853E-706D6287FFB1}">
      <dsp:nvSpPr>
        <dsp:cNvPr id="0" name=""/>
        <dsp:cNvSpPr/>
      </dsp:nvSpPr>
      <dsp:spPr>
        <a:xfrm>
          <a:off x="1999159" y="630846"/>
          <a:ext cx="569483" cy="411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en-NZ" sz="800" kern="1200" dirty="0"/>
            <a:t>Journey</a:t>
          </a:r>
          <a:endParaRPr lang="en-GB" sz="800" kern="1200" dirty="0"/>
        </a:p>
      </dsp:txBody>
      <dsp:txXfrm>
        <a:off x="1999159" y="630846"/>
        <a:ext cx="569483" cy="411885"/>
      </dsp:txXfrm>
    </dsp:sp>
    <dsp:sp modelId="{267E35C1-A48F-46A8-BCED-7514B7F9708B}">
      <dsp:nvSpPr>
        <dsp:cNvPr id="0" name=""/>
        <dsp:cNvSpPr/>
      </dsp:nvSpPr>
      <dsp:spPr>
        <a:xfrm>
          <a:off x="1374625" y="1115829"/>
          <a:ext cx="425451" cy="42557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5520D7-2C44-4775-B41D-64FEF797FAFA}">
      <dsp:nvSpPr>
        <dsp:cNvPr id="0" name=""/>
        <dsp:cNvSpPr/>
      </dsp:nvSpPr>
      <dsp:spPr>
        <a:xfrm>
          <a:off x="1832347" y="1124508"/>
          <a:ext cx="569483" cy="411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en-NZ" sz="800" kern="1200" dirty="0"/>
            <a:t>Leadership</a:t>
          </a:r>
          <a:endParaRPr lang="en-GB" sz="800" kern="1200" dirty="0"/>
        </a:p>
      </dsp:txBody>
      <dsp:txXfrm>
        <a:off x="1832347" y="1124508"/>
        <a:ext cx="569483" cy="4118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31EC3-5E29-4ADE-851E-7D8014BB44E6}">
      <dsp:nvSpPr>
        <dsp:cNvPr id="0" name=""/>
        <dsp:cNvSpPr/>
      </dsp:nvSpPr>
      <dsp:spPr>
        <a:xfrm>
          <a:off x="605347" y="441592"/>
          <a:ext cx="794192" cy="79423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NZ" sz="1800" kern="1200" dirty="0"/>
            <a:t>D HUB</a:t>
          </a:r>
          <a:endParaRPr lang="en-GB" sz="1800" kern="1200" dirty="0"/>
        </a:p>
      </dsp:txBody>
      <dsp:txXfrm>
        <a:off x="721654" y="557904"/>
        <a:ext cx="561578" cy="561607"/>
      </dsp:txXfrm>
    </dsp:sp>
    <dsp:sp modelId="{AB6A3DBC-9F69-493A-8686-C531B99AA9FC}">
      <dsp:nvSpPr>
        <dsp:cNvPr id="0" name=""/>
        <dsp:cNvSpPr/>
      </dsp:nvSpPr>
      <dsp:spPr>
        <a:xfrm>
          <a:off x="195793" y="0"/>
          <a:ext cx="1600961" cy="1668905"/>
        </a:xfrm>
        <a:prstGeom prst="blockArc">
          <a:avLst>
            <a:gd name="adj1" fmla="val 17527788"/>
            <a:gd name="adj2" fmla="val 4119114"/>
            <a:gd name="adj3" fmla="val 575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EBB823-267C-4F00-8A3E-F6F5F43701F4}">
      <dsp:nvSpPr>
        <dsp:cNvPr id="0" name=""/>
        <dsp:cNvSpPr/>
      </dsp:nvSpPr>
      <dsp:spPr>
        <a:xfrm>
          <a:off x="1374625" y="140688"/>
          <a:ext cx="425451" cy="42557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4253AB-3F91-45C1-9D24-56F6C8DFAD0D}">
      <dsp:nvSpPr>
        <dsp:cNvPr id="0" name=""/>
        <dsp:cNvSpPr/>
      </dsp:nvSpPr>
      <dsp:spPr>
        <a:xfrm>
          <a:off x="1832347" y="147531"/>
          <a:ext cx="569483" cy="411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en-NZ" sz="800" kern="1200" dirty="0"/>
            <a:t>Prayer</a:t>
          </a:r>
          <a:endParaRPr lang="en-GB" sz="800" kern="1200" dirty="0"/>
        </a:p>
      </dsp:txBody>
      <dsp:txXfrm>
        <a:off x="1832347" y="147531"/>
        <a:ext cx="569483" cy="411885"/>
      </dsp:txXfrm>
    </dsp:sp>
    <dsp:sp modelId="{7DB5D6CC-17F4-4DE2-9062-A8E26807E216}">
      <dsp:nvSpPr>
        <dsp:cNvPr id="0" name=""/>
        <dsp:cNvSpPr/>
      </dsp:nvSpPr>
      <dsp:spPr>
        <a:xfrm>
          <a:off x="1539063" y="624838"/>
          <a:ext cx="425451" cy="42557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A19600-78CC-44CB-853E-706D6287FFB1}">
      <dsp:nvSpPr>
        <dsp:cNvPr id="0" name=""/>
        <dsp:cNvSpPr/>
      </dsp:nvSpPr>
      <dsp:spPr>
        <a:xfrm>
          <a:off x="1999159" y="630846"/>
          <a:ext cx="569483" cy="411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en-NZ" sz="800" kern="1200" dirty="0"/>
            <a:t>Journey</a:t>
          </a:r>
          <a:endParaRPr lang="en-GB" sz="800" kern="1200" dirty="0"/>
        </a:p>
      </dsp:txBody>
      <dsp:txXfrm>
        <a:off x="1999159" y="630846"/>
        <a:ext cx="569483" cy="411885"/>
      </dsp:txXfrm>
    </dsp:sp>
    <dsp:sp modelId="{267E35C1-A48F-46A8-BCED-7514B7F9708B}">
      <dsp:nvSpPr>
        <dsp:cNvPr id="0" name=""/>
        <dsp:cNvSpPr/>
      </dsp:nvSpPr>
      <dsp:spPr>
        <a:xfrm>
          <a:off x="1374625" y="1115829"/>
          <a:ext cx="425451" cy="42557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5520D7-2C44-4775-B41D-64FEF797FAFA}">
      <dsp:nvSpPr>
        <dsp:cNvPr id="0" name=""/>
        <dsp:cNvSpPr/>
      </dsp:nvSpPr>
      <dsp:spPr>
        <a:xfrm>
          <a:off x="1832347" y="1124508"/>
          <a:ext cx="569483" cy="411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en-NZ" sz="800" kern="1200" dirty="0"/>
            <a:t>Leadership</a:t>
          </a:r>
          <a:endParaRPr lang="en-GB" sz="800" kern="1200" dirty="0"/>
        </a:p>
      </dsp:txBody>
      <dsp:txXfrm>
        <a:off x="1832347" y="1124508"/>
        <a:ext cx="569483" cy="41188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66968-9938-46CD-BB9F-22D5E1DE4C18}">
      <dsp:nvSpPr>
        <dsp:cNvPr id="0" name=""/>
        <dsp:cNvSpPr/>
      </dsp:nvSpPr>
      <dsp:spPr>
        <a:xfrm>
          <a:off x="1189652" y="0"/>
          <a:ext cx="6858000" cy="685800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NZ" sz="2000" b="1" kern="1200" dirty="0" err="1">
              <a:effectLst>
                <a:outerShdw blurRad="38100" dist="38100" dir="2700000" algn="tl">
                  <a:srgbClr val="000000">
                    <a:alpha val="43137"/>
                  </a:srgbClr>
                </a:outerShdw>
              </a:effectLst>
            </a:rPr>
            <a:t>Communiquer</a:t>
          </a:r>
          <a:endParaRPr lang="en-NZ" sz="2000" b="1" kern="1200" dirty="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en-NZ" sz="1200" b="1" kern="1200" dirty="0">
              <a:effectLst>
                <a:outerShdw blurRad="38100" dist="38100" dir="2700000" algn="tl">
                  <a:srgbClr val="000000">
                    <a:alpha val="43137"/>
                  </a:srgbClr>
                </a:outerShdw>
              </a:effectLst>
            </a:rPr>
            <a:t>(</a:t>
          </a:r>
          <a:r>
            <a:rPr lang="en-NZ" sz="1200" b="1" kern="1200" dirty="0" err="1">
              <a:effectLst>
                <a:outerShdw blurRad="38100" dist="38100" dir="2700000" algn="tl">
                  <a:srgbClr val="000000">
                    <a:alpha val="43137"/>
                  </a:srgbClr>
                </a:outerShdw>
              </a:effectLst>
            </a:rPr>
            <a:t>L’église</a:t>
          </a:r>
          <a:r>
            <a:rPr lang="en-NZ" sz="1200" b="1" kern="1200" dirty="0">
              <a:effectLst>
                <a:outerShdw blurRad="38100" dist="38100" dir="2700000" algn="tl">
                  <a:srgbClr val="000000">
                    <a:alpha val="43137"/>
                  </a:srgbClr>
                </a:outerShdw>
              </a:effectLst>
            </a:rPr>
            <a:t> locale)</a:t>
          </a:r>
        </a:p>
      </dsp:txBody>
      <dsp:txXfrm>
        <a:off x="3420216" y="342899"/>
        <a:ext cx="2396871" cy="1028700"/>
      </dsp:txXfrm>
    </dsp:sp>
    <dsp:sp modelId="{B2F37DBA-ED34-496F-91D4-8520411A0EF3}">
      <dsp:nvSpPr>
        <dsp:cNvPr id="0" name=""/>
        <dsp:cNvSpPr/>
      </dsp:nvSpPr>
      <dsp:spPr>
        <a:xfrm>
          <a:off x="2046902" y="1714499"/>
          <a:ext cx="5143500" cy="514350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NZ" sz="2800" b="1" kern="1200" dirty="0" err="1">
              <a:effectLst>
                <a:outerShdw blurRad="38100" dist="38100" dir="2700000" algn="tl">
                  <a:srgbClr val="000000">
                    <a:alpha val="43137"/>
                  </a:srgbClr>
                </a:outerShdw>
              </a:effectLst>
            </a:rPr>
            <a:t>Construire</a:t>
          </a:r>
          <a:endParaRPr lang="en-NZ" sz="2800" b="1" kern="1200" dirty="0">
            <a:effectLst>
              <a:outerShdw blurRad="38100" dist="38100" dir="2700000" algn="tl">
                <a:srgbClr val="000000">
                  <a:alpha val="43137"/>
                </a:srgbClr>
              </a:outerShdw>
            </a:effectLst>
          </a:endParaRPr>
        </a:p>
        <a:p>
          <a:pPr marL="0" lvl="0" indent="0" algn="ctr" defTabSz="1244600">
            <a:lnSpc>
              <a:spcPct val="90000"/>
            </a:lnSpc>
            <a:spcBef>
              <a:spcPct val="0"/>
            </a:spcBef>
            <a:spcAft>
              <a:spcPct val="35000"/>
            </a:spcAft>
            <a:buNone/>
          </a:pPr>
          <a:r>
            <a:rPr lang="en-NZ" sz="1200" b="1" kern="1200" dirty="0">
              <a:effectLst>
                <a:outerShdw blurRad="38100" dist="38100" dir="2700000" algn="tl">
                  <a:srgbClr val="000000">
                    <a:alpha val="43137"/>
                  </a:srgbClr>
                </a:outerShdw>
              </a:effectLst>
            </a:rPr>
            <a:t>Groupe de </a:t>
          </a:r>
          <a:r>
            <a:rPr lang="en-NZ" sz="1200" b="1" kern="1200" dirty="0" err="1">
              <a:effectLst>
                <a:outerShdw blurRad="38100" dist="38100" dir="2700000" algn="tl">
                  <a:srgbClr val="000000">
                    <a:alpha val="43137"/>
                  </a:srgbClr>
                </a:outerShdw>
              </a:effectLst>
            </a:rPr>
            <a:t>réflexion</a:t>
          </a:r>
          <a:endParaRPr lang="en-NZ" sz="1200" b="1" kern="1200" dirty="0">
            <a:effectLst>
              <a:outerShdw blurRad="38100" dist="38100" dir="2700000" algn="tl">
                <a:srgbClr val="000000">
                  <a:alpha val="43137"/>
                </a:srgbClr>
              </a:outerShdw>
            </a:effectLst>
          </a:endParaRPr>
        </a:p>
      </dsp:txBody>
      <dsp:txXfrm>
        <a:off x="3420216" y="2035968"/>
        <a:ext cx="2396871" cy="964406"/>
      </dsp:txXfrm>
    </dsp:sp>
    <dsp:sp modelId="{0A3FEF90-41DF-4434-8C59-B9B1B64508DF}">
      <dsp:nvSpPr>
        <dsp:cNvPr id="0" name=""/>
        <dsp:cNvSpPr/>
      </dsp:nvSpPr>
      <dsp:spPr>
        <a:xfrm>
          <a:off x="2904152" y="3429000"/>
          <a:ext cx="3429000" cy="342900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NZ" sz="2800" b="1" kern="1200" dirty="0" err="1">
              <a:effectLst>
                <a:outerShdw blurRad="38100" dist="38100" dir="2700000" algn="tl">
                  <a:srgbClr val="000000">
                    <a:alpha val="43137"/>
                  </a:srgbClr>
                </a:outerShdw>
              </a:effectLst>
            </a:rPr>
            <a:t>Concevoir</a:t>
          </a:r>
          <a:endParaRPr lang="en-NZ" sz="2800" b="1" kern="1200" dirty="0">
            <a:effectLst>
              <a:outerShdw blurRad="38100" dist="38100" dir="2700000" algn="tl">
                <a:srgbClr val="000000">
                  <a:alpha val="43137"/>
                </a:srgbClr>
              </a:outerShdw>
            </a:effectLst>
          </a:endParaRPr>
        </a:p>
        <a:p>
          <a:pPr marL="0" lvl="0" indent="0" algn="ctr" defTabSz="1244600">
            <a:lnSpc>
              <a:spcPct val="90000"/>
            </a:lnSpc>
            <a:spcBef>
              <a:spcPct val="0"/>
            </a:spcBef>
            <a:spcAft>
              <a:spcPct val="35000"/>
            </a:spcAft>
            <a:buNone/>
          </a:pPr>
          <a:r>
            <a:rPr lang="en-NZ" sz="1200" b="1" kern="1200" dirty="0">
              <a:effectLst>
                <a:outerShdw blurRad="38100" dist="38100" dir="2700000" algn="tl">
                  <a:srgbClr val="000000">
                    <a:alpha val="43137"/>
                  </a:srgbClr>
                </a:outerShdw>
              </a:effectLst>
            </a:rPr>
            <a:t>Fédération</a:t>
          </a:r>
        </a:p>
        <a:p>
          <a:pPr marL="0" lvl="0" indent="0" algn="ctr" defTabSz="1244600">
            <a:lnSpc>
              <a:spcPct val="90000"/>
            </a:lnSpc>
            <a:spcBef>
              <a:spcPct val="0"/>
            </a:spcBef>
            <a:spcAft>
              <a:spcPct val="35000"/>
            </a:spcAft>
            <a:buNone/>
          </a:pPr>
          <a:r>
            <a:rPr lang="en-NZ" sz="1200" b="1" kern="1200" dirty="0">
              <a:effectLst>
                <a:outerShdw blurRad="38100" dist="38100" dir="2700000" algn="tl">
                  <a:srgbClr val="000000">
                    <a:alpha val="43137"/>
                  </a:srgbClr>
                </a:outerShdw>
              </a:effectLst>
            </a:rPr>
            <a:t>Mission</a:t>
          </a:r>
        </a:p>
        <a:p>
          <a:pPr marL="0" lvl="0" indent="0" algn="ctr" defTabSz="1244600">
            <a:lnSpc>
              <a:spcPct val="90000"/>
            </a:lnSpc>
            <a:spcBef>
              <a:spcPct val="0"/>
            </a:spcBef>
            <a:spcAft>
              <a:spcPct val="35000"/>
            </a:spcAft>
            <a:buNone/>
          </a:pPr>
          <a:r>
            <a:rPr lang="en-NZ" sz="1200" b="1" kern="1200" dirty="0">
              <a:effectLst>
                <a:outerShdw blurRad="38100" dist="38100" dir="2700000" algn="tl">
                  <a:srgbClr val="000000">
                    <a:alpha val="43137"/>
                  </a:srgbClr>
                </a:outerShdw>
              </a:effectLst>
            </a:rPr>
            <a:t>Groupe de </a:t>
          </a:r>
          <a:r>
            <a:rPr lang="en-NZ" sz="1200" b="1" kern="1200" dirty="0" err="1">
              <a:effectLst>
                <a:outerShdw blurRad="38100" dist="38100" dir="2700000" algn="tl">
                  <a:srgbClr val="000000">
                    <a:alpha val="43137"/>
                  </a:srgbClr>
                </a:outerShdw>
              </a:effectLst>
            </a:rPr>
            <a:t>réflexion</a:t>
          </a:r>
          <a:endParaRPr lang="en-NZ" sz="1200" b="1" kern="1200" dirty="0">
            <a:effectLst>
              <a:outerShdw blurRad="38100" dist="38100" dir="2700000" algn="tl">
                <a:srgbClr val="000000">
                  <a:alpha val="43137"/>
                </a:srgbClr>
              </a:outerShdw>
            </a:effectLst>
          </a:endParaRPr>
        </a:p>
      </dsp:txBody>
      <dsp:txXfrm>
        <a:off x="3406317" y="4286250"/>
        <a:ext cx="2424669" cy="1714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368D9-7A9A-4D3F-853E-AB18EAD60BF5}">
      <dsp:nvSpPr>
        <dsp:cNvPr id="0" name=""/>
        <dsp:cNvSpPr/>
      </dsp:nvSpPr>
      <dsp:spPr>
        <a:xfrm>
          <a:off x="3274689" y="846074"/>
          <a:ext cx="5642621" cy="5642621"/>
        </a:xfrm>
        <a:prstGeom prst="blockArc">
          <a:avLst>
            <a:gd name="adj1" fmla="val 11880000"/>
            <a:gd name="adj2" fmla="val 16200000"/>
            <a:gd name="adj3" fmla="val 4642"/>
          </a:avLst>
        </a:prstGeom>
        <a:solidFill>
          <a:schemeClr val="accent1">
            <a:shade val="90000"/>
            <a:hueOff val="328325"/>
            <a:satOff val="-13840"/>
            <a:lumOff val="255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82F441-8252-470E-8FCE-39F5689BA7AE}">
      <dsp:nvSpPr>
        <dsp:cNvPr id="0" name=""/>
        <dsp:cNvSpPr/>
      </dsp:nvSpPr>
      <dsp:spPr>
        <a:xfrm>
          <a:off x="3274689" y="846074"/>
          <a:ext cx="5642621" cy="5642621"/>
        </a:xfrm>
        <a:prstGeom prst="blockArc">
          <a:avLst>
            <a:gd name="adj1" fmla="val 7560000"/>
            <a:gd name="adj2" fmla="val 11880000"/>
            <a:gd name="adj3" fmla="val 4642"/>
          </a:avLst>
        </a:prstGeom>
        <a:solidFill>
          <a:schemeClr val="accent1">
            <a:shade val="90000"/>
            <a:hueOff val="246243"/>
            <a:satOff val="-10380"/>
            <a:lumOff val="191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EDE911-9BA1-4CBE-8BCA-28E3B1F452F1}">
      <dsp:nvSpPr>
        <dsp:cNvPr id="0" name=""/>
        <dsp:cNvSpPr/>
      </dsp:nvSpPr>
      <dsp:spPr>
        <a:xfrm>
          <a:off x="3274689" y="846074"/>
          <a:ext cx="5642621" cy="5642621"/>
        </a:xfrm>
        <a:prstGeom prst="blockArc">
          <a:avLst>
            <a:gd name="adj1" fmla="val 3240000"/>
            <a:gd name="adj2" fmla="val 7560000"/>
            <a:gd name="adj3" fmla="val 4642"/>
          </a:avLst>
        </a:prstGeom>
        <a:solidFill>
          <a:schemeClr val="accent1">
            <a:shade val="90000"/>
            <a:hueOff val="164162"/>
            <a:satOff val="-6920"/>
            <a:lumOff val="127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187E21-2A93-4E9D-B6AB-C8D6A659832D}">
      <dsp:nvSpPr>
        <dsp:cNvPr id="0" name=""/>
        <dsp:cNvSpPr/>
      </dsp:nvSpPr>
      <dsp:spPr>
        <a:xfrm>
          <a:off x="3274689" y="846074"/>
          <a:ext cx="5642621" cy="5642621"/>
        </a:xfrm>
        <a:prstGeom prst="blockArc">
          <a:avLst>
            <a:gd name="adj1" fmla="val 20520000"/>
            <a:gd name="adj2" fmla="val 3240000"/>
            <a:gd name="adj3" fmla="val 4642"/>
          </a:avLst>
        </a:prstGeom>
        <a:solidFill>
          <a:schemeClr val="accent1">
            <a:shade val="90000"/>
            <a:hueOff val="82081"/>
            <a:satOff val="-3460"/>
            <a:lumOff val="639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78E45F-F0AE-48D9-B46A-B108DC591801}">
      <dsp:nvSpPr>
        <dsp:cNvPr id="0" name=""/>
        <dsp:cNvSpPr/>
      </dsp:nvSpPr>
      <dsp:spPr>
        <a:xfrm>
          <a:off x="3274689" y="846074"/>
          <a:ext cx="5642621" cy="5642621"/>
        </a:xfrm>
        <a:prstGeom prst="blockArc">
          <a:avLst>
            <a:gd name="adj1" fmla="val 16200000"/>
            <a:gd name="adj2" fmla="val 20520000"/>
            <a:gd name="adj3" fmla="val 4642"/>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F3A4DF-24C4-4115-AE53-D23787D8597F}">
      <dsp:nvSpPr>
        <dsp:cNvPr id="0" name=""/>
        <dsp:cNvSpPr/>
      </dsp:nvSpPr>
      <dsp:spPr>
        <a:xfrm>
          <a:off x="4796730" y="2368115"/>
          <a:ext cx="2598539" cy="2598539"/>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NZ" sz="2300" b="1" kern="1200" dirty="0" err="1">
              <a:effectLst>
                <a:outerShdw blurRad="38100" dist="38100" dir="2700000" algn="tl">
                  <a:srgbClr val="000000">
                    <a:alpha val="43137"/>
                  </a:srgbClr>
                </a:outerShdw>
              </a:effectLst>
            </a:rPr>
            <a:t>Planification</a:t>
          </a:r>
          <a:r>
            <a:rPr lang="en-NZ" sz="2300" b="1" kern="1200" dirty="0">
              <a:effectLst>
                <a:outerShdw blurRad="38100" dist="38100" dir="2700000" algn="tl">
                  <a:srgbClr val="000000">
                    <a:alpha val="43137"/>
                  </a:srgbClr>
                </a:outerShdw>
              </a:effectLst>
            </a:rPr>
            <a:t> </a:t>
          </a:r>
          <a:r>
            <a:rPr lang="en-NZ" sz="2300" b="1" kern="1200" dirty="0" err="1">
              <a:effectLst>
                <a:outerShdw blurRad="38100" dist="38100" dir="2700000" algn="tl">
                  <a:srgbClr val="000000">
                    <a:alpha val="43137"/>
                  </a:srgbClr>
                </a:outerShdw>
              </a:effectLst>
            </a:rPr>
            <a:t>réussie</a:t>
          </a:r>
          <a:endParaRPr lang="en-NZ" sz="2300" kern="1200" dirty="0"/>
        </a:p>
      </dsp:txBody>
      <dsp:txXfrm>
        <a:off x="5177277" y="2748662"/>
        <a:ext cx="1837445" cy="1837445"/>
      </dsp:txXfrm>
    </dsp:sp>
    <dsp:sp modelId="{728EA9DE-D6E9-49DF-801D-9F2C9E49963C}">
      <dsp:nvSpPr>
        <dsp:cNvPr id="0" name=""/>
        <dsp:cNvSpPr/>
      </dsp:nvSpPr>
      <dsp:spPr>
        <a:xfrm>
          <a:off x="5186511" y="2069"/>
          <a:ext cx="1818977" cy="1818977"/>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NZ" sz="2200" b="1" kern="1200" dirty="0" err="1">
              <a:effectLst>
                <a:outerShdw blurRad="38100" dist="38100" dir="2700000" algn="tl">
                  <a:srgbClr val="000000">
                    <a:alpha val="43137"/>
                  </a:srgbClr>
                </a:outerShdw>
              </a:effectLst>
            </a:rPr>
            <a:t>Valeurs</a:t>
          </a:r>
          <a:r>
            <a:rPr lang="en-NZ" sz="2200" b="1" kern="1200" dirty="0">
              <a:effectLst>
                <a:outerShdw blurRad="38100" dist="38100" dir="2700000" algn="tl">
                  <a:srgbClr val="000000">
                    <a:alpha val="43137"/>
                  </a:srgbClr>
                </a:outerShdw>
              </a:effectLst>
            </a:rPr>
            <a:t> Mission Vision</a:t>
          </a:r>
        </a:p>
      </dsp:txBody>
      <dsp:txXfrm>
        <a:off x="5452894" y="268452"/>
        <a:ext cx="1286211" cy="1286211"/>
      </dsp:txXfrm>
    </dsp:sp>
    <dsp:sp modelId="{B45F640A-0023-430F-A2FD-FA1C0273D7C8}">
      <dsp:nvSpPr>
        <dsp:cNvPr id="0" name=""/>
        <dsp:cNvSpPr/>
      </dsp:nvSpPr>
      <dsp:spPr>
        <a:xfrm>
          <a:off x="7807458" y="1906299"/>
          <a:ext cx="1818977" cy="1818977"/>
        </a:xfrm>
        <a:prstGeom prst="ellipse">
          <a:avLst/>
        </a:prstGeom>
        <a:solidFill>
          <a:schemeClr val="accent1">
            <a:shade val="80000"/>
            <a:hueOff val="82081"/>
            <a:satOff val="-3531"/>
            <a:lumOff val="700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NZ" sz="2200" b="1" kern="1200" dirty="0" err="1">
              <a:effectLst>
                <a:outerShdw blurRad="38100" dist="38100" dir="2700000" algn="tl">
                  <a:srgbClr val="000000">
                    <a:alpha val="43137"/>
                  </a:srgbClr>
                </a:outerShdw>
              </a:effectLst>
            </a:rPr>
            <a:t>Evaluer</a:t>
          </a:r>
          <a:r>
            <a:rPr lang="en-NZ" sz="2200" b="1" kern="1200" dirty="0">
              <a:effectLst>
                <a:outerShdw blurRad="38100" dist="38100" dir="2700000" algn="tl">
                  <a:srgbClr val="000000">
                    <a:alpha val="43137"/>
                  </a:srgbClr>
                </a:outerShdw>
              </a:effectLst>
            </a:rPr>
            <a:t> les </a:t>
          </a:r>
          <a:r>
            <a:rPr lang="en-NZ" sz="2200" b="1" kern="1200" dirty="0" err="1">
              <a:effectLst>
                <a:outerShdw blurRad="38100" dist="38100" dir="2700000" algn="tl">
                  <a:srgbClr val="000000">
                    <a:alpha val="43137"/>
                  </a:srgbClr>
                </a:outerShdw>
              </a:effectLst>
            </a:rPr>
            <a:t>besoins</a:t>
          </a:r>
          <a:endParaRPr lang="en-NZ" sz="2200" b="1" kern="1200" dirty="0">
            <a:effectLst>
              <a:outerShdw blurRad="38100" dist="38100" dir="2700000" algn="tl">
                <a:srgbClr val="000000">
                  <a:alpha val="43137"/>
                </a:srgbClr>
              </a:outerShdw>
            </a:effectLst>
          </a:endParaRPr>
        </a:p>
      </dsp:txBody>
      <dsp:txXfrm>
        <a:off x="8073841" y="2172682"/>
        <a:ext cx="1286211" cy="1286211"/>
      </dsp:txXfrm>
    </dsp:sp>
    <dsp:sp modelId="{E3C11B5A-86F7-4224-A646-A3A963FD2D18}">
      <dsp:nvSpPr>
        <dsp:cNvPr id="0" name=""/>
        <dsp:cNvSpPr/>
      </dsp:nvSpPr>
      <dsp:spPr>
        <a:xfrm>
          <a:off x="6806345" y="4987407"/>
          <a:ext cx="1818977" cy="1818977"/>
        </a:xfrm>
        <a:prstGeom prst="ellipse">
          <a:avLst/>
        </a:prstGeom>
        <a:solidFill>
          <a:schemeClr val="accent1">
            <a:shade val="80000"/>
            <a:hueOff val="164162"/>
            <a:satOff val="-7062"/>
            <a:lumOff val="140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NZ" sz="2200" kern="1200" dirty="0"/>
            <a:t>[</a:t>
          </a:r>
          <a:r>
            <a:rPr lang="en-NZ" sz="2200" kern="1200" dirty="0" err="1"/>
            <a:t>Texte</a:t>
          </a:r>
          <a:r>
            <a:rPr lang="en-NZ" sz="2200" kern="1200" dirty="0"/>
            <a:t>]</a:t>
          </a:r>
        </a:p>
      </dsp:txBody>
      <dsp:txXfrm>
        <a:off x="7072728" y="5253790"/>
        <a:ext cx="1286211" cy="1286211"/>
      </dsp:txXfrm>
    </dsp:sp>
    <dsp:sp modelId="{CFD0CAEB-0197-496D-A28D-86FFCFF89A1A}">
      <dsp:nvSpPr>
        <dsp:cNvPr id="0" name=""/>
        <dsp:cNvSpPr/>
      </dsp:nvSpPr>
      <dsp:spPr>
        <a:xfrm>
          <a:off x="3566676" y="4987407"/>
          <a:ext cx="1818977" cy="1818977"/>
        </a:xfrm>
        <a:prstGeom prst="ellipse">
          <a:avLst/>
        </a:prstGeom>
        <a:solidFill>
          <a:schemeClr val="accent1">
            <a:shade val="80000"/>
            <a:hueOff val="246243"/>
            <a:satOff val="-10593"/>
            <a:lumOff val="2101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NZ" sz="2200" kern="1200" dirty="0"/>
            <a:t>[</a:t>
          </a:r>
          <a:r>
            <a:rPr lang="en-NZ" sz="2200" kern="1200" dirty="0" err="1"/>
            <a:t>Texte</a:t>
          </a:r>
          <a:r>
            <a:rPr lang="en-NZ" sz="2200" kern="1200" dirty="0"/>
            <a:t>]</a:t>
          </a:r>
        </a:p>
      </dsp:txBody>
      <dsp:txXfrm>
        <a:off x="3833059" y="5253790"/>
        <a:ext cx="1286211" cy="1286211"/>
      </dsp:txXfrm>
    </dsp:sp>
    <dsp:sp modelId="{AF241EB2-1C45-4C08-8206-28E47AF7F24D}">
      <dsp:nvSpPr>
        <dsp:cNvPr id="0" name=""/>
        <dsp:cNvSpPr/>
      </dsp:nvSpPr>
      <dsp:spPr>
        <a:xfrm>
          <a:off x="2565563" y="1906299"/>
          <a:ext cx="1818977" cy="1818977"/>
        </a:xfrm>
        <a:prstGeom prst="ellipse">
          <a:avLst/>
        </a:prstGeom>
        <a:solidFill>
          <a:schemeClr val="accent1">
            <a:shade val="80000"/>
            <a:hueOff val="328325"/>
            <a:satOff val="-14124"/>
            <a:lumOff val="280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NZ" sz="2200" kern="1200" dirty="0"/>
            <a:t>[</a:t>
          </a:r>
          <a:r>
            <a:rPr lang="en-NZ" sz="2200" kern="1200" dirty="0" err="1"/>
            <a:t>Texte</a:t>
          </a:r>
          <a:r>
            <a:rPr lang="en-NZ" sz="2200" kern="1200" dirty="0"/>
            <a:t>]</a:t>
          </a:r>
        </a:p>
      </dsp:txBody>
      <dsp:txXfrm>
        <a:off x="2831946" y="2172682"/>
        <a:ext cx="1286211" cy="12862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EE87A-8C17-4F11-A1BD-0E58EAA4BD10}">
      <dsp:nvSpPr>
        <dsp:cNvPr id="0" name=""/>
        <dsp:cNvSpPr/>
      </dsp:nvSpPr>
      <dsp:spPr>
        <a:xfrm rot="16200000">
          <a:off x="677333" y="-677333"/>
          <a:ext cx="2709333" cy="4064000"/>
        </a:xfrm>
        <a:prstGeom prst="round1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NZ" sz="2900" b="1" kern="1200" cap="none" spc="0" dirty="0">
              <a:ln w="0"/>
              <a:solidFill>
                <a:schemeClr val="tx1"/>
              </a:solidFill>
              <a:effectLst>
                <a:outerShdw blurRad="38100" dist="19050" dir="2700000" algn="tl" rotWithShape="0">
                  <a:schemeClr val="dk1">
                    <a:alpha val="40000"/>
                  </a:schemeClr>
                </a:outerShdw>
              </a:effectLst>
            </a:rPr>
            <a:t>Forces  </a:t>
          </a:r>
        </a:p>
      </dsp:txBody>
      <dsp:txXfrm rot="5400000">
        <a:off x="-1" y="1"/>
        <a:ext cx="4064000" cy="2032000"/>
      </dsp:txXfrm>
    </dsp:sp>
    <dsp:sp modelId="{871B218A-0EBC-4966-B2AD-A5E96750FA8F}">
      <dsp:nvSpPr>
        <dsp:cNvPr id="0" name=""/>
        <dsp:cNvSpPr/>
      </dsp:nvSpPr>
      <dsp:spPr>
        <a:xfrm>
          <a:off x="4064000" y="0"/>
          <a:ext cx="4064000" cy="2709333"/>
        </a:xfrm>
        <a:prstGeom prst="round1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NZ" sz="2900" b="1" kern="1200" cap="none" spc="0" dirty="0" err="1">
              <a:ln w="0"/>
              <a:solidFill>
                <a:schemeClr val="tx1"/>
              </a:solidFill>
              <a:effectLst>
                <a:outerShdw blurRad="38100" dist="19050" dir="2700000" algn="tl" rotWithShape="0">
                  <a:schemeClr val="dk1">
                    <a:alpha val="40000"/>
                  </a:schemeClr>
                </a:outerShdw>
              </a:effectLst>
            </a:rPr>
            <a:t>Faiblesses</a:t>
          </a:r>
          <a:endParaRPr lang="en-NZ" sz="2900" b="1" kern="1200" cap="none" spc="0" dirty="0">
            <a:ln w="0"/>
            <a:solidFill>
              <a:schemeClr val="tx1"/>
            </a:solidFill>
            <a:effectLst>
              <a:outerShdw blurRad="38100" dist="19050" dir="2700000" algn="tl" rotWithShape="0">
                <a:schemeClr val="dk1">
                  <a:alpha val="40000"/>
                </a:schemeClr>
              </a:outerShdw>
            </a:effectLst>
          </a:endParaRPr>
        </a:p>
      </dsp:txBody>
      <dsp:txXfrm>
        <a:off x="4064000" y="0"/>
        <a:ext cx="4064000" cy="2032000"/>
      </dsp:txXfrm>
    </dsp:sp>
    <dsp:sp modelId="{1D03E71D-B3DB-4BFC-8C6D-D010FF106E1A}">
      <dsp:nvSpPr>
        <dsp:cNvPr id="0" name=""/>
        <dsp:cNvSpPr/>
      </dsp:nvSpPr>
      <dsp:spPr>
        <a:xfrm rot="10800000">
          <a:off x="0" y="2709333"/>
          <a:ext cx="4064000" cy="2709333"/>
        </a:xfrm>
        <a:prstGeom prst="round1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NZ" sz="2900" b="1" kern="1200" cap="none" spc="0" dirty="0" err="1">
              <a:ln w="0"/>
              <a:solidFill>
                <a:schemeClr val="tx1"/>
              </a:solidFill>
              <a:effectLst>
                <a:outerShdw blurRad="38100" dist="19050" dir="2700000" algn="tl" rotWithShape="0">
                  <a:schemeClr val="dk1">
                    <a:alpha val="40000"/>
                  </a:schemeClr>
                </a:outerShdw>
              </a:effectLst>
            </a:rPr>
            <a:t>Possibilités</a:t>
          </a:r>
          <a:endParaRPr lang="en-NZ" sz="2900" b="1" kern="1200" cap="none" spc="0" dirty="0">
            <a:ln w="0"/>
            <a:solidFill>
              <a:schemeClr val="tx1"/>
            </a:solidFill>
            <a:effectLst>
              <a:outerShdw blurRad="38100" dist="19050" dir="2700000" algn="tl" rotWithShape="0">
                <a:schemeClr val="dk1">
                  <a:alpha val="40000"/>
                </a:schemeClr>
              </a:outerShdw>
            </a:effectLst>
          </a:endParaRPr>
        </a:p>
      </dsp:txBody>
      <dsp:txXfrm rot="10800000">
        <a:off x="0" y="3386666"/>
        <a:ext cx="4064000" cy="2032000"/>
      </dsp:txXfrm>
    </dsp:sp>
    <dsp:sp modelId="{21007406-397D-4744-B9D5-6C90D7B0342F}">
      <dsp:nvSpPr>
        <dsp:cNvPr id="0" name=""/>
        <dsp:cNvSpPr/>
      </dsp:nvSpPr>
      <dsp:spPr>
        <a:xfrm rot="5400000">
          <a:off x="4741333" y="2032000"/>
          <a:ext cx="2709333" cy="4064000"/>
        </a:xfrm>
        <a:prstGeom prst="round1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NZ" sz="2900" b="1" kern="1200" cap="none" spc="0" dirty="0">
              <a:ln w="0"/>
              <a:solidFill>
                <a:schemeClr val="tx1"/>
              </a:solidFill>
              <a:effectLst>
                <a:outerShdw blurRad="38100" dist="19050" dir="2700000" algn="tl" rotWithShape="0">
                  <a:schemeClr val="dk1">
                    <a:alpha val="40000"/>
                  </a:schemeClr>
                </a:outerShdw>
              </a:effectLst>
            </a:rPr>
            <a:t>Menaces</a:t>
          </a:r>
        </a:p>
      </dsp:txBody>
      <dsp:txXfrm rot="-5400000">
        <a:off x="4063999" y="3386666"/>
        <a:ext cx="4064000" cy="2032000"/>
      </dsp:txXfrm>
    </dsp:sp>
    <dsp:sp modelId="{EF14A754-6F30-4341-9B4C-222FDFF8175C}">
      <dsp:nvSpPr>
        <dsp:cNvPr id="0" name=""/>
        <dsp:cNvSpPr/>
      </dsp:nvSpPr>
      <dsp:spPr>
        <a:xfrm>
          <a:off x="2844799" y="2032000"/>
          <a:ext cx="2438400" cy="1354666"/>
        </a:xfrm>
        <a:prstGeom prst="roundRect">
          <a:avLst/>
        </a:prstGeom>
        <a:solidFill>
          <a:schemeClr val="accent1">
            <a:tint val="6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altLang="en-US" sz="2900" b="1" kern="1200" cap="none" spc="0" dirty="0" err="1">
              <a:ln w="0"/>
              <a:solidFill>
                <a:schemeClr val="tx1"/>
              </a:solidFill>
              <a:effectLst>
                <a:outerShdw blurRad="38100" dist="19050" dir="2700000" algn="tl" rotWithShape="0">
                  <a:schemeClr val="dk1">
                    <a:alpha val="40000"/>
                  </a:schemeClr>
                </a:outerShdw>
              </a:effectLst>
            </a:rPr>
            <a:t>Exercice</a:t>
          </a:r>
          <a:endParaRPr lang="en-US" altLang="en-US" sz="2900" b="1" kern="1200" cap="none" spc="0" dirty="0">
            <a:ln w="0"/>
            <a:solidFill>
              <a:schemeClr val="tx1"/>
            </a:solidFill>
            <a:effectLst>
              <a:outerShdw blurRad="38100" dist="19050" dir="2700000" algn="tl" rotWithShape="0">
                <a:schemeClr val="dk1">
                  <a:alpha val="40000"/>
                </a:schemeClr>
              </a:outerShdw>
            </a:effectLst>
          </a:endParaRPr>
        </a:p>
        <a:p>
          <a:pPr marL="0" lvl="0" indent="0" algn="ctr" defTabSz="1289050">
            <a:lnSpc>
              <a:spcPct val="90000"/>
            </a:lnSpc>
            <a:spcBef>
              <a:spcPct val="0"/>
            </a:spcBef>
            <a:spcAft>
              <a:spcPct val="35000"/>
            </a:spcAft>
            <a:buNone/>
          </a:pPr>
          <a:r>
            <a:rPr lang="en-US" altLang="en-US" sz="2900" b="1" kern="1200" cap="none" spc="0" dirty="0">
              <a:ln w="0"/>
              <a:solidFill>
                <a:schemeClr val="tx1"/>
              </a:solidFill>
              <a:effectLst>
                <a:outerShdw blurRad="38100" dist="19050" dir="2700000" algn="tl" rotWithShape="0">
                  <a:schemeClr val="dk1">
                    <a:alpha val="40000"/>
                  </a:schemeClr>
                </a:outerShdw>
              </a:effectLst>
            </a:rPr>
            <a:t>FFPM</a:t>
          </a:r>
          <a:endParaRPr lang="en-NZ" sz="2900" b="1" kern="1200" cap="none" spc="0" dirty="0">
            <a:ln w="0"/>
            <a:solidFill>
              <a:schemeClr val="tx1"/>
            </a:solidFill>
            <a:effectLst>
              <a:outerShdw blurRad="38100" dist="19050" dir="2700000" algn="tl" rotWithShape="0">
                <a:schemeClr val="dk1">
                  <a:alpha val="40000"/>
                </a:schemeClr>
              </a:outerShdw>
            </a:effectLst>
          </a:endParaRPr>
        </a:p>
      </dsp:txBody>
      <dsp:txXfrm>
        <a:off x="2910928" y="2098129"/>
        <a:ext cx="2306142" cy="12224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368D9-7A9A-4D3F-853E-AB18EAD60BF5}">
      <dsp:nvSpPr>
        <dsp:cNvPr id="0" name=""/>
        <dsp:cNvSpPr/>
      </dsp:nvSpPr>
      <dsp:spPr>
        <a:xfrm>
          <a:off x="3249086" y="720297"/>
          <a:ext cx="5693826" cy="5693826"/>
        </a:xfrm>
        <a:prstGeom prst="blockArc">
          <a:avLst>
            <a:gd name="adj1" fmla="val 13114286"/>
            <a:gd name="adj2" fmla="val 16200000"/>
            <a:gd name="adj3" fmla="val 3910"/>
          </a:avLst>
        </a:prstGeom>
        <a:solidFill>
          <a:schemeClr val="accent1">
            <a:shade val="90000"/>
            <a:hueOff val="328325"/>
            <a:satOff val="-13840"/>
            <a:lumOff val="255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2F2707-DF3C-465D-A961-BA269A6E8DDB}">
      <dsp:nvSpPr>
        <dsp:cNvPr id="0" name=""/>
        <dsp:cNvSpPr/>
      </dsp:nvSpPr>
      <dsp:spPr>
        <a:xfrm>
          <a:off x="3249086" y="720297"/>
          <a:ext cx="5693826" cy="5693826"/>
        </a:xfrm>
        <a:prstGeom prst="blockArc">
          <a:avLst>
            <a:gd name="adj1" fmla="val 10028571"/>
            <a:gd name="adj2" fmla="val 13114286"/>
            <a:gd name="adj3" fmla="val 3910"/>
          </a:avLst>
        </a:prstGeom>
        <a:solidFill>
          <a:schemeClr val="accent1">
            <a:shade val="90000"/>
            <a:hueOff val="273604"/>
            <a:satOff val="-11533"/>
            <a:lumOff val="213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82F441-8252-470E-8FCE-39F5689BA7AE}">
      <dsp:nvSpPr>
        <dsp:cNvPr id="0" name=""/>
        <dsp:cNvSpPr/>
      </dsp:nvSpPr>
      <dsp:spPr>
        <a:xfrm>
          <a:off x="3249086" y="720297"/>
          <a:ext cx="5693826" cy="5693826"/>
        </a:xfrm>
        <a:prstGeom prst="blockArc">
          <a:avLst>
            <a:gd name="adj1" fmla="val 6942857"/>
            <a:gd name="adj2" fmla="val 10028571"/>
            <a:gd name="adj3" fmla="val 3910"/>
          </a:avLst>
        </a:prstGeom>
        <a:solidFill>
          <a:schemeClr val="accent1">
            <a:shade val="90000"/>
            <a:hueOff val="218883"/>
            <a:satOff val="-9227"/>
            <a:lumOff val="170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8B8139-0F60-4CD1-BAAD-18F76D4D9991}">
      <dsp:nvSpPr>
        <dsp:cNvPr id="0" name=""/>
        <dsp:cNvSpPr/>
      </dsp:nvSpPr>
      <dsp:spPr>
        <a:xfrm>
          <a:off x="3249086" y="720297"/>
          <a:ext cx="5693826" cy="5693826"/>
        </a:xfrm>
        <a:prstGeom prst="blockArc">
          <a:avLst>
            <a:gd name="adj1" fmla="val 3857143"/>
            <a:gd name="adj2" fmla="val 6942857"/>
            <a:gd name="adj3" fmla="val 3910"/>
          </a:avLst>
        </a:prstGeom>
        <a:solidFill>
          <a:schemeClr val="accent1">
            <a:shade val="90000"/>
            <a:hueOff val="164162"/>
            <a:satOff val="-6920"/>
            <a:lumOff val="127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EDE911-9BA1-4CBE-8BCA-28E3B1F452F1}">
      <dsp:nvSpPr>
        <dsp:cNvPr id="0" name=""/>
        <dsp:cNvSpPr/>
      </dsp:nvSpPr>
      <dsp:spPr>
        <a:xfrm>
          <a:off x="3249086" y="720297"/>
          <a:ext cx="5693826" cy="5693826"/>
        </a:xfrm>
        <a:prstGeom prst="blockArc">
          <a:avLst>
            <a:gd name="adj1" fmla="val 771429"/>
            <a:gd name="adj2" fmla="val 3857143"/>
            <a:gd name="adj3" fmla="val 3910"/>
          </a:avLst>
        </a:prstGeom>
        <a:solidFill>
          <a:schemeClr val="accent1">
            <a:shade val="90000"/>
            <a:hueOff val="109442"/>
            <a:satOff val="-4613"/>
            <a:lumOff val="85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187E21-2A93-4E9D-B6AB-C8D6A659832D}">
      <dsp:nvSpPr>
        <dsp:cNvPr id="0" name=""/>
        <dsp:cNvSpPr/>
      </dsp:nvSpPr>
      <dsp:spPr>
        <a:xfrm>
          <a:off x="3249086" y="720297"/>
          <a:ext cx="5693826" cy="5693826"/>
        </a:xfrm>
        <a:prstGeom prst="blockArc">
          <a:avLst>
            <a:gd name="adj1" fmla="val 19285714"/>
            <a:gd name="adj2" fmla="val 771429"/>
            <a:gd name="adj3" fmla="val 3910"/>
          </a:avLst>
        </a:prstGeom>
        <a:solidFill>
          <a:schemeClr val="accent1">
            <a:shade val="90000"/>
            <a:hueOff val="54721"/>
            <a:satOff val="-2307"/>
            <a:lumOff val="42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78E45F-F0AE-48D9-B46A-B108DC591801}">
      <dsp:nvSpPr>
        <dsp:cNvPr id="0" name=""/>
        <dsp:cNvSpPr/>
      </dsp:nvSpPr>
      <dsp:spPr>
        <a:xfrm>
          <a:off x="3249086" y="720297"/>
          <a:ext cx="5693826" cy="5693826"/>
        </a:xfrm>
        <a:prstGeom prst="blockArc">
          <a:avLst>
            <a:gd name="adj1" fmla="val 16200000"/>
            <a:gd name="adj2" fmla="val 19285714"/>
            <a:gd name="adj3" fmla="val 391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F3A4DF-24C4-4115-AE53-D23787D8597F}">
      <dsp:nvSpPr>
        <dsp:cNvPr id="0" name=""/>
        <dsp:cNvSpPr/>
      </dsp:nvSpPr>
      <dsp:spPr>
        <a:xfrm>
          <a:off x="4991695" y="2462905"/>
          <a:ext cx="2208609" cy="2208609"/>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NZ" sz="2000" b="1" kern="1200" dirty="0" err="1">
              <a:effectLst>
                <a:outerShdw blurRad="38100" dist="38100" dir="2700000" algn="tl">
                  <a:srgbClr val="000000">
                    <a:alpha val="43137"/>
                  </a:srgbClr>
                </a:outerShdw>
              </a:effectLst>
            </a:rPr>
            <a:t>Planification</a:t>
          </a:r>
          <a:r>
            <a:rPr lang="en-NZ" sz="2000" b="1" kern="1200" dirty="0">
              <a:effectLst>
                <a:outerShdw blurRad="38100" dist="38100" dir="2700000" algn="tl">
                  <a:srgbClr val="000000">
                    <a:alpha val="43137"/>
                  </a:srgbClr>
                </a:outerShdw>
              </a:effectLst>
            </a:rPr>
            <a:t> </a:t>
          </a:r>
          <a:r>
            <a:rPr lang="en-NZ" sz="2000" b="1" kern="1200" dirty="0" err="1">
              <a:effectLst>
                <a:outerShdw blurRad="38100" dist="38100" dir="2700000" algn="tl">
                  <a:srgbClr val="000000">
                    <a:alpha val="43137"/>
                  </a:srgbClr>
                </a:outerShdw>
              </a:effectLst>
            </a:rPr>
            <a:t>réussie</a:t>
          </a:r>
          <a:endParaRPr lang="en-NZ" sz="2000" kern="1200" dirty="0"/>
        </a:p>
      </dsp:txBody>
      <dsp:txXfrm>
        <a:off x="5315138" y="2786348"/>
        <a:ext cx="1561723" cy="1561723"/>
      </dsp:txXfrm>
    </dsp:sp>
    <dsp:sp modelId="{728EA9DE-D6E9-49DF-801D-9F2C9E49963C}">
      <dsp:nvSpPr>
        <dsp:cNvPr id="0" name=""/>
        <dsp:cNvSpPr/>
      </dsp:nvSpPr>
      <dsp:spPr>
        <a:xfrm>
          <a:off x="5322986" y="2941"/>
          <a:ext cx="1546026" cy="1546026"/>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NZ" sz="1600" b="1" kern="1200" dirty="0" err="1">
              <a:effectLst>
                <a:outerShdw blurRad="38100" dist="38100" dir="2700000" algn="tl">
                  <a:srgbClr val="000000">
                    <a:alpha val="43137"/>
                  </a:srgbClr>
                </a:outerShdw>
              </a:effectLst>
            </a:rPr>
            <a:t>Valeurs</a:t>
          </a:r>
          <a:r>
            <a:rPr lang="en-NZ" sz="1600" b="1" kern="1200" dirty="0">
              <a:effectLst>
                <a:outerShdw blurRad="38100" dist="38100" dir="2700000" algn="tl">
                  <a:srgbClr val="000000">
                    <a:alpha val="43137"/>
                  </a:srgbClr>
                </a:outerShdw>
              </a:effectLst>
            </a:rPr>
            <a:t> Mission Vision</a:t>
          </a:r>
        </a:p>
      </dsp:txBody>
      <dsp:txXfrm>
        <a:off x="5549396" y="229351"/>
        <a:ext cx="1093206" cy="1093206"/>
      </dsp:txXfrm>
    </dsp:sp>
    <dsp:sp modelId="{B45F640A-0023-430F-A2FD-FA1C0273D7C8}">
      <dsp:nvSpPr>
        <dsp:cNvPr id="0" name=""/>
        <dsp:cNvSpPr/>
      </dsp:nvSpPr>
      <dsp:spPr>
        <a:xfrm>
          <a:off x="7505278" y="1053877"/>
          <a:ext cx="1546026" cy="1546026"/>
        </a:xfrm>
        <a:prstGeom prst="ellipse">
          <a:avLst/>
        </a:prstGeom>
        <a:solidFill>
          <a:schemeClr val="accent1">
            <a:shade val="80000"/>
            <a:hueOff val="54721"/>
            <a:satOff val="-2354"/>
            <a:lumOff val="46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NZ" sz="1600" b="1" kern="1200" dirty="0" err="1">
              <a:effectLst>
                <a:outerShdw blurRad="38100" dist="38100" dir="2700000" algn="tl">
                  <a:srgbClr val="000000">
                    <a:alpha val="43137"/>
                  </a:srgbClr>
                </a:outerShdw>
              </a:effectLst>
            </a:rPr>
            <a:t>Evaluer</a:t>
          </a:r>
          <a:r>
            <a:rPr lang="en-NZ" sz="1600" b="1" kern="1200" dirty="0">
              <a:effectLst>
                <a:outerShdw blurRad="38100" dist="38100" dir="2700000" algn="tl">
                  <a:srgbClr val="000000">
                    <a:alpha val="43137"/>
                  </a:srgbClr>
                </a:outerShdw>
              </a:effectLst>
            </a:rPr>
            <a:t> les </a:t>
          </a:r>
          <a:r>
            <a:rPr lang="en-NZ" sz="1600" b="1" kern="1200" dirty="0" err="1">
              <a:effectLst>
                <a:outerShdw blurRad="38100" dist="38100" dir="2700000" algn="tl">
                  <a:srgbClr val="000000">
                    <a:alpha val="43137"/>
                  </a:srgbClr>
                </a:outerShdw>
              </a:effectLst>
            </a:rPr>
            <a:t>besoins</a:t>
          </a:r>
          <a:endParaRPr lang="en-NZ" sz="1600" b="1" kern="1200" dirty="0">
            <a:effectLst>
              <a:outerShdw blurRad="38100" dist="38100" dir="2700000" algn="tl">
                <a:srgbClr val="000000">
                  <a:alpha val="43137"/>
                </a:srgbClr>
              </a:outerShdw>
            </a:effectLst>
          </a:endParaRPr>
        </a:p>
      </dsp:txBody>
      <dsp:txXfrm>
        <a:off x="7731688" y="1280287"/>
        <a:ext cx="1093206" cy="1093206"/>
      </dsp:txXfrm>
    </dsp:sp>
    <dsp:sp modelId="{E3C11B5A-86F7-4224-A646-A3A963FD2D18}">
      <dsp:nvSpPr>
        <dsp:cNvPr id="0" name=""/>
        <dsp:cNvSpPr/>
      </dsp:nvSpPr>
      <dsp:spPr>
        <a:xfrm>
          <a:off x="8044260" y="3415310"/>
          <a:ext cx="1546026" cy="1546026"/>
        </a:xfrm>
        <a:prstGeom prst="ellipse">
          <a:avLst/>
        </a:prstGeom>
        <a:solidFill>
          <a:schemeClr val="accent1">
            <a:shade val="80000"/>
            <a:hueOff val="109442"/>
            <a:satOff val="-4708"/>
            <a:lumOff val="933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NZ" sz="1600" b="1" kern="1200" dirty="0" err="1">
              <a:effectLst>
                <a:outerShdw blurRad="38100" dist="38100" dir="2700000" algn="tl">
                  <a:srgbClr val="000000">
                    <a:alpha val="43137"/>
                  </a:srgbClr>
                </a:outerShdw>
              </a:effectLst>
            </a:rPr>
            <a:t>Choisir</a:t>
          </a:r>
          <a:r>
            <a:rPr lang="en-NZ" sz="1600" b="1" kern="1200" dirty="0">
              <a:effectLst>
                <a:outerShdw blurRad="38100" dist="38100" dir="2700000" algn="tl">
                  <a:srgbClr val="000000">
                    <a:alpha val="43137"/>
                  </a:srgbClr>
                </a:outerShdw>
              </a:effectLst>
            </a:rPr>
            <a:t> des </a:t>
          </a:r>
          <a:r>
            <a:rPr lang="en-NZ" sz="1600" b="1" kern="1200" dirty="0" err="1">
              <a:effectLst>
                <a:outerShdw blurRad="38100" dist="38100" dir="2700000" algn="tl">
                  <a:srgbClr val="000000">
                    <a:alpha val="43137"/>
                  </a:srgbClr>
                </a:outerShdw>
              </a:effectLst>
            </a:rPr>
            <a:t>objectifs</a:t>
          </a:r>
          <a:r>
            <a:rPr lang="en-NZ" sz="1600" b="1" kern="1200" dirty="0">
              <a:effectLst>
                <a:outerShdw blurRad="38100" dist="38100" dir="2700000" algn="tl">
                  <a:srgbClr val="000000">
                    <a:alpha val="43137"/>
                  </a:srgbClr>
                </a:outerShdw>
              </a:effectLst>
            </a:rPr>
            <a:t> &amp; des buts</a:t>
          </a:r>
        </a:p>
      </dsp:txBody>
      <dsp:txXfrm>
        <a:off x="8270670" y="3641720"/>
        <a:ext cx="1093206" cy="1093206"/>
      </dsp:txXfrm>
    </dsp:sp>
    <dsp:sp modelId="{BB33C310-2EF6-4A0B-9C85-3158F7F4DD4A}">
      <dsp:nvSpPr>
        <dsp:cNvPr id="0" name=""/>
        <dsp:cNvSpPr/>
      </dsp:nvSpPr>
      <dsp:spPr>
        <a:xfrm>
          <a:off x="6534067" y="5309032"/>
          <a:ext cx="1546026" cy="1546026"/>
        </a:xfrm>
        <a:prstGeom prst="ellipse">
          <a:avLst/>
        </a:prstGeom>
        <a:solidFill>
          <a:schemeClr val="accent1">
            <a:shade val="80000"/>
            <a:hueOff val="164162"/>
            <a:satOff val="-7062"/>
            <a:lumOff val="140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NZ" sz="1600" kern="1200" dirty="0"/>
            <a:t>[</a:t>
          </a:r>
          <a:r>
            <a:rPr lang="en-NZ" sz="1600" kern="1200" dirty="0" err="1"/>
            <a:t>Texte</a:t>
          </a:r>
          <a:r>
            <a:rPr lang="en-NZ" sz="1600" kern="1200" dirty="0"/>
            <a:t>]</a:t>
          </a:r>
        </a:p>
      </dsp:txBody>
      <dsp:txXfrm>
        <a:off x="6760477" y="5535442"/>
        <a:ext cx="1093206" cy="1093206"/>
      </dsp:txXfrm>
    </dsp:sp>
    <dsp:sp modelId="{CFD0CAEB-0197-496D-A28D-86FFCFF89A1A}">
      <dsp:nvSpPr>
        <dsp:cNvPr id="0" name=""/>
        <dsp:cNvSpPr/>
      </dsp:nvSpPr>
      <dsp:spPr>
        <a:xfrm>
          <a:off x="4111906" y="5309032"/>
          <a:ext cx="1546026" cy="1546026"/>
        </a:xfrm>
        <a:prstGeom prst="ellipse">
          <a:avLst/>
        </a:prstGeom>
        <a:solidFill>
          <a:schemeClr val="accent1">
            <a:shade val="80000"/>
            <a:hueOff val="218883"/>
            <a:satOff val="-9416"/>
            <a:lumOff val="186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NZ" sz="1600" kern="1200" dirty="0"/>
            <a:t>[</a:t>
          </a:r>
          <a:r>
            <a:rPr lang="en-NZ" sz="1600" kern="1200" dirty="0" err="1"/>
            <a:t>Texte</a:t>
          </a:r>
          <a:r>
            <a:rPr lang="en-NZ" sz="1600" kern="1200" dirty="0"/>
            <a:t>]</a:t>
          </a:r>
        </a:p>
      </dsp:txBody>
      <dsp:txXfrm>
        <a:off x="4338316" y="5535442"/>
        <a:ext cx="1093206" cy="1093206"/>
      </dsp:txXfrm>
    </dsp:sp>
    <dsp:sp modelId="{E787DC4A-4ED2-4AFF-B743-3143E57FCF28}">
      <dsp:nvSpPr>
        <dsp:cNvPr id="0" name=""/>
        <dsp:cNvSpPr/>
      </dsp:nvSpPr>
      <dsp:spPr>
        <a:xfrm>
          <a:off x="2601713" y="3415310"/>
          <a:ext cx="1546026" cy="1546026"/>
        </a:xfrm>
        <a:prstGeom prst="ellipse">
          <a:avLst/>
        </a:prstGeom>
        <a:solidFill>
          <a:schemeClr val="accent1">
            <a:shade val="80000"/>
            <a:hueOff val="273604"/>
            <a:satOff val="-11770"/>
            <a:lumOff val="2334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NZ" sz="1600" kern="1200" dirty="0"/>
            <a:t>[</a:t>
          </a:r>
          <a:r>
            <a:rPr lang="en-NZ" sz="1600" kern="1200" dirty="0" err="1"/>
            <a:t>Texte</a:t>
          </a:r>
          <a:r>
            <a:rPr lang="en-NZ" sz="1600" kern="1200" dirty="0"/>
            <a:t>]</a:t>
          </a:r>
        </a:p>
      </dsp:txBody>
      <dsp:txXfrm>
        <a:off x="2828123" y="3641720"/>
        <a:ext cx="1093206" cy="1093206"/>
      </dsp:txXfrm>
    </dsp:sp>
    <dsp:sp modelId="{AF241EB2-1C45-4C08-8206-28E47AF7F24D}">
      <dsp:nvSpPr>
        <dsp:cNvPr id="0" name=""/>
        <dsp:cNvSpPr/>
      </dsp:nvSpPr>
      <dsp:spPr>
        <a:xfrm>
          <a:off x="3140694" y="1053877"/>
          <a:ext cx="1546026" cy="1546026"/>
        </a:xfrm>
        <a:prstGeom prst="ellipse">
          <a:avLst/>
        </a:prstGeom>
        <a:solidFill>
          <a:schemeClr val="accent1">
            <a:shade val="80000"/>
            <a:hueOff val="328325"/>
            <a:satOff val="-14124"/>
            <a:lumOff val="280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NZ" sz="1600" kern="1200" dirty="0"/>
        </a:p>
      </dsp:txBody>
      <dsp:txXfrm>
        <a:off x="3367104" y="1280287"/>
        <a:ext cx="1093206" cy="1093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368D9-7A9A-4D3F-853E-AB18EAD60BF5}">
      <dsp:nvSpPr>
        <dsp:cNvPr id="0" name=""/>
        <dsp:cNvSpPr/>
      </dsp:nvSpPr>
      <dsp:spPr>
        <a:xfrm>
          <a:off x="3249086" y="720297"/>
          <a:ext cx="5693826" cy="5693826"/>
        </a:xfrm>
        <a:prstGeom prst="blockArc">
          <a:avLst>
            <a:gd name="adj1" fmla="val 13114286"/>
            <a:gd name="adj2" fmla="val 16200000"/>
            <a:gd name="adj3" fmla="val 3910"/>
          </a:avLst>
        </a:prstGeom>
        <a:solidFill>
          <a:schemeClr val="accent1">
            <a:shade val="90000"/>
            <a:hueOff val="328325"/>
            <a:satOff val="-13840"/>
            <a:lumOff val="255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2F2707-DF3C-465D-A961-BA269A6E8DDB}">
      <dsp:nvSpPr>
        <dsp:cNvPr id="0" name=""/>
        <dsp:cNvSpPr/>
      </dsp:nvSpPr>
      <dsp:spPr>
        <a:xfrm>
          <a:off x="3249086" y="720297"/>
          <a:ext cx="5693826" cy="5693826"/>
        </a:xfrm>
        <a:prstGeom prst="blockArc">
          <a:avLst>
            <a:gd name="adj1" fmla="val 10028571"/>
            <a:gd name="adj2" fmla="val 13114286"/>
            <a:gd name="adj3" fmla="val 3910"/>
          </a:avLst>
        </a:prstGeom>
        <a:solidFill>
          <a:schemeClr val="accent1">
            <a:shade val="90000"/>
            <a:hueOff val="273604"/>
            <a:satOff val="-11533"/>
            <a:lumOff val="213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82F441-8252-470E-8FCE-39F5689BA7AE}">
      <dsp:nvSpPr>
        <dsp:cNvPr id="0" name=""/>
        <dsp:cNvSpPr/>
      </dsp:nvSpPr>
      <dsp:spPr>
        <a:xfrm>
          <a:off x="3249086" y="720297"/>
          <a:ext cx="5693826" cy="5693826"/>
        </a:xfrm>
        <a:prstGeom prst="blockArc">
          <a:avLst>
            <a:gd name="adj1" fmla="val 6942857"/>
            <a:gd name="adj2" fmla="val 10028571"/>
            <a:gd name="adj3" fmla="val 3910"/>
          </a:avLst>
        </a:prstGeom>
        <a:solidFill>
          <a:schemeClr val="accent1">
            <a:shade val="90000"/>
            <a:hueOff val="218883"/>
            <a:satOff val="-9227"/>
            <a:lumOff val="170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8B8139-0F60-4CD1-BAAD-18F76D4D9991}">
      <dsp:nvSpPr>
        <dsp:cNvPr id="0" name=""/>
        <dsp:cNvSpPr/>
      </dsp:nvSpPr>
      <dsp:spPr>
        <a:xfrm>
          <a:off x="3249086" y="720297"/>
          <a:ext cx="5693826" cy="5693826"/>
        </a:xfrm>
        <a:prstGeom prst="blockArc">
          <a:avLst>
            <a:gd name="adj1" fmla="val 3857143"/>
            <a:gd name="adj2" fmla="val 6942857"/>
            <a:gd name="adj3" fmla="val 3910"/>
          </a:avLst>
        </a:prstGeom>
        <a:solidFill>
          <a:schemeClr val="accent1">
            <a:shade val="90000"/>
            <a:hueOff val="164162"/>
            <a:satOff val="-6920"/>
            <a:lumOff val="127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EDE911-9BA1-4CBE-8BCA-28E3B1F452F1}">
      <dsp:nvSpPr>
        <dsp:cNvPr id="0" name=""/>
        <dsp:cNvSpPr/>
      </dsp:nvSpPr>
      <dsp:spPr>
        <a:xfrm>
          <a:off x="3249086" y="720297"/>
          <a:ext cx="5693826" cy="5693826"/>
        </a:xfrm>
        <a:prstGeom prst="blockArc">
          <a:avLst>
            <a:gd name="adj1" fmla="val 771429"/>
            <a:gd name="adj2" fmla="val 3857143"/>
            <a:gd name="adj3" fmla="val 3910"/>
          </a:avLst>
        </a:prstGeom>
        <a:solidFill>
          <a:schemeClr val="accent1">
            <a:shade val="90000"/>
            <a:hueOff val="109442"/>
            <a:satOff val="-4613"/>
            <a:lumOff val="85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187E21-2A93-4E9D-B6AB-C8D6A659832D}">
      <dsp:nvSpPr>
        <dsp:cNvPr id="0" name=""/>
        <dsp:cNvSpPr/>
      </dsp:nvSpPr>
      <dsp:spPr>
        <a:xfrm>
          <a:off x="3249086" y="720297"/>
          <a:ext cx="5693826" cy="5693826"/>
        </a:xfrm>
        <a:prstGeom prst="blockArc">
          <a:avLst>
            <a:gd name="adj1" fmla="val 19285714"/>
            <a:gd name="adj2" fmla="val 771429"/>
            <a:gd name="adj3" fmla="val 3910"/>
          </a:avLst>
        </a:prstGeom>
        <a:solidFill>
          <a:schemeClr val="accent1">
            <a:shade val="90000"/>
            <a:hueOff val="54721"/>
            <a:satOff val="-2307"/>
            <a:lumOff val="42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78E45F-F0AE-48D9-B46A-B108DC591801}">
      <dsp:nvSpPr>
        <dsp:cNvPr id="0" name=""/>
        <dsp:cNvSpPr/>
      </dsp:nvSpPr>
      <dsp:spPr>
        <a:xfrm>
          <a:off x="3249086" y="720297"/>
          <a:ext cx="5693826" cy="5693826"/>
        </a:xfrm>
        <a:prstGeom prst="blockArc">
          <a:avLst>
            <a:gd name="adj1" fmla="val 16200000"/>
            <a:gd name="adj2" fmla="val 19285714"/>
            <a:gd name="adj3" fmla="val 391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F3A4DF-24C4-4115-AE53-D23787D8597F}">
      <dsp:nvSpPr>
        <dsp:cNvPr id="0" name=""/>
        <dsp:cNvSpPr/>
      </dsp:nvSpPr>
      <dsp:spPr>
        <a:xfrm>
          <a:off x="4991695" y="2462905"/>
          <a:ext cx="2208609" cy="2208609"/>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NZ" sz="2000" b="1" kern="1200" dirty="0" err="1">
              <a:effectLst>
                <a:outerShdw blurRad="38100" dist="38100" dir="2700000" algn="tl">
                  <a:srgbClr val="000000">
                    <a:alpha val="43137"/>
                  </a:srgbClr>
                </a:outerShdw>
              </a:effectLst>
            </a:rPr>
            <a:t>Planification</a:t>
          </a:r>
          <a:r>
            <a:rPr lang="en-NZ" sz="2000" b="1" kern="1200" dirty="0">
              <a:effectLst>
                <a:outerShdw blurRad="38100" dist="38100" dir="2700000" algn="tl">
                  <a:srgbClr val="000000">
                    <a:alpha val="43137"/>
                  </a:srgbClr>
                </a:outerShdw>
              </a:effectLst>
            </a:rPr>
            <a:t> </a:t>
          </a:r>
          <a:r>
            <a:rPr lang="en-NZ" sz="2000" b="1" kern="1200" dirty="0" err="1">
              <a:effectLst>
                <a:outerShdw blurRad="38100" dist="38100" dir="2700000" algn="tl">
                  <a:srgbClr val="000000">
                    <a:alpha val="43137"/>
                  </a:srgbClr>
                </a:outerShdw>
              </a:effectLst>
            </a:rPr>
            <a:t>réussie</a:t>
          </a:r>
          <a:endParaRPr lang="en-NZ" sz="2000" kern="1200" dirty="0"/>
        </a:p>
      </dsp:txBody>
      <dsp:txXfrm>
        <a:off x="5315138" y="2786348"/>
        <a:ext cx="1561723" cy="1561723"/>
      </dsp:txXfrm>
    </dsp:sp>
    <dsp:sp modelId="{728EA9DE-D6E9-49DF-801D-9F2C9E49963C}">
      <dsp:nvSpPr>
        <dsp:cNvPr id="0" name=""/>
        <dsp:cNvSpPr/>
      </dsp:nvSpPr>
      <dsp:spPr>
        <a:xfrm>
          <a:off x="5322986" y="2941"/>
          <a:ext cx="1546026" cy="1546026"/>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b="1" kern="1200" dirty="0" err="1">
              <a:effectLst>
                <a:outerShdw blurRad="38100" dist="38100" dir="2700000" algn="tl">
                  <a:srgbClr val="000000">
                    <a:alpha val="43137"/>
                  </a:srgbClr>
                </a:outerShdw>
              </a:effectLst>
            </a:rPr>
            <a:t>Valeurs</a:t>
          </a:r>
          <a:r>
            <a:rPr lang="en-NZ" sz="1400" b="1" kern="1200" dirty="0">
              <a:effectLst>
                <a:outerShdw blurRad="38100" dist="38100" dir="2700000" algn="tl">
                  <a:srgbClr val="000000">
                    <a:alpha val="43137"/>
                  </a:srgbClr>
                </a:outerShdw>
              </a:effectLst>
            </a:rPr>
            <a:t> Mission Vision</a:t>
          </a:r>
        </a:p>
      </dsp:txBody>
      <dsp:txXfrm>
        <a:off x="5549396" y="229351"/>
        <a:ext cx="1093206" cy="1093206"/>
      </dsp:txXfrm>
    </dsp:sp>
    <dsp:sp modelId="{B45F640A-0023-430F-A2FD-FA1C0273D7C8}">
      <dsp:nvSpPr>
        <dsp:cNvPr id="0" name=""/>
        <dsp:cNvSpPr/>
      </dsp:nvSpPr>
      <dsp:spPr>
        <a:xfrm>
          <a:off x="7505278" y="1053877"/>
          <a:ext cx="1546026" cy="1546026"/>
        </a:xfrm>
        <a:prstGeom prst="ellipse">
          <a:avLst/>
        </a:prstGeom>
        <a:solidFill>
          <a:schemeClr val="accent1">
            <a:shade val="80000"/>
            <a:hueOff val="54721"/>
            <a:satOff val="-2354"/>
            <a:lumOff val="46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b="1" kern="1200" dirty="0" err="1">
              <a:effectLst>
                <a:outerShdw blurRad="38100" dist="38100" dir="2700000" algn="tl">
                  <a:srgbClr val="000000">
                    <a:alpha val="43137"/>
                  </a:srgbClr>
                </a:outerShdw>
              </a:effectLst>
            </a:rPr>
            <a:t>Evaluer</a:t>
          </a:r>
          <a:r>
            <a:rPr lang="en-NZ" sz="1400" b="1" kern="1200" dirty="0">
              <a:effectLst>
                <a:outerShdw blurRad="38100" dist="38100" dir="2700000" algn="tl">
                  <a:srgbClr val="000000">
                    <a:alpha val="43137"/>
                  </a:srgbClr>
                </a:outerShdw>
              </a:effectLst>
            </a:rPr>
            <a:t> les </a:t>
          </a:r>
          <a:r>
            <a:rPr lang="en-NZ" sz="1400" b="1" kern="1200" dirty="0" err="1">
              <a:effectLst>
                <a:outerShdw blurRad="38100" dist="38100" dir="2700000" algn="tl">
                  <a:srgbClr val="000000">
                    <a:alpha val="43137"/>
                  </a:srgbClr>
                </a:outerShdw>
              </a:effectLst>
            </a:rPr>
            <a:t>besoins</a:t>
          </a:r>
          <a:endParaRPr lang="en-NZ" sz="1400" b="1" kern="1200" dirty="0">
            <a:effectLst>
              <a:outerShdw blurRad="38100" dist="38100" dir="2700000" algn="tl">
                <a:srgbClr val="000000">
                  <a:alpha val="43137"/>
                </a:srgbClr>
              </a:outerShdw>
            </a:effectLst>
          </a:endParaRPr>
        </a:p>
      </dsp:txBody>
      <dsp:txXfrm>
        <a:off x="7731688" y="1280287"/>
        <a:ext cx="1093206" cy="1093206"/>
      </dsp:txXfrm>
    </dsp:sp>
    <dsp:sp modelId="{E3C11B5A-86F7-4224-A646-A3A963FD2D18}">
      <dsp:nvSpPr>
        <dsp:cNvPr id="0" name=""/>
        <dsp:cNvSpPr/>
      </dsp:nvSpPr>
      <dsp:spPr>
        <a:xfrm>
          <a:off x="8044260" y="3415310"/>
          <a:ext cx="1546026" cy="1546026"/>
        </a:xfrm>
        <a:prstGeom prst="ellipse">
          <a:avLst/>
        </a:prstGeom>
        <a:solidFill>
          <a:schemeClr val="accent1">
            <a:shade val="80000"/>
            <a:hueOff val="109442"/>
            <a:satOff val="-4708"/>
            <a:lumOff val="933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b="1" kern="1200" dirty="0" err="1">
              <a:effectLst>
                <a:outerShdw blurRad="38100" dist="38100" dir="2700000" algn="tl">
                  <a:srgbClr val="000000">
                    <a:alpha val="43137"/>
                  </a:srgbClr>
                </a:outerShdw>
              </a:effectLst>
            </a:rPr>
            <a:t>Choisir</a:t>
          </a:r>
          <a:r>
            <a:rPr lang="en-NZ" sz="1400" b="1" kern="1200" dirty="0">
              <a:effectLst>
                <a:outerShdw blurRad="38100" dist="38100" dir="2700000" algn="tl">
                  <a:srgbClr val="000000">
                    <a:alpha val="43137"/>
                  </a:srgbClr>
                </a:outerShdw>
              </a:effectLst>
            </a:rPr>
            <a:t> les </a:t>
          </a:r>
          <a:r>
            <a:rPr lang="en-NZ" sz="1400" b="1" kern="1200" dirty="0" err="1">
              <a:effectLst>
                <a:outerShdw blurRad="38100" dist="38100" dir="2700000" algn="tl">
                  <a:srgbClr val="000000">
                    <a:alpha val="43137"/>
                  </a:srgbClr>
                </a:outerShdw>
              </a:effectLst>
            </a:rPr>
            <a:t>objectifs</a:t>
          </a:r>
          <a:r>
            <a:rPr lang="en-NZ" sz="1400" b="1" kern="1200" dirty="0">
              <a:effectLst>
                <a:outerShdw blurRad="38100" dist="38100" dir="2700000" algn="tl">
                  <a:srgbClr val="000000">
                    <a:alpha val="43137"/>
                  </a:srgbClr>
                </a:outerShdw>
              </a:effectLst>
            </a:rPr>
            <a:t> &amp; les buts</a:t>
          </a:r>
        </a:p>
      </dsp:txBody>
      <dsp:txXfrm>
        <a:off x="8270670" y="3641720"/>
        <a:ext cx="1093206" cy="1093206"/>
      </dsp:txXfrm>
    </dsp:sp>
    <dsp:sp modelId="{BB33C310-2EF6-4A0B-9C85-3158F7F4DD4A}">
      <dsp:nvSpPr>
        <dsp:cNvPr id="0" name=""/>
        <dsp:cNvSpPr/>
      </dsp:nvSpPr>
      <dsp:spPr>
        <a:xfrm>
          <a:off x="6534067" y="5309032"/>
          <a:ext cx="1546026" cy="1546026"/>
        </a:xfrm>
        <a:prstGeom prst="ellipse">
          <a:avLst/>
        </a:prstGeom>
        <a:solidFill>
          <a:schemeClr val="accent1">
            <a:shade val="80000"/>
            <a:hueOff val="164162"/>
            <a:satOff val="-7062"/>
            <a:lumOff val="140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b="1" kern="1200" dirty="0" err="1">
              <a:effectLst>
                <a:outerShdw blurRad="38100" dist="38100" dir="2700000" algn="tl">
                  <a:srgbClr val="000000">
                    <a:alpha val="43137"/>
                  </a:srgbClr>
                </a:outerShdw>
              </a:effectLst>
            </a:rPr>
            <a:t>Etapes</a:t>
          </a:r>
          <a:r>
            <a:rPr lang="en-NZ" sz="1400" b="1" kern="1200" dirty="0">
              <a:effectLst>
                <a:outerShdw blurRad="38100" dist="38100" dir="2700000" algn="tl">
                  <a:srgbClr val="000000">
                    <a:alpha val="43137"/>
                  </a:srgbClr>
                </a:outerShdw>
              </a:effectLst>
            </a:rPr>
            <a:t> </a:t>
          </a:r>
          <a:r>
            <a:rPr lang="en-NZ" sz="1400" b="1" kern="1200" dirty="0" err="1">
              <a:effectLst>
                <a:outerShdw blurRad="38100" dist="38100" dir="2700000" algn="tl">
                  <a:srgbClr val="000000">
                    <a:alpha val="43137"/>
                  </a:srgbClr>
                </a:outerShdw>
              </a:effectLst>
            </a:rPr>
            <a:t>stratégiques</a:t>
          </a:r>
          <a:endParaRPr lang="en-NZ" sz="1400" b="1" kern="1200" dirty="0">
            <a:effectLst>
              <a:outerShdw blurRad="38100" dist="38100" dir="2700000" algn="tl">
                <a:srgbClr val="000000">
                  <a:alpha val="43137"/>
                </a:srgbClr>
              </a:outerShdw>
            </a:effectLst>
          </a:endParaRPr>
        </a:p>
      </dsp:txBody>
      <dsp:txXfrm>
        <a:off x="6760477" y="5535442"/>
        <a:ext cx="1093206" cy="1093206"/>
      </dsp:txXfrm>
    </dsp:sp>
    <dsp:sp modelId="{CFD0CAEB-0197-496D-A28D-86FFCFF89A1A}">
      <dsp:nvSpPr>
        <dsp:cNvPr id="0" name=""/>
        <dsp:cNvSpPr/>
      </dsp:nvSpPr>
      <dsp:spPr>
        <a:xfrm>
          <a:off x="4111906" y="5309032"/>
          <a:ext cx="1546026" cy="1546026"/>
        </a:xfrm>
        <a:prstGeom prst="ellipse">
          <a:avLst/>
        </a:prstGeom>
        <a:solidFill>
          <a:schemeClr val="accent1">
            <a:shade val="80000"/>
            <a:hueOff val="218883"/>
            <a:satOff val="-9416"/>
            <a:lumOff val="186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kern="1200" dirty="0"/>
            <a:t>[</a:t>
          </a:r>
          <a:r>
            <a:rPr lang="en-NZ" sz="1400" kern="1200" dirty="0" err="1"/>
            <a:t>Texte</a:t>
          </a:r>
          <a:r>
            <a:rPr lang="en-NZ" sz="1400" kern="1200" dirty="0"/>
            <a:t>]</a:t>
          </a:r>
        </a:p>
      </dsp:txBody>
      <dsp:txXfrm>
        <a:off x="4338316" y="5535442"/>
        <a:ext cx="1093206" cy="1093206"/>
      </dsp:txXfrm>
    </dsp:sp>
    <dsp:sp modelId="{E787DC4A-4ED2-4AFF-B743-3143E57FCF28}">
      <dsp:nvSpPr>
        <dsp:cNvPr id="0" name=""/>
        <dsp:cNvSpPr/>
      </dsp:nvSpPr>
      <dsp:spPr>
        <a:xfrm>
          <a:off x="2601713" y="3415310"/>
          <a:ext cx="1546026" cy="1546026"/>
        </a:xfrm>
        <a:prstGeom prst="ellipse">
          <a:avLst/>
        </a:prstGeom>
        <a:solidFill>
          <a:schemeClr val="accent1">
            <a:shade val="80000"/>
            <a:hueOff val="273604"/>
            <a:satOff val="-11770"/>
            <a:lumOff val="2334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kern="1200" dirty="0"/>
            <a:t>[</a:t>
          </a:r>
          <a:r>
            <a:rPr lang="en-NZ" sz="1400" kern="1200" dirty="0" err="1"/>
            <a:t>Texte</a:t>
          </a:r>
          <a:r>
            <a:rPr lang="en-NZ" sz="1400" kern="1200" dirty="0"/>
            <a:t>]</a:t>
          </a:r>
        </a:p>
      </dsp:txBody>
      <dsp:txXfrm>
        <a:off x="2828123" y="3641720"/>
        <a:ext cx="1093206" cy="1093206"/>
      </dsp:txXfrm>
    </dsp:sp>
    <dsp:sp modelId="{AF241EB2-1C45-4C08-8206-28E47AF7F24D}">
      <dsp:nvSpPr>
        <dsp:cNvPr id="0" name=""/>
        <dsp:cNvSpPr/>
      </dsp:nvSpPr>
      <dsp:spPr>
        <a:xfrm>
          <a:off x="3140694" y="1053877"/>
          <a:ext cx="1546026" cy="1546026"/>
        </a:xfrm>
        <a:prstGeom prst="ellipse">
          <a:avLst/>
        </a:prstGeom>
        <a:solidFill>
          <a:schemeClr val="accent1">
            <a:shade val="80000"/>
            <a:hueOff val="328325"/>
            <a:satOff val="-14124"/>
            <a:lumOff val="280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kern="1200" dirty="0"/>
            <a:t>[</a:t>
          </a:r>
          <a:r>
            <a:rPr lang="en-NZ" sz="1400" kern="1200" dirty="0" err="1"/>
            <a:t>Texte</a:t>
          </a:r>
          <a:r>
            <a:rPr lang="en-NZ" sz="1400" kern="1200" dirty="0"/>
            <a:t>]</a:t>
          </a:r>
        </a:p>
      </dsp:txBody>
      <dsp:txXfrm>
        <a:off x="3367104" y="1280287"/>
        <a:ext cx="1093206" cy="10932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368D9-7A9A-4D3F-853E-AB18EAD60BF5}">
      <dsp:nvSpPr>
        <dsp:cNvPr id="0" name=""/>
        <dsp:cNvSpPr/>
      </dsp:nvSpPr>
      <dsp:spPr>
        <a:xfrm>
          <a:off x="3249086" y="720297"/>
          <a:ext cx="5693826" cy="5693826"/>
        </a:xfrm>
        <a:prstGeom prst="blockArc">
          <a:avLst>
            <a:gd name="adj1" fmla="val 13114286"/>
            <a:gd name="adj2" fmla="val 16200000"/>
            <a:gd name="adj3" fmla="val 3910"/>
          </a:avLst>
        </a:prstGeom>
        <a:solidFill>
          <a:schemeClr val="accent1">
            <a:shade val="90000"/>
            <a:hueOff val="328325"/>
            <a:satOff val="-13840"/>
            <a:lumOff val="255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2F2707-DF3C-465D-A961-BA269A6E8DDB}">
      <dsp:nvSpPr>
        <dsp:cNvPr id="0" name=""/>
        <dsp:cNvSpPr/>
      </dsp:nvSpPr>
      <dsp:spPr>
        <a:xfrm>
          <a:off x="3249086" y="720297"/>
          <a:ext cx="5693826" cy="5693826"/>
        </a:xfrm>
        <a:prstGeom prst="blockArc">
          <a:avLst>
            <a:gd name="adj1" fmla="val 10028571"/>
            <a:gd name="adj2" fmla="val 13114286"/>
            <a:gd name="adj3" fmla="val 3910"/>
          </a:avLst>
        </a:prstGeom>
        <a:solidFill>
          <a:schemeClr val="accent1">
            <a:shade val="90000"/>
            <a:hueOff val="273604"/>
            <a:satOff val="-11533"/>
            <a:lumOff val="213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82F441-8252-470E-8FCE-39F5689BA7AE}">
      <dsp:nvSpPr>
        <dsp:cNvPr id="0" name=""/>
        <dsp:cNvSpPr/>
      </dsp:nvSpPr>
      <dsp:spPr>
        <a:xfrm>
          <a:off x="3249086" y="720297"/>
          <a:ext cx="5693826" cy="5693826"/>
        </a:xfrm>
        <a:prstGeom prst="blockArc">
          <a:avLst>
            <a:gd name="adj1" fmla="val 6942857"/>
            <a:gd name="adj2" fmla="val 10028571"/>
            <a:gd name="adj3" fmla="val 3910"/>
          </a:avLst>
        </a:prstGeom>
        <a:solidFill>
          <a:schemeClr val="accent1">
            <a:shade val="90000"/>
            <a:hueOff val="218883"/>
            <a:satOff val="-9227"/>
            <a:lumOff val="170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8B8139-0F60-4CD1-BAAD-18F76D4D9991}">
      <dsp:nvSpPr>
        <dsp:cNvPr id="0" name=""/>
        <dsp:cNvSpPr/>
      </dsp:nvSpPr>
      <dsp:spPr>
        <a:xfrm>
          <a:off x="3249086" y="720297"/>
          <a:ext cx="5693826" cy="5693826"/>
        </a:xfrm>
        <a:prstGeom prst="blockArc">
          <a:avLst>
            <a:gd name="adj1" fmla="val 3857143"/>
            <a:gd name="adj2" fmla="val 6942857"/>
            <a:gd name="adj3" fmla="val 3910"/>
          </a:avLst>
        </a:prstGeom>
        <a:solidFill>
          <a:schemeClr val="accent1">
            <a:shade val="90000"/>
            <a:hueOff val="164162"/>
            <a:satOff val="-6920"/>
            <a:lumOff val="127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EDE911-9BA1-4CBE-8BCA-28E3B1F452F1}">
      <dsp:nvSpPr>
        <dsp:cNvPr id="0" name=""/>
        <dsp:cNvSpPr/>
      </dsp:nvSpPr>
      <dsp:spPr>
        <a:xfrm>
          <a:off x="3249086" y="720297"/>
          <a:ext cx="5693826" cy="5693826"/>
        </a:xfrm>
        <a:prstGeom prst="blockArc">
          <a:avLst>
            <a:gd name="adj1" fmla="val 771429"/>
            <a:gd name="adj2" fmla="val 3857143"/>
            <a:gd name="adj3" fmla="val 3910"/>
          </a:avLst>
        </a:prstGeom>
        <a:solidFill>
          <a:schemeClr val="accent1">
            <a:shade val="90000"/>
            <a:hueOff val="109442"/>
            <a:satOff val="-4613"/>
            <a:lumOff val="85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187E21-2A93-4E9D-B6AB-C8D6A659832D}">
      <dsp:nvSpPr>
        <dsp:cNvPr id="0" name=""/>
        <dsp:cNvSpPr/>
      </dsp:nvSpPr>
      <dsp:spPr>
        <a:xfrm>
          <a:off x="3249086" y="720297"/>
          <a:ext cx="5693826" cy="5693826"/>
        </a:xfrm>
        <a:prstGeom prst="blockArc">
          <a:avLst>
            <a:gd name="adj1" fmla="val 19285714"/>
            <a:gd name="adj2" fmla="val 771429"/>
            <a:gd name="adj3" fmla="val 3910"/>
          </a:avLst>
        </a:prstGeom>
        <a:solidFill>
          <a:schemeClr val="accent1">
            <a:shade val="90000"/>
            <a:hueOff val="54721"/>
            <a:satOff val="-2307"/>
            <a:lumOff val="42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78E45F-F0AE-48D9-B46A-B108DC591801}">
      <dsp:nvSpPr>
        <dsp:cNvPr id="0" name=""/>
        <dsp:cNvSpPr/>
      </dsp:nvSpPr>
      <dsp:spPr>
        <a:xfrm>
          <a:off x="3249086" y="720297"/>
          <a:ext cx="5693826" cy="5693826"/>
        </a:xfrm>
        <a:prstGeom prst="blockArc">
          <a:avLst>
            <a:gd name="adj1" fmla="val 16200000"/>
            <a:gd name="adj2" fmla="val 19285714"/>
            <a:gd name="adj3" fmla="val 391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F3A4DF-24C4-4115-AE53-D23787D8597F}">
      <dsp:nvSpPr>
        <dsp:cNvPr id="0" name=""/>
        <dsp:cNvSpPr/>
      </dsp:nvSpPr>
      <dsp:spPr>
        <a:xfrm>
          <a:off x="4991695" y="2462905"/>
          <a:ext cx="2208609" cy="2208609"/>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NZ" sz="2300" b="1" kern="1200" dirty="0">
              <a:effectLst>
                <a:outerShdw blurRad="38100" dist="38100" dir="2700000" algn="tl">
                  <a:srgbClr val="000000">
                    <a:alpha val="43137"/>
                  </a:srgbClr>
                </a:outerShdw>
              </a:effectLst>
            </a:rPr>
            <a:t>Successful planning </a:t>
          </a:r>
          <a:endParaRPr lang="en-NZ" sz="2300" kern="1200" dirty="0"/>
        </a:p>
      </dsp:txBody>
      <dsp:txXfrm>
        <a:off x="5315138" y="2786348"/>
        <a:ext cx="1561723" cy="1561723"/>
      </dsp:txXfrm>
    </dsp:sp>
    <dsp:sp modelId="{728EA9DE-D6E9-49DF-801D-9F2C9E49963C}">
      <dsp:nvSpPr>
        <dsp:cNvPr id="0" name=""/>
        <dsp:cNvSpPr/>
      </dsp:nvSpPr>
      <dsp:spPr>
        <a:xfrm>
          <a:off x="5322986" y="2941"/>
          <a:ext cx="1546026" cy="1546026"/>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NZ" sz="1200" b="1" kern="1200" dirty="0" err="1">
              <a:effectLst>
                <a:outerShdw blurRad="38100" dist="38100" dir="2700000" algn="tl">
                  <a:srgbClr val="000000">
                    <a:alpha val="43137"/>
                  </a:srgbClr>
                </a:outerShdw>
              </a:effectLst>
            </a:rPr>
            <a:t>Valeurs</a:t>
          </a:r>
          <a:r>
            <a:rPr lang="en-NZ" sz="1200" b="1" kern="1200" dirty="0">
              <a:effectLst>
                <a:outerShdw blurRad="38100" dist="38100" dir="2700000" algn="tl">
                  <a:srgbClr val="000000">
                    <a:alpha val="43137"/>
                  </a:srgbClr>
                </a:outerShdw>
              </a:effectLst>
            </a:rPr>
            <a:t> Mission Vision</a:t>
          </a:r>
        </a:p>
      </dsp:txBody>
      <dsp:txXfrm>
        <a:off x="5549396" y="229351"/>
        <a:ext cx="1093206" cy="1093206"/>
      </dsp:txXfrm>
    </dsp:sp>
    <dsp:sp modelId="{B45F640A-0023-430F-A2FD-FA1C0273D7C8}">
      <dsp:nvSpPr>
        <dsp:cNvPr id="0" name=""/>
        <dsp:cNvSpPr/>
      </dsp:nvSpPr>
      <dsp:spPr>
        <a:xfrm>
          <a:off x="7505278" y="1053877"/>
          <a:ext cx="1546026" cy="1546026"/>
        </a:xfrm>
        <a:prstGeom prst="ellipse">
          <a:avLst/>
        </a:prstGeom>
        <a:solidFill>
          <a:schemeClr val="accent1">
            <a:shade val="80000"/>
            <a:hueOff val="54721"/>
            <a:satOff val="-2354"/>
            <a:lumOff val="46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NZ" sz="1200" b="1" kern="1200" dirty="0" err="1">
              <a:effectLst>
                <a:outerShdw blurRad="38100" dist="38100" dir="2700000" algn="tl">
                  <a:srgbClr val="000000">
                    <a:alpha val="43137"/>
                  </a:srgbClr>
                </a:outerShdw>
              </a:effectLst>
            </a:rPr>
            <a:t>Evaluer</a:t>
          </a:r>
          <a:r>
            <a:rPr lang="en-NZ" sz="1200" b="1" kern="1200" dirty="0">
              <a:effectLst>
                <a:outerShdw blurRad="38100" dist="38100" dir="2700000" algn="tl">
                  <a:srgbClr val="000000">
                    <a:alpha val="43137"/>
                  </a:srgbClr>
                </a:outerShdw>
              </a:effectLst>
            </a:rPr>
            <a:t> les </a:t>
          </a:r>
          <a:r>
            <a:rPr lang="en-NZ" sz="1200" b="1" kern="1200" dirty="0" err="1">
              <a:effectLst>
                <a:outerShdw blurRad="38100" dist="38100" dir="2700000" algn="tl">
                  <a:srgbClr val="000000">
                    <a:alpha val="43137"/>
                  </a:srgbClr>
                </a:outerShdw>
              </a:effectLst>
            </a:rPr>
            <a:t>besoins</a:t>
          </a:r>
          <a:endParaRPr lang="en-NZ" sz="1200" b="1" kern="1200" dirty="0">
            <a:effectLst>
              <a:outerShdw blurRad="38100" dist="38100" dir="2700000" algn="tl">
                <a:srgbClr val="000000">
                  <a:alpha val="43137"/>
                </a:srgbClr>
              </a:outerShdw>
            </a:effectLst>
          </a:endParaRPr>
        </a:p>
      </dsp:txBody>
      <dsp:txXfrm>
        <a:off x="7731688" y="1280287"/>
        <a:ext cx="1093206" cy="1093206"/>
      </dsp:txXfrm>
    </dsp:sp>
    <dsp:sp modelId="{E3C11B5A-86F7-4224-A646-A3A963FD2D18}">
      <dsp:nvSpPr>
        <dsp:cNvPr id="0" name=""/>
        <dsp:cNvSpPr/>
      </dsp:nvSpPr>
      <dsp:spPr>
        <a:xfrm>
          <a:off x="8044260" y="3415310"/>
          <a:ext cx="1546026" cy="1546026"/>
        </a:xfrm>
        <a:prstGeom prst="ellipse">
          <a:avLst/>
        </a:prstGeom>
        <a:solidFill>
          <a:schemeClr val="accent1">
            <a:shade val="80000"/>
            <a:hueOff val="109442"/>
            <a:satOff val="-4708"/>
            <a:lumOff val="933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NZ" sz="1200" b="1" kern="1200" dirty="0" err="1">
              <a:effectLst>
                <a:outerShdw blurRad="38100" dist="38100" dir="2700000" algn="tl">
                  <a:srgbClr val="000000">
                    <a:alpha val="43137"/>
                  </a:srgbClr>
                </a:outerShdw>
              </a:effectLst>
            </a:rPr>
            <a:t>Choisir</a:t>
          </a:r>
          <a:r>
            <a:rPr lang="en-NZ" sz="1200" b="1" kern="1200" dirty="0">
              <a:effectLst>
                <a:outerShdw blurRad="38100" dist="38100" dir="2700000" algn="tl">
                  <a:srgbClr val="000000">
                    <a:alpha val="43137"/>
                  </a:srgbClr>
                </a:outerShdw>
              </a:effectLst>
            </a:rPr>
            <a:t> les </a:t>
          </a:r>
          <a:r>
            <a:rPr lang="en-NZ" sz="1200" b="1" kern="1200" dirty="0" err="1">
              <a:effectLst>
                <a:outerShdw blurRad="38100" dist="38100" dir="2700000" algn="tl">
                  <a:srgbClr val="000000">
                    <a:alpha val="43137"/>
                  </a:srgbClr>
                </a:outerShdw>
              </a:effectLst>
            </a:rPr>
            <a:t>objectifs</a:t>
          </a:r>
          <a:r>
            <a:rPr lang="en-NZ" sz="1200" b="1" kern="1200" dirty="0">
              <a:effectLst>
                <a:outerShdw blurRad="38100" dist="38100" dir="2700000" algn="tl">
                  <a:srgbClr val="000000">
                    <a:alpha val="43137"/>
                  </a:srgbClr>
                </a:outerShdw>
              </a:effectLst>
            </a:rPr>
            <a:t> &amp; les buts</a:t>
          </a:r>
        </a:p>
      </dsp:txBody>
      <dsp:txXfrm>
        <a:off x="8270670" y="3641720"/>
        <a:ext cx="1093206" cy="1093206"/>
      </dsp:txXfrm>
    </dsp:sp>
    <dsp:sp modelId="{BB33C310-2EF6-4A0B-9C85-3158F7F4DD4A}">
      <dsp:nvSpPr>
        <dsp:cNvPr id="0" name=""/>
        <dsp:cNvSpPr/>
      </dsp:nvSpPr>
      <dsp:spPr>
        <a:xfrm>
          <a:off x="6534067" y="5309032"/>
          <a:ext cx="1546026" cy="1546026"/>
        </a:xfrm>
        <a:prstGeom prst="ellipse">
          <a:avLst/>
        </a:prstGeom>
        <a:solidFill>
          <a:schemeClr val="accent1">
            <a:shade val="80000"/>
            <a:hueOff val="164162"/>
            <a:satOff val="-7062"/>
            <a:lumOff val="140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NZ" sz="1200" b="1" kern="1200" dirty="0" err="1">
              <a:effectLst>
                <a:outerShdw blurRad="38100" dist="38100" dir="2700000" algn="tl">
                  <a:srgbClr val="000000">
                    <a:alpha val="43137"/>
                  </a:srgbClr>
                </a:outerShdw>
              </a:effectLst>
            </a:rPr>
            <a:t>Etape</a:t>
          </a:r>
          <a:r>
            <a:rPr lang="en-NZ" sz="1200" b="1" kern="1200" dirty="0">
              <a:effectLst>
                <a:outerShdw blurRad="38100" dist="38100" dir="2700000" algn="tl">
                  <a:srgbClr val="000000">
                    <a:alpha val="43137"/>
                  </a:srgbClr>
                </a:outerShdw>
              </a:effectLst>
            </a:rPr>
            <a:t> </a:t>
          </a:r>
          <a:r>
            <a:rPr lang="en-NZ" sz="1200" b="1" kern="1200" dirty="0" err="1">
              <a:effectLst>
                <a:outerShdw blurRad="38100" dist="38100" dir="2700000" algn="tl">
                  <a:srgbClr val="000000">
                    <a:alpha val="43137"/>
                  </a:srgbClr>
                </a:outerShdw>
              </a:effectLst>
            </a:rPr>
            <a:t>stratégique</a:t>
          </a:r>
          <a:endParaRPr lang="en-NZ" sz="1200" b="1" kern="1200" dirty="0">
            <a:effectLst>
              <a:outerShdw blurRad="38100" dist="38100" dir="2700000" algn="tl">
                <a:srgbClr val="000000">
                  <a:alpha val="43137"/>
                </a:srgbClr>
              </a:outerShdw>
            </a:effectLst>
          </a:endParaRPr>
        </a:p>
      </dsp:txBody>
      <dsp:txXfrm>
        <a:off x="6760477" y="5535442"/>
        <a:ext cx="1093206" cy="1093206"/>
      </dsp:txXfrm>
    </dsp:sp>
    <dsp:sp modelId="{CFD0CAEB-0197-496D-A28D-86FFCFF89A1A}">
      <dsp:nvSpPr>
        <dsp:cNvPr id="0" name=""/>
        <dsp:cNvSpPr/>
      </dsp:nvSpPr>
      <dsp:spPr>
        <a:xfrm>
          <a:off x="4111906" y="5309032"/>
          <a:ext cx="1546026" cy="1546026"/>
        </a:xfrm>
        <a:prstGeom prst="ellipse">
          <a:avLst/>
        </a:prstGeom>
        <a:solidFill>
          <a:schemeClr val="accent1">
            <a:shade val="80000"/>
            <a:hueOff val="218883"/>
            <a:satOff val="-9416"/>
            <a:lumOff val="186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NZ" sz="1200" b="1" kern="1200" dirty="0">
              <a:effectLst>
                <a:outerShdw blurRad="38100" dist="38100" dir="2700000" algn="tl">
                  <a:srgbClr val="000000">
                    <a:alpha val="43137"/>
                  </a:srgbClr>
                </a:outerShdw>
              </a:effectLst>
            </a:rPr>
            <a:t>Plan </a:t>
          </a:r>
          <a:r>
            <a:rPr lang="en-NZ" sz="1200" b="1" kern="1200" dirty="0" err="1">
              <a:effectLst>
                <a:outerShdw blurRad="38100" dist="38100" dir="2700000" algn="tl">
                  <a:srgbClr val="000000">
                    <a:alpha val="43137"/>
                  </a:srgbClr>
                </a:outerShdw>
              </a:effectLst>
            </a:rPr>
            <a:t>cohérent</a:t>
          </a:r>
          <a:endParaRPr lang="en-NZ" sz="1200" b="1" kern="1200" dirty="0">
            <a:effectLst>
              <a:outerShdw blurRad="38100" dist="38100" dir="2700000" algn="tl">
                <a:srgbClr val="000000">
                  <a:alpha val="43137"/>
                </a:srgbClr>
              </a:outerShdw>
            </a:effectLst>
          </a:endParaRPr>
        </a:p>
      </dsp:txBody>
      <dsp:txXfrm>
        <a:off x="4338316" y="5535442"/>
        <a:ext cx="1093206" cy="1093206"/>
      </dsp:txXfrm>
    </dsp:sp>
    <dsp:sp modelId="{E787DC4A-4ED2-4AFF-B743-3143E57FCF28}">
      <dsp:nvSpPr>
        <dsp:cNvPr id="0" name=""/>
        <dsp:cNvSpPr/>
      </dsp:nvSpPr>
      <dsp:spPr>
        <a:xfrm>
          <a:off x="2601713" y="3415310"/>
          <a:ext cx="1546026" cy="1546026"/>
        </a:xfrm>
        <a:prstGeom prst="ellipse">
          <a:avLst/>
        </a:prstGeom>
        <a:solidFill>
          <a:schemeClr val="accent1">
            <a:shade val="80000"/>
            <a:hueOff val="273604"/>
            <a:satOff val="-11770"/>
            <a:lumOff val="2334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NZ" sz="1200" b="1" kern="1200" dirty="0">
              <a:effectLst>
                <a:outerShdw blurRad="38100" dist="38100" dir="2700000" algn="tl">
                  <a:srgbClr val="000000">
                    <a:alpha val="43137"/>
                  </a:srgbClr>
                </a:outerShdw>
              </a:effectLst>
            </a:rPr>
            <a:t>Orientation </a:t>
          </a:r>
          <a:r>
            <a:rPr lang="en-NZ" sz="1200" b="1" kern="1200" dirty="0" err="1">
              <a:effectLst>
                <a:outerShdw blurRad="38100" dist="38100" dir="2700000" algn="tl">
                  <a:srgbClr val="000000">
                    <a:alpha val="43137"/>
                  </a:srgbClr>
                </a:outerShdw>
              </a:effectLst>
            </a:rPr>
            <a:t>cohérente</a:t>
          </a:r>
          <a:endParaRPr lang="en-NZ" sz="1200" kern="1200" dirty="0"/>
        </a:p>
      </dsp:txBody>
      <dsp:txXfrm>
        <a:off x="2828123" y="3641720"/>
        <a:ext cx="1093206" cy="1093206"/>
      </dsp:txXfrm>
    </dsp:sp>
    <dsp:sp modelId="{AF241EB2-1C45-4C08-8206-28E47AF7F24D}">
      <dsp:nvSpPr>
        <dsp:cNvPr id="0" name=""/>
        <dsp:cNvSpPr/>
      </dsp:nvSpPr>
      <dsp:spPr>
        <a:xfrm>
          <a:off x="3140694" y="1053877"/>
          <a:ext cx="1546026" cy="1546026"/>
        </a:xfrm>
        <a:prstGeom prst="ellipse">
          <a:avLst/>
        </a:prstGeom>
        <a:solidFill>
          <a:schemeClr val="accent1">
            <a:shade val="80000"/>
            <a:hueOff val="328325"/>
            <a:satOff val="-14124"/>
            <a:lumOff val="280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NZ" sz="1200" b="1" kern="1200" dirty="0">
              <a:effectLst>
                <a:outerShdw blurRad="38100" dist="38100" dir="2700000" algn="tl">
                  <a:srgbClr val="000000">
                    <a:alpha val="43137"/>
                  </a:srgbClr>
                </a:outerShdw>
              </a:effectLst>
            </a:rPr>
            <a:t>Examiner </a:t>
          </a:r>
          <a:r>
            <a:rPr lang="en-NZ" sz="1200" b="1" kern="1200" dirty="0" err="1">
              <a:effectLst>
                <a:outerShdw blurRad="38100" dist="38100" dir="2700000" algn="tl">
                  <a:srgbClr val="000000">
                    <a:alpha val="43137"/>
                  </a:srgbClr>
                </a:outerShdw>
              </a:effectLst>
            </a:rPr>
            <a:t>régulièrement</a:t>
          </a:r>
          <a:r>
            <a:rPr lang="en-NZ" sz="1200" b="1" kern="1200" dirty="0">
              <a:effectLst>
                <a:outerShdw blurRad="38100" dist="38100" dir="2700000" algn="tl">
                  <a:srgbClr val="000000">
                    <a:alpha val="43137"/>
                  </a:srgbClr>
                </a:outerShdw>
              </a:effectLst>
            </a:rPr>
            <a:t> </a:t>
          </a:r>
          <a:endParaRPr lang="en-NZ" sz="1200" kern="1200" dirty="0"/>
        </a:p>
      </dsp:txBody>
      <dsp:txXfrm>
        <a:off x="3367104" y="1280287"/>
        <a:ext cx="1093206" cy="10932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368D9-7A9A-4D3F-853E-AB18EAD60BF5}">
      <dsp:nvSpPr>
        <dsp:cNvPr id="0" name=""/>
        <dsp:cNvSpPr/>
      </dsp:nvSpPr>
      <dsp:spPr>
        <a:xfrm>
          <a:off x="3249086" y="720297"/>
          <a:ext cx="5693826" cy="5693826"/>
        </a:xfrm>
        <a:prstGeom prst="blockArc">
          <a:avLst>
            <a:gd name="adj1" fmla="val 13114286"/>
            <a:gd name="adj2" fmla="val 16200000"/>
            <a:gd name="adj3" fmla="val 3910"/>
          </a:avLst>
        </a:prstGeom>
        <a:solidFill>
          <a:schemeClr val="accent1">
            <a:shade val="90000"/>
            <a:hueOff val="328325"/>
            <a:satOff val="-13840"/>
            <a:lumOff val="255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2F2707-DF3C-465D-A961-BA269A6E8DDB}">
      <dsp:nvSpPr>
        <dsp:cNvPr id="0" name=""/>
        <dsp:cNvSpPr/>
      </dsp:nvSpPr>
      <dsp:spPr>
        <a:xfrm>
          <a:off x="3249086" y="720297"/>
          <a:ext cx="5693826" cy="5693826"/>
        </a:xfrm>
        <a:prstGeom prst="blockArc">
          <a:avLst>
            <a:gd name="adj1" fmla="val 10028571"/>
            <a:gd name="adj2" fmla="val 13114286"/>
            <a:gd name="adj3" fmla="val 3910"/>
          </a:avLst>
        </a:prstGeom>
        <a:solidFill>
          <a:schemeClr val="accent1">
            <a:shade val="90000"/>
            <a:hueOff val="273604"/>
            <a:satOff val="-11533"/>
            <a:lumOff val="213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82F441-8252-470E-8FCE-39F5689BA7AE}">
      <dsp:nvSpPr>
        <dsp:cNvPr id="0" name=""/>
        <dsp:cNvSpPr/>
      </dsp:nvSpPr>
      <dsp:spPr>
        <a:xfrm>
          <a:off x="3249086" y="720297"/>
          <a:ext cx="5693826" cy="5693826"/>
        </a:xfrm>
        <a:prstGeom prst="blockArc">
          <a:avLst>
            <a:gd name="adj1" fmla="val 6942857"/>
            <a:gd name="adj2" fmla="val 10028571"/>
            <a:gd name="adj3" fmla="val 3910"/>
          </a:avLst>
        </a:prstGeom>
        <a:solidFill>
          <a:schemeClr val="accent1">
            <a:shade val="90000"/>
            <a:hueOff val="218883"/>
            <a:satOff val="-9227"/>
            <a:lumOff val="170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8B8139-0F60-4CD1-BAAD-18F76D4D9991}">
      <dsp:nvSpPr>
        <dsp:cNvPr id="0" name=""/>
        <dsp:cNvSpPr/>
      </dsp:nvSpPr>
      <dsp:spPr>
        <a:xfrm>
          <a:off x="3249086" y="720297"/>
          <a:ext cx="5693826" cy="5693826"/>
        </a:xfrm>
        <a:prstGeom prst="blockArc">
          <a:avLst>
            <a:gd name="adj1" fmla="val 3857143"/>
            <a:gd name="adj2" fmla="val 6942857"/>
            <a:gd name="adj3" fmla="val 3910"/>
          </a:avLst>
        </a:prstGeom>
        <a:solidFill>
          <a:schemeClr val="accent1">
            <a:shade val="90000"/>
            <a:hueOff val="164162"/>
            <a:satOff val="-6920"/>
            <a:lumOff val="127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EDE911-9BA1-4CBE-8BCA-28E3B1F452F1}">
      <dsp:nvSpPr>
        <dsp:cNvPr id="0" name=""/>
        <dsp:cNvSpPr/>
      </dsp:nvSpPr>
      <dsp:spPr>
        <a:xfrm>
          <a:off x="3249086" y="720297"/>
          <a:ext cx="5693826" cy="5693826"/>
        </a:xfrm>
        <a:prstGeom prst="blockArc">
          <a:avLst>
            <a:gd name="adj1" fmla="val 771429"/>
            <a:gd name="adj2" fmla="val 3857143"/>
            <a:gd name="adj3" fmla="val 3910"/>
          </a:avLst>
        </a:prstGeom>
        <a:solidFill>
          <a:schemeClr val="accent1">
            <a:shade val="90000"/>
            <a:hueOff val="109442"/>
            <a:satOff val="-4613"/>
            <a:lumOff val="85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187E21-2A93-4E9D-B6AB-C8D6A659832D}">
      <dsp:nvSpPr>
        <dsp:cNvPr id="0" name=""/>
        <dsp:cNvSpPr/>
      </dsp:nvSpPr>
      <dsp:spPr>
        <a:xfrm>
          <a:off x="3249086" y="720297"/>
          <a:ext cx="5693826" cy="5693826"/>
        </a:xfrm>
        <a:prstGeom prst="blockArc">
          <a:avLst>
            <a:gd name="adj1" fmla="val 19285714"/>
            <a:gd name="adj2" fmla="val 771429"/>
            <a:gd name="adj3" fmla="val 3910"/>
          </a:avLst>
        </a:prstGeom>
        <a:solidFill>
          <a:schemeClr val="accent1">
            <a:shade val="90000"/>
            <a:hueOff val="54721"/>
            <a:satOff val="-2307"/>
            <a:lumOff val="42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78E45F-F0AE-48D9-B46A-B108DC591801}">
      <dsp:nvSpPr>
        <dsp:cNvPr id="0" name=""/>
        <dsp:cNvSpPr/>
      </dsp:nvSpPr>
      <dsp:spPr>
        <a:xfrm>
          <a:off x="3249086" y="720297"/>
          <a:ext cx="5693826" cy="5693826"/>
        </a:xfrm>
        <a:prstGeom prst="blockArc">
          <a:avLst>
            <a:gd name="adj1" fmla="val 16200000"/>
            <a:gd name="adj2" fmla="val 19285714"/>
            <a:gd name="adj3" fmla="val 391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F3A4DF-24C4-4115-AE53-D23787D8597F}">
      <dsp:nvSpPr>
        <dsp:cNvPr id="0" name=""/>
        <dsp:cNvSpPr/>
      </dsp:nvSpPr>
      <dsp:spPr>
        <a:xfrm>
          <a:off x="4991695" y="2462905"/>
          <a:ext cx="2208609" cy="2208609"/>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NZ" sz="2300" b="1" kern="1200" dirty="0">
              <a:effectLst>
                <a:outerShdw blurRad="38100" dist="38100" dir="2700000" algn="tl">
                  <a:srgbClr val="000000">
                    <a:alpha val="43137"/>
                  </a:srgbClr>
                </a:outerShdw>
              </a:effectLst>
            </a:rPr>
            <a:t>Successful planning </a:t>
          </a:r>
          <a:endParaRPr lang="en-NZ" sz="2300" kern="1200" dirty="0"/>
        </a:p>
      </dsp:txBody>
      <dsp:txXfrm>
        <a:off x="5315138" y="2786348"/>
        <a:ext cx="1561723" cy="1561723"/>
      </dsp:txXfrm>
    </dsp:sp>
    <dsp:sp modelId="{728EA9DE-D6E9-49DF-801D-9F2C9E49963C}">
      <dsp:nvSpPr>
        <dsp:cNvPr id="0" name=""/>
        <dsp:cNvSpPr/>
      </dsp:nvSpPr>
      <dsp:spPr>
        <a:xfrm>
          <a:off x="5322986" y="2941"/>
          <a:ext cx="1546026" cy="1546026"/>
        </a:xfrm>
        <a:prstGeom prst="ellipse">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b="1" kern="1200" dirty="0" err="1">
              <a:effectLst>
                <a:outerShdw blurRad="38100" dist="38100" dir="2700000" algn="tl">
                  <a:srgbClr val="000000">
                    <a:alpha val="43137"/>
                  </a:srgbClr>
                </a:outerShdw>
              </a:effectLst>
            </a:rPr>
            <a:t>Valeurs</a:t>
          </a:r>
          <a:r>
            <a:rPr lang="en-NZ" sz="1400" b="1" kern="1200" dirty="0">
              <a:effectLst>
                <a:outerShdw blurRad="38100" dist="38100" dir="2700000" algn="tl">
                  <a:srgbClr val="000000">
                    <a:alpha val="43137"/>
                  </a:srgbClr>
                </a:outerShdw>
              </a:effectLst>
            </a:rPr>
            <a:t> Mission Vision</a:t>
          </a:r>
        </a:p>
      </dsp:txBody>
      <dsp:txXfrm>
        <a:off x="5549396" y="229351"/>
        <a:ext cx="1093206" cy="1093206"/>
      </dsp:txXfrm>
    </dsp:sp>
    <dsp:sp modelId="{B45F640A-0023-430F-A2FD-FA1C0273D7C8}">
      <dsp:nvSpPr>
        <dsp:cNvPr id="0" name=""/>
        <dsp:cNvSpPr/>
      </dsp:nvSpPr>
      <dsp:spPr>
        <a:xfrm>
          <a:off x="7505278" y="1053877"/>
          <a:ext cx="1546026" cy="1546026"/>
        </a:xfrm>
        <a:prstGeom prst="ellipse">
          <a:avLst/>
        </a:prstGeom>
        <a:solidFill>
          <a:schemeClr val="accent1">
            <a:shade val="80000"/>
            <a:hueOff val="54721"/>
            <a:satOff val="-2354"/>
            <a:lumOff val="46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b="1" kern="1200" dirty="0" err="1">
              <a:effectLst>
                <a:outerShdw blurRad="38100" dist="38100" dir="2700000" algn="tl">
                  <a:srgbClr val="000000">
                    <a:alpha val="43137"/>
                  </a:srgbClr>
                </a:outerShdw>
              </a:effectLst>
            </a:rPr>
            <a:t>Evaluer</a:t>
          </a:r>
          <a:r>
            <a:rPr lang="en-NZ" sz="1400" b="1" kern="1200" dirty="0">
              <a:effectLst>
                <a:outerShdw blurRad="38100" dist="38100" dir="2700000" algn="tl">
                  <a:srgbClr val="000000">
                    <a:alpha val="43137"/>
                  </a:srgbClr>
                </a:outerShdw>
              </a:effectLst>
            </a:rPr>
            <a:t> les </a:t>
          </a:r>
          <a:r>
            <a:rPr lang="en-NZ" sz="1400" b="1" kern="1200" dirty="0" err="1">
              <a:effectLst>
                <a:outerShdw blurRad="38100" dist="38100" dir="2700000" algn="tl">
                  <a:srgbClr val="000000">
                    <a:alpha val="43137"/>
                  </a:srgbClr>
                </a:outerShdw>
              </a:effectLst>
            </a:rPr>
            <a:t>besoins</a:t>
          </a:r>
          <a:endParaRPr lang="en-NZ" sz="1400" b="1" kern="1200" dirty="0">
            <a:effectLst>
              <a:outerShdw blurRad="38100" dist="38100" dir="2700000" algn="tl">
                <a:srgbClr val="000000">
                  <a:alpha val="43137"/>
                </a:srgbClr>
              </a:outerShdw>
            </a:effectLst>
          </a:endParaRPr>
        </a:p>
      </dsp:txBody>
      <dsp:txXfrm>
        <a:off x="7731688" y="1280287"/>
        <a:ext cx="1093206" cy="1093206"/>
      </dsp:txXfrm>
    </dsp:sp>
    <dsp:sp modelId="{E3C11B5A-86F7-4224-A646-A3A963FD2D18}">
      <dsp:nvSpPr>
        <dsp:cNvPr id="0" name=""/>
        <dsp:cNvSpPr/>
      </dsp:nvSpPr>
      <dsp:spPr>
        <a:xfrm>
          <a:off x="8044260" y="3415310"/>
          <a:ext cx="1546026" cy="1546026"/>
        </a:xfrm>
        <a:prstGeom prst="ellipse">
          <a:avLst/>
        </a:prstGeom>
        <a:solidFill>
          <a:schemeClr val="accent1">
            <a:shade val="80000"/>
            <a:hueOff val="109442"/>
            <a:satOff val="-4708"/>
            <a:lumOff val="933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b="1" kern="1200" dirty="0" err="1">
              <a:effectLst>
                <a:outerShdw blurRad="38100" dist="38100" dir="2700000" algn="tl">
                  <a:srgbClr val="000000">
                    <a:alpha val="43137"/>
                  </a:srgbClr>
                </a:outerShdw>
              </a:effectLst>
            </a:rPr>
            <a:t>Choisir</a:t>
          </a:r>
          <a:r>
            <a:rPr lang="en-NZ" sz="1400" b="1" kern="1200" dirty="0">
              <a:effectLst>
                <a:outerShdw blurRad="38100" dist="38100" dir="2700000" algn="tl">
                  <a:srgbClr val="000000">
                    <a:alpha val="43137"/>
                  </a:srgbClr>
                </a:outerShdw>
              </a:effectLst>
            </a:rPr>
            <a:t> les </a:t>
          </a:r>
          <a:r>
            <a:rPr lang="en-NZ" sz="1400" b="1" kern="1200" dirty="0" err="1">
              <a:effectLst>
                <a:outerShdw blurRad="38100" dist="38100" dir="2700000" algn="tl">
                  <a:srgbClr val="000000">
                    <a:alpha val="43137"/>
                  </a:srgbClr>
                </a:outerShdw>
              </a:effectLst>
            </a:rPr>
            <a:t>objectifs</a:t>
          </a:r>
          <a:r>
            <a:rPr lang="en-NZ" sz="1400" b="1" kern="1200" dirty="0">
              <a:effectLst>
                <a:outerShdw blurRad="38100" dist="38100" dir="2700000" algn="tl">
                  <a:srgbClr val="000000">
                    <a:alpha val="43137"/>
                  </a:srgbClr>
                </a:outerShdw>
              </a:effectLst>
            </a:rPr>
            <a:t> &amp; les buts</a:t>
          </a:r>
        </a:p>
      </dsp:txBody>
      <dsp:txXfrm>
        <a:off x="8270670" y="3641720"/>
        <a:ext cx="1093206" cy="1093206"/>
      </dsp:txXfrm>
    </dsp:sp>
    <dsp:sp modelId="{BB33C310-2EF6-4A0B-9C85-3158F7F4DD4A}">
      <dsp:nvSpPr>
        <dsp:cNvPr id="0" name=""/>
        <dsp:cNvSpPr/>
      </dsp:nvSpPr>
      <dsp:spPr>
        <a:xfrm>
          <a:off x="6534067" y="5309032"/>
          <a:ext cx="1546026" cy="1546026"/>
        </a:xfrm>
        <a:prstGeom prst="ellipse">
          <a:avLst/>
        </a:prstGeom>
        <a:solidFill>
          <a:schemeClr val="accent1">
            <a:shade val="80000"/>
            <a:hueOff val="164162"/>
            <a:satOff val="-7062"/>
            <a:lumOff val="140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b="1" kern="1200" dirty="0" err="1">
              <a:effectLst>
                <a:outerShdw blurRad="38100" dist="38100" dir="2700000" algn="tl">
                  <a:srgbClr val="000000">
                    <a:alpha val="43137"/>
                  </a:srgbClr>
                </a:outerShdw>
              </a:effectLst>
            </a:rPr>
            <a:t>Etapes</a:t>
          </a:r>
          <a:r>
            <a:rPr lang="en-NZ" sz="1400" b="1" kern="1200" dirty="0">
              <a:effectLst>
                <a:outerShdw blurRad="38100" dist="38100" dir="2700000" algn="tl">
                  <a:srgbClr val="000000">
                    <a:alpha val="43137"/>
                  </a:srgbClr>
                </a:outerShdw>
              </a:effectLst>
            </a:rPr>
            <a:t> </a:t>
          </a:r>
          <a:r>
            <a:rPr lang="en-NZ" sz="1400" b="1" kern="1200" dirty="0" err="1">
              <a:effectLst>
                <a:outerShdw blurRad="38100" dist="38100" dir="2700000" algn="tl">
                  <a:srgbClr val="000000">
                    <a:alpha val="43137"/>
                  </a:srgbClr>
                </a:outerShdw>
              </a:effectLst>
            </a:rPr>
            <a:t>stratégiques</a:t>
          </a:r>
          <a:endParaRPr lang="en-NZ" sz="1400" b="1" kern="1200" dirty="0">
            <a:effectLst>
              <a:outerShdw blurRad="38100" dist="38100" dir="2700000" algn="tl">
                <a:srgbClr val="000000">
                  <a:alpha val="43137"/>
                </a:srgbClr>
              </a:outerShdw>
            </a:effectLst>
          </a:endParaRPr>
        </a:p>
      </dsp:txBody>
      <dsp:txXfrm>
        <a:off x="6760477" y="5535442"/>
        <a:ext cx="1093206" cy="1093206"/>
      </dsp:txXfrm>
    </dsp:sp>
    <dsp:sp modelId="{CFD0CAEB-0197-496D-A28D-86FFCFF89A1A}">
      <dsp:nvSpPr>
        <dsp:cNvPr id="0" name=""/>
        <dsp:cNvSpPr/>
      </dsp:nvSpPr>
      <dsp:spPr>
        <a:xfrm>
          <a:off x="4111906" y="5309032"/>
          <a:ext cx="1546026" cy="1546026"/>
        </a:xfrm>
        <a:prstGeom prst="ellipse">
          <a:avLst/>
        </a:prstGeom>
        <a:solidFill>
          <a:schemeClr val="accent1">
            <a:shade val="80000"/>
            <a:hueOff val="218883"/>
            <a:satOff val="-9416"/>
            <a:lumOff val="186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NZ" sz="1400" b="1" kern="1200" dirty="0">
              <a:effectLst>
                <a:outerShdw blurRad="38100" dist="38100" dir="2700000" algn="tl">
                  <a:srgbClr val="000000">
                    <a:alpha val="43137"/>
                  </a:srgbClr>
                </a:outerShdw>
              </a:effectLst>
            </a:rPr>
            <a:t>Plan </a:t>
          </a:r>
          <a:r>
            <a:rPr lang="en-NZ" sz="1400" b="1" kern="1200" dirty="0" err="1">
              <a:effectLst>
                <a:outerShdw blurRad="38100" dist="38100" dir="2700000" algn="tl">
                  <a:srgbClr val="000000">
                    <a:alpha val="43137"/>
                  </a:srgbClr>
                </a:outerShdw>
              </a:effectLst>
            </a:rPr>
            <a:t>cohérent</a:t>
          </a:r>
          <a:endParaRPr lang="en-NZ" sz="1400" b="1" kern="1200" dirty="0">
            <a:effectLst>
              <a:outerShdw blurRad="38100" dist="38100" dir="2700000" algn="tl">
                <a:srgbClr val="000000">
                  <a:alpha val="43137"/>
                </a:srgbClr>
              </a:outerShdw>
            </a:effectLst>
          </a:endParaRPr>
        </a:p>
      </dsp:txBody>
      <dsp:txXfrm>
        <a:off x="4338316" y="5535442"/>
        <a:ext cx="1093206" cy="1093206"/>
      </dsp:txXfrm>
    </dsp:sp>
    <dsp:sp modelId="{E787DC4A-4ED2-4AFF-B743-3143E57FCF28}">
      <dsp:nvSpPr>
        <dsp:cNvPr id="0" name=""/>
        <dsp:cNvSpPr/>
      </dsp:nvSpPr>
      <dsp:spPr>
        <a:xfrm>
          <a:off x="2601713" y="3415310"/>
          <a:ext cx="1546026" cy="1546026"/>
        </a:xfrm>
        <a:prstGeom prst="ellipse">
          <a:avLst/>
        </a:prstGeom>
        <a:solidFill>
          <a:schemeClr val="accent1">
            <a:shade val="80000"/>
            <a:hueOff val="273604"/>
            <a:satOff val="-11770"/>
            <a:lumOff val="2334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br>
            <a:rPr lang="en-NZ" sz="1400" b="1" kern="1200" dirty="0">
              <a:effectLst>
                <a:outerShdw blurRad="38100" dist="38100" dir="2700000" algn="tl">
                  <a:srgbClr val="000000">
                    <a:alpha val="43137"/>
                  </a:srgbClr>
                </a:outerShdw>
              </a:effectLst>
            </a:rPr>
          </a:br>
          <a:r>
            <a:rPr lang="en-NZ" sz="1400" b="1" kern="1200" dirty="0">
              <a:effectLst>
                <a:outerShdw blurRad="38100" dist="38100" dir="2700000" algn="tl">
                  <a:srgbClr val="000000">
                    <a:alpha val="43137"/>
                  </a:srgbClr>
                </a:outerShdw>
              </a:effectLst>
            </a:rPr>
            <a:t>Orientation </a:t>
          </a:r>
          <a:r>
            <a:rPr lang="en-NZ" sz="1400" b="1" kern="1200" dirty="0" err="1">
              <a:effectLst>
                <a:outerShdw blurRad="38100" dist="38100" dir="2700000" algn="tl">
                  <a:srgbClr val="000000">
                    <a:alpha val="43137"/>
                  </a:srgbClr>
                </a:outerShdw>
              </a:effectLst>
            </a:rPr>
            <a:t>cohérente</a:t>
          </a:r>
          <a:endParaRPr lang="en-NZ" sz="1400" kern="1200" dirty="0"/>
        </a:p>
      </dsp:txBody>
      <dsp:txXfrm>
        <a:off x="2828123" y="3641720"/>
        <a:ext cx="1093206" cy="1093206"/>
      </dsp:txXfrm>
    </dsp:sp>
    <dsp:sp modelId="{AF241EB2-1C45-4C08-8206-28E47AF7F24D}">
      <dsp:nvSpPr>
        <dsp:cNvPr id="0" name=""/>
        <dsp:cNvSpPr/>
      </dsp:nvSpPr>
      <dsp:spPr>
        <a:xfrm>
          <a:off x="3140694" y="1053877"/>
          <a:ext cx="1546026" cy="1546026"/>
        </a:xfrm>
        <a:prstGeom prst="ellipse">
          <a:avLst/>
        </a:prstGeom>
        <a:solidFill>
          <a:schemeClr val="accent1">
            <a:shade val="80000"/>
            <a:hueOff val="328325"/>
            <a:satOff val="-14124"/>
            <a:lumOff val="280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NZ" sz="1800" b="1" kern="1200" dirty="0">
              <a:effectLst>
                <a:outerShdw blurRad="38100" dist="38100" dir="2700000" algn="tl">
                  <a:srgbClr val="000000">
                    <a:alpha val="43137"/>
                  </a:srgbClr>
                </a:outerShdw>
              </a:effectLst>
            </a:rPr>
            <a:t>Examiner </a:t>
          </a:r>
          <a:r>
            <a:rPr lang="en-NZ" sz="1800" b="1" kern="1200" dirty="0" err="1">
              <a:effectLst>
                <a:outerShdw blurRad="38100" dist="38100" dir="2700000" algn="tl">
                  <a:srgbClr val="000000">
                    <a:alpha val="43137"/>
                  </a:srgbClr>
                </a:outerShdw>
              </a:effectLst>
            </a:rPr>
            <a:t>régulièrement</a:t>
          </a:r>
          <a:endParaRPr lang="en-NZ" sz="1800" b="1" kern="1200" dirty="0">
            <a:effectLst>
              <a:outerShdw blurRad="38100" dist="38100" dir="2700000" algn="tl">
                <a:srgbClr val="000000">
                  <a:alpha val="43137"/>
                </a:srgbClr>
              </a:outerShdw>
            </a:effectLst>
          </a:endParaRPr>
        </a:p>
      </dsp:txBody>
      <dsp:txXfrm>
        <a:off x="3367104" y="1280287"/>
        <a:ext cx="1093206" cy="10932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31EC3-5E29-4ADE-851E-7D8014BB44E6}">
      <dsp:nvSpPr>
        <dsp:cNvPr id="0" name=""/>
        <dsp:cNvSpPr/>
      </dsp:nvSpPr>
      <dsp:spPr>
        <a:xfrm>
          <a:off x="2903619" y="1814626"/>
          <a:ext cx="3263560" cy="326372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NZ" sz="6500" kern="1200" dirty="0"/>
            <a:t>D HUB</a:t>
          </a:r>
          <a:endParaRPr lang="en-GB" sz="6500" kern="1200" dirty="0"/>
        </a:p>
      </dsp:txBody>
      <dsp:txXfrm>
        <a:off x="3381556" y="2292587"/>
        <a:ext cx="2307686" cy="2307799"/>
      </dsp:txXfrm>
    </dsp:sp>
    <dsp:sp modelId="{AB6A3DBC-9F69-493A-8686-C531B99AA9FC}">
      <dsp:nvSpPr>
        <dsp:cNvPr id="0" name=""/>
        <dsp:cNvSpPr/>
      </dsp:nvSpPr>
      <dsp:spPr>
        <a:xfrm>
          <a:off x="1220648" y="0"/>
          <a:ext cx="6578799" cy="6857999"/>
        </a:xfrm>
        <a:prstGeom prst="blockArc">
          <a:avLst>
            <a:gd name="adj1" fmla="val 17527788"/>
            <a:gd name="adj2" fmla="val 4119114"/>
            <a:gd name="adj3" fmla="val 575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EBB823-267C-4F00-8A3E-F6F5F43701F4}">
      <dsp:nvSpPr>
        <dsp:cNvPr id="0" name=""/>
        <dsp:cNvSpPr/>
      </dsp:nvSpPr>
      <dsp:spPr>
        <a:xfrm>
          <a:off x="6064797" y="578129"/>
          <a:ext cx="1748301" cy="1748789"/>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4253AB-3F91-45C1-9D24-56F6C8DFAD0D}">
      <dsp:nvSpPr>
        <dsp:cNvPr id="0" name=""/>
        <dsp:cNvSpPr/>
      </dsp:nvSpPr>
      <dsp:spPr>
        <a:xfrm>
          <a:off x="7945707" y="606247"/>
          <a:ext cx="2340168" cy="1692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1466850">
            <a:lnSpc>
              <a:spcPct val="90000"/>
            </a:lnSpc>
            <a:spcBef>
              <a:spcPct val="0"/>
            </a:spcBef>
            <a:spcAft>
              <a:spcPct val="10000"/>
            </a:spcAft>
            <a:buNone/>
          </a:pPr>
          <a:r>
            <a:rPr lang="en-NZ" sz="3300" kern="1200" dirty="0"/>
            <a:t>Prayer</a:t>
          </a:r>
          <a:endParaRPr lang="en-GB" sz="3300" kern="1200" dirty="0"/>
        </a:p>
      </dsp:txBody>
      <dsp:txXfrm>
        <a:off x="7945707" y="606247"/>
        <a:ext cx="2340168" cy="1692554"/>
      </dsp:txXfrm>
    </dsp:sp>
    <dsp:sp modelId="{7DB5D6CC-17F4-4DE2-9062-A8E26807E216}">
      <dsp:nvSpPr>
        <dsp:cNvPr id="0" name=""/>
        <dsp:cNvSpPr/>
      </dsp:nvSpPr>
      <dsp:spPr>
        <a:xfrm>
          <a:off x="6740520" y="2567634"/>
          <a:ext cx="1748301" cy="1748789"/>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A19600-78CC-44CB-853E-706D6287FFB1}">
      <dsp:nvSpPr>
        <dsp:cNvPr id="0" name=""/>
        <dsp:cNvSpPr/>
      </dsp:nvSpPr>
      <dsp:spPr>
        <a:xfrm>
          <a:off x="8631182" y="2592323"/>
          <a:ext cx="2340168" cy="1692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1466850">
            <a:lnSpc>
              <a:spcPct val="90000"/>
            </a:lnSpc>
            <a:spcBef>
              <a:spcPct val="0"/>
            </a:spcBef>
            <a:spcAft>
              <a:spcPct val="10000"/>
            </a:spcAft>
            <a:buNone/>
          </a:pPr>
          <a:r>
            <a:rPr lang="en-NZ" sz="3300" kern="1200" dirty="0"/>
            <a:t>Pathway</a:t>
          </a:r>
          <a:endParaRPr lang="en-GB" sz="3300" kern="1200" dirty="0"/>
        </a:p>
      </dsp:txBody>
      <dsp:txXfrm>
        <a:off x="8631182" y="2592323"/>
        <a:ext cx="2340168" cy="1692554"/>
      </dsp:txXfrm>
    </dsp:sp>
    <dsp:sp modelId="{267E35C1-A48F-46A8-BCED-7514B7F9708B}">
      <dsp:nvSpPr>
        <dsp:cNvPr id="0" name=""/>
        <dsp:cNvSpPr/>
      </dsp:nvSpPr>
      <dsp:spPr>
        <a:xfrm>
          <a:off x="6064797" y="4585258"/>
          <a:ext cx="1748301" cy="1748789"/>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5520D7-2C44-4775-B41D-64FEF797FAFA}">
      <dsp:nvSpPr>
        <dsp:cNvPr id="0" name=""/>
        <dsp:cNvSpPr/>
      </dsp:nvSpPr>
      <dsp:spPr>
        <a:xfrm>
          <a:off x="7945707" y="4620919"/>
          <a:ext cx="2340168" cy="1692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1466850">
            <a:lnSpc>
              <a:spcPct val="90000"/>
            </a:lnSpc>
            <a:spcBef>
              <a:spcPct val="0"/>
            </a:spcBef>
            <a:spcAft>
              <a:spcPct val="10000"/>
            </a:spcAft>
            <a:buNone/>
          </a:pPr>
          <a:r>
            <a:rPr lang="en-NZ" sz="3300" kern="1200" dirty="0"/>
            <a:t>Leadership</a:t>
          </a:r>
          <a:endParaRPr lang="en-GB" sz="3300" kern="1200" dirty="0"/>
        </a:p>
      </dsp:txBody>
      <dsp:txXfrm>
        <a:off x="7945707" y="4620919"/>
        <a:ext cx="2340168" cy="16925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31EC3-5E29-4ADE-851E-7D8014BB44E6}">
      <dsp:nvSpPr>
        <dsp:cNvPr id="0" name=""/>
        <dsp:cNvSpPr/>
      </dsp:nvSpPr>
      <dsp:spPr>
        <a:xfrm>
          <a:off x="605347" y="441592"/>
          <a:ext cx="794192" cy="79423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NZ" sz="1800" kern="1200" dirty="0"/>
            <a:t>D HUB</a:t>
          </a:r>
          <a:endParaRPr lang="en-GB" sz="1800" kern="1200" dirty="0"/>
        </a:p>
      </dsp:txBody>
      <dsp:txXfrm>
        <a:off x="721654" y="557904"/>
        <a:ext cx="561578" cy="561607"/>
      </dsp:txXfrm>
    </dsp:sp>
    <dsp:sp modelId="{AB6A3DBC-9F69-493A-8686-C531B99AA9FC}">
      <dsp:nvSpPr>
        <dsp:cNvPr id="0" name=""/>
        <dsp:cNvSpPr/>
      </dsp:nvSpPr>
      <dsp:spPr>
        <a:xfrm>
          <a:off x="195793" y="0"/>
          <a:ext cx="1600961" cy="1668905"/>
        </a:xfrm>
        <a:prstGeom prst="blockArc">
          <a:avLst>
            <a:gd name="adj1" fmla="val 17527788"/>
            <a:gd name="adj2" fmla="val 4119114"/>
            <a:gd name="adj3" fmla="val 575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EBB823-267C-4F00-8A3E-F6F5F43701F4}">
      <dsp:nvSpPr>
        <dsp:cNvPr id="0" name=""/>
        <dsp:cNvSpPr/>
      </dsp:nvSpPr>
      <dsp:spPr>
        <a:xfrm>
          <a:off x="1374625" y="140688"/>
          <a:ext cx="425451" cy="42557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4253AB-3F91-45C1-9D24-56F6C8DFAD0D}">
      <dsp:nvSpPr>
        <dsp:cNvPr id="0" name=""/>
        <dsp:cNvSpPr/>
      </dsp:nvSpPr>
      <dsp:spPr>
        <a:xfrm>
          <a:off x="1832347" y="147531"/>
          <a:ext cx="569483" cy="411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en-NZ" sz="800" kern="1200" dirty="0"/>
            <a:t>Prayer</a:t>
          </a:r>
          <a:endParaRPr lang="en-GB" sz="800" kern="1200" dirty="0"/>
        </a:p>
      </dsp:txBody>
      <dsp:txXfrm>
        <a:off x="1832347" y="147531"/>
        <a:ext cx="569483" cy="411885"/>
      </dsp:txXfrm>
    </dsp:sp>
    <dsp:sp modelId="{7DB5D6CC-17F4-4DE2-9062-A8E26807E216}">
      <dsp:nvSpPr>
        <dsp:cNvPr id="0" name=""/>
        <dsp:cNvSpPr/>
      </dsp:nvSpPr>
      <dsp:spPr>
        <a:xfrm>
          <a:off x="1539063" y="624838"/>
          <a:ext cx="425451" cy="42557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A19600-78CC-44CB-853E-706D6287FFB1}">
      <dsp:nvSpPr>
        <dsp:cNvPr id="0" name=""/>
        <dsp:cNvSpPr/>
      </dsp:nvSpPr>
      <dsp:spPr>
        <a:xfrm>
          <a:off x="1999159" y="630846"/>
          <a:ext cx="569483" cy="411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en-NZ" sz="800" kern="1200" dirty="0"/>
            <a:t>Journey</a:t>
          </a:r>
          <a:endParaRPr lang="en-GB" sz="800" kern="1200" dirty="0"/>
        </a:p>
      </dsp:txBody>
      <dsp:txXfrm>
        <a:off x="1999159" y="630846"/>
        <a:ext cx="569483" cy="411885"/>
      </dsp:txXfrm>
    </dsp:sp>
    <dsp:sp modelId="{267E35C1-A48F-46A8-BCED-7514B7F9708B}">
      <dsp:nvSpPr>
        <dsp:cNvPr id="0" name=""/>
        <dsp:cNvSpPr/>
      </dsp:nvSpPr>
      <dsp:spPr>
        <a:xfrm>
          <a:off x="1374625" y="1115829"/>
          <a:ext cx="425451" cy="42557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5520D7-2C44-4775-B41D-64FEF797FAFA}">
      <dsp:nvSpPr>
        <dsp:cNvPr id="0" name=""/>
        <dsp:cNvSpPr/>
      </dsp:nvSpPr>
      <dsp:spPr>
        <a:xfrm>
          <a:off x="1832347" y="1124508"/>
          <a:ext cx="569483" cy="411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en-NZ" sz="800" kern="1200" dirty="0"/>
            <a:t>Leadership</a:t>
          </a:r>
          <a:endParaRPr lang="en-GB" sz="800" kern="1200" dirty="0"/>
        </a:p>
      </dsp:txBody>
      <dsp:txXfrm>
        <a:off x="1832347" y="1124508"/>
        <a:ext cx="569483" cy="41188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831948-258C-40B8-9BFF-DF21856EF6A0}" type="datetimeFigureOut">
              <a:rPr lang="en-NZ" smtClean="0"/>
              <a:t>11/07/2019</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957862-CF15-448E-97C7-EF6370C7A73D}" type="slidenum">
              <a:rPr lang="en-NZ" smtClean="0"/>
              <a:t>‹#›</a:t>
            </a:fld>
            <a:endParaRPr lang="en-NZ"/>
          </a:p>
        </p:txBody>
      </p:sp>
    </p:spTree>
    <p:extLst>
      <p:ext uri="{BB962C8B-B14F-4D97-AF65-F5344CB8AC3E}">
        <p14:creationId xmlns:p14="http://schemas.microsoft.com/office/powerpoint/2010/main" val="1523920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This morning, I can’t cover HOW you can discover those but I would like to point you</a:t>
            </a:r>
            <a:r>
              <a:rPr lang="en-NZ" baseline="0" dirty="0"/>
              <a:t> in the right direction…</a:t>
            </a:r>
            <a:endParaRPr lang="en-NZ" dirty="0"/>
          </a:p>
        </p:txBody>
      </p:sp>
      <p:sp>
        <p:nvSpPr>
          <p:cNvPr id="4" name="Slide Number Placeholder 3"/>
          <p:cNvSpPr>
            <a:spLocks noGrp="1"/>
          </p:cNvSpPr>
          <p:nvPr>
            <p:ph type="sldNum" sz="quarter" idx="10"/>
          </p:nvPr>
        </p:nvSpPr>
        <p:spPr/>
        <p:txBody>
          <a:bodyPr/>
          <a:lstStyle/>
          <a:p>
            <a:fld id="{AA957862-CF15-448E-97C7-EF6370C7A73D}" type="slidenum">
              <a:rPr lang="en-NZ" smtClean="0"/>
              <a:t>21</a:t>
            </a:fld>
            <a:endParaRPr lang="en-NZ"/>
          </a:p>
        </p:txBody>
      </p:sp>
    </p:spTree>
    <p:extLst>
      <p:ext uri="{BB962C8B-B14F-4D97-AF65-F5344CB8AC3E}">
        <p14:creationId xmlns:p14="http://schemas.microsoft.com/office/powerpoint/2010/main" val="2959793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Church and community</a:t>
            </a:r>
          </a:p>
        </p:txBody>
      </p:sp>
      <p:sp>
        <p:nvSpPr>
          <p:cNvPr id="4" name="Slide Number Placeholder 3"/>
          <p:cNvSpPr>
            <a:spLocks noGrp="1"/>
          </p:cNvSpPr>
          <p:nvPr>
            <p:ph type="sldNum" sz="quarter" idx="10"/>
          </p:nvPr>
        </p:nvSpPr>
        <p:spPr/>
        <p:txBody>
          <a:bodyPr/>
          <a:lstStyle/>
          <a:p>
            <a:fld id="{AA957862-CF15-448E-97C7-EF6370C7A73D}" type="slidenum">
              <a:rPr lang="en-NZ" smtClean="0"/>
              <a:t>24</a:t>
            </a:fld>
            <a:endParaRPr lang="en-NZ"/>
          </a:p>
        </p:txBody>
      </p:sp>
    </p:spTree>
    <p:extLst>
      <p:ext uri="{BB962C8B-B14F-4D97-AF65-F5344CB8AC3E}">
        <p14:creationId xmlns:p14="http://schemas.microsoft.com/office/powerpoint/2010/main" val="1129496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957862-CF15-448E-97C7-EF6370C7A73D}" type="slidenum">
              <a:rPr lang="en-NZ" smtClean="0"/>
              <a:t>37</a:t>
            </a:fld>
            <a:endParaRPr lang="en-NZ"/>
          </a:p>
        </p:txBody>
      </p:sp>
    </p:spTree>
    <p:extLst>
      <p:ext uri="{BB962C8B-B14F-4D97-AF65-F5344CB8AC3E}">
        <p14:creationId xmlns:p14="http://schemas.microsoft.com/office/powerpoint/2010/main" val="1583309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Nous </a:t>
            </a:r>
            <a:r>
              <a:rPr lang="en-NZ" dirty="0" err="1"/>
              <a:t>travaillons</a:t>
            </a:r>
            <a:r>
              <a:rPr lang="en-NZ" dirty="0"/>
              <a:t> sur </a:t>
            </a:r>
            <a:r>
              <a:rPr lang="en-NZ" dirty="0" err="1"/>
              <a:t>ces</a:t>
            </a:r>
            <a:r>
              <a:rPr lang="en-NZ" dirty="0"/>
              <a:t> trois domains qui </a:t>
            </a:r>
            <a:r>
              <a:rPr lang="en-NZ" dirty="0" err="1"/>
              <a:t>ont</a:t>
            </a:r>
            <a:r>
              <a:rPr lang="en-NZ" dirty="0"/>
              <a:t> des centres </a:t>
            </a:r>
            <a:r>
              <a:rPr lang="en-NZ" dirty="0" err="1"/>
              <a:t>d’intérêts</a:t>
            </a:r>
            <a:r>
              <a:rPr lang="en-NZ" dirty="0"/>
              <a:t> </a:t>
            </a:r>
            <a:r>
              <a:rPr lang="en-NZ" dirty="0" err="1"/>
              <a:t>spécifiques</a:t>
            </a:r>
            <a:r>
              <a:rPr lang="en-NZ" dirty="0"/>
              <a:t> et des </a:t>
            </a:r>
            <a:r>
              <a:rPr lang="en-NZ" dirty="0" err="1"/>
              <a:t>priorités</a:t>
            </a:r>
            <a:r>
              <a:rPr lang="en-NZ" dirty="0"/>
              <a:t>…</a:t>
            </a:r>
          </a:p>
          <a:p>
            <a:endParaRPr lang="en-NZ" baseline="0" dirty="0"/>
          </a:p>
          <a:p>
            <a:r>
              <a:rPr lang="en-NZ" baseline="0" dirty="0"/>
              <a:t>La </a:t>
            </a:r>
            <a:r>
              <a:rPr lang="en-NZ" baseline="0" dirty="0" err="1"/>
              <a:t>plupart</a:t>
            </a:r>
            <a:r>
              <a:rPr lang="en-NZ" baseline="0" dirty="0"/>
              <a:t> du temps </a:t>
            </a:r>
            <a:r>
              <a:rPr lang="en-NZ" baseline="0" dirty="0" err="1"/>
              <a:t>durant</a:t>
            </a:r>
            <a:r>
              <a:rPr lang="en-NZ" baseline="0" dirty="0"/>
              <a:t> </a:t>
            </a:r>
            <a:r>
              <a:rPr lang="en-NZ" baseline="0" dirty="0" err="1"/>
              <a:t>ces</a:t>
            </a:r>
            <a:r>
              <a:rPr lang="en-NZ" baseline="0" dirty="0"/>
              <a:t> 3 </a:t>
            </a:r>
            <a:r>
              <a:rPr lang="en-NZ" baseline="0" dirty="0" err="1"/>
              <a:t>derniers</a:t>
            </a:r>
            <a:r>
              <a:rPr lang="en-NZ" baseline="0" dirty="0"/>
              <a:t> </a:t>
            </a:r>
            <a:r>
              <a:rPr lang="en-NZ" baseline="0" dirty="0" err="1"/>
              <a:t>mois</a:t>
            </a:r>
            <a:r>
              <a:rPr lang="en-NZ" baseline="0" dirty="0"/>
              <a:t> je me </a:t>
            </a:r>
            <a:r>
              <a:rPr lang="en-NZ" baseline="0" dirty="0" err="1"/>
              <a:t>suis</a:t>
            </a:r>
            <a:r>
              <a:rPr lang="en-NZ" baseline="0" dirty="0"/>
              <a:t> centre sur </a:t>
            </a:r>
            <a:r>
              <a:rPr lang="en-NZ" baseline="0" dirty="0" err="1"/>
              <a:t>construire</a:t>
            </a:r>
            <a:r>
              <a:rPr lang="en-NZ" baseline="0" dirty="0"/>
              <a:t> et </a:t>
            </a:r>
            <a:r>
              <a:rPr lang="en-NZ" baseline="0" dirty="0" err="1"/>
              <a:t>sommuniquer</a:t>
            </a:r>
            <a:r>
              <a:rPr lang="en-NZ" baseline="0" dirty="0"/>
              <a:t>. </a:t>
            </a:r>
            <a:r>
              <a:rPr lang="en-NZ" baseline="0" dirty="0" err="1"/>
              <a:t>J’ai</a:t>
            </a:r>
            <a:r>
              <a:rPr lang="en-NZ" baseline="0" dirty="0"/>
              <a:t> </a:t>
            </a:r>
            <a:r>
              <a:rPr lang="en-NZ" baseline="0" dirty="0" err="1"/>
              <a:t>travaillé</a:t>
            </a:r>
            <a:r>
              <a:rPr lang="en-NZ" baseline="0" dirty="0"/>
              <a:t> avec la conference/</a:t>
            </a:r>
            <a:r>
              <a:rPr lang="en-NZ" baseline="0" dirty="0" err="1"/>
              <a:t>l’administration</a:t>
            </a:r>
            <a:r>
              <a:rPr lang="en-NZ" baseline="0" dirty="0"/>
              <a:t>/les </a:t>
            </a:r>
            <a:r>
              <a:rPr lang="en-NZ" baseline="0" dirty="0" err="1"/>
              <a:t>dirigeants</a:t>
            </a:r>
            <a:r>
              <a:rPr lang="en-NZ" baseline="0" dirty="0"/>
              <a:t>/les </a:t>
            </a:r>
            <a:r>
              <a:rPr lang="en-NZ" baseline="0" dirty="0" err="1"/>
              <a:t>pasteurs</a:t>
            </a:r>
            <a:r>
              <a:rPr lang="en-NZ" baseline="0" dirty="0"/>
              <a:t> </a:t>
            </a:r>
            <a:r>
              <a:rPr lang="en-NZ" baseline="0" dirty="0" err="1"/>
              <a:t>clé</a:t>
            </a:r>
            <a:r>
              <a:rPr lang="en-NZ" baseline="0" dirty="0"/>
              <a:t>/les </a:t>
            </a:r>
            <a:r>
              <a:rPr lang="en-NZ" baseline="0" dirty="0" err="1"/>
              <a:t>dirigeants</a:t>
            </a:r>
            <a:r>
              <a:rPr lang="en-NZ" baseline="0" dirty="0"/>
              <a:t> </a:t>
            </a:r>
            <a:r>
              <a:rPr lang="en-NZ" baseline="0" dirty="0" err="1"/>
              <a:t>clé</a:t>
            </a:r>
            <a:r>
              <a:rPr lang="en-NZ" baseline="0" dirty="0"/>
              <a:t> de </a:t>
            </a:r>
            <a:r>
              <a:rPr lang="en-NZ" baseline="0" dirty="0" err="1"/>
              <a:t>l’église</a:t>
            </a:r>
            <a:r>
              <a:rPr lang="en-NZ" baseline="0" dirty="0"/>
              <a:t> locale.</a:t>
            </a:r>
          </a:p>
          <a:p>
            <a:endParaRPr lang="en-NZ" baseline="0" dirty="0"/>
          </a:p>
          <a:p>
            <a:r>
              <a:rPr lang="en-NZ" baseline="0" dirty="0" err="1"/>
              <a:t>J’ai</a:t>
            </a:r>
            <a:r>
              <a:rPr lang="en-NZ" baseline="0" dirty="0"/>
              <a:t> </a:t>
            </a:r>
            <a:r>
              <a:rPr lang="en-NZ" baseline="0" dirty="0" err="1"/>
              <a:t>visité</a:t>
            </a:r>
            <a:r>
              <a:rPr lang="en-NZ" baseline="0" dirty="0"/>
              <a:t> </a:t>
            </a:r>
            <a:r>
              <a:rPr lang="en-NZ" baseline="0" dirty="0" err="1"/>
              <a:t>toutes</a:t>
            </a:r>
            <a:r>
              <a:rPr lang="en-NZ" baseline="0" dirty="0"/>
              <a:t> </a:t>
            </a:r>
            <a:r>
              <a:rPr lang="en-NZ" baseline="0" dirty="0" err="1"/>
              <a:t>nos</a:t>
            </a:r>
            <a:r>
              <a:rPr lang="en-NZ" baseline="0" dirty="0"/>
              <a:t> </a:t>
            </a:r>
            <a:r>
              <a:rPr lang="en-NZ" baseline="0" dirty="0" err="1"/>
              <a:t>entités</a:t>
            </a:r>
            <a:r>
              <a:rPr lang="en-NZ" baseline="0" dirty="0"/>
              <a:t> (</a:t>
            </a:r>
            <a:r>
              <a:rPr lang="en-NZ" baseline="0" dirty="0" err="1"/>
              <a:t>sauf</a:t>
            </a:r>
            <a:r>
              <a:rPr lang="en-NZ" baseline="0" dirty="0"/>
              <a:t> la </a:t>
            </a:r>
            <a:r>
              <a:rPr lang="en-NZ" baseline="0" dirty="0" err="1"/>
              <a:t>Polynésie</a:t>
            </a:r>
            <a:r>
              <a:rPr lang="en-NZ" baseline="0" dirty="0"/>
              <a:t> </a:t>
            </a:r>
            <a:r>
              <a:rPr lang="en-NZ" baseline="0" dirty="0" err="1"/>
              <a:t>Française</a:t>
            </a:r>
            <a:r>
              <a:rPr lang="en-NZ" baseline="0" dirty="0"/>
              <a:t> du fait de </a:t>
            </a:r>
            <a:r>
              <a:rPr lang="en-NZ" baseline="0" dirty="0" err="1"/>
              <a:t>problèmes</a:t>
            </a:r>
            <a:r>
              <a:rPr lang="en-NZ" baseline="0" dirty="0"/>
              <a:t> de </a:t>
            </a:r>
            <a:r>
              <a:rPr lang="en-NZ" baseline="0" dirty="0" err="1"/>
              <a:t>planification</a:t>
            </a:r>
            <a:r>
              <a:rPr lang="en-NZ" baseline="0" dirty="0"/>
              <a:t> et d communication) </a:t>
            </a:r>
            <a:r>
              <a:rPr lang="en-NZ" baseline="0" dirty="0" err="1"/>
              <a:t>dans</a:t>
            </a:r>
            <a:r>
              <a:rPr lang="en-NZ" baseline="0" dirty="0"/>
              <a:t> le but de </a:t>
            </a:r>
            <a:r>
              <a:rPr lang="en-NZ" baseline="0" dirty="0" err="1"/>
              <a:t>créer</a:t>
            </a:r>
            <a:r>
              <a:rPr lang="en-NZ" baseline="0" dirty="0"/>
              <a:t> des relations et de </a:t>
            </a:r>
            <a:r>
              <a:rPr lang="en-NZ" baseline="0" dirty="0" err="1"/>
              <a:t>communiquer</a:t>
            </a:r>
            <a:r>
              <a:rPr lang="en-NZ" baseline="0" dirty="0"/>
              <a:t>.</a:t>
            </a:r>
          </a:p>
          <a:p>
            <a:endParaRPr lang="en-NZ" baseline="0" dirty="0"/>
          </a:p>
          <a:p>
            <a:r>
              <a:rPr lang="en-NZ" baseline="0" dirty="0" err="1"/>
              <a:t>J’au</a:t>
            </a:r>
            <a:r>
              <a:rPr lang="en-NZ" baseline="0" dirty="0"/>
              <a:t> </a:t>
            </a:r>
            <a:r>
              <a:rPr lang="en-NZ" baseline="0" dirty="0" err="1"/>
              <a:t>visité</a:t>
            </a:r>
            <a:r>
              <a:rPr lang="en-NZ" baseline="0" dirty="0"/>
              <a:t> (et continue de le faire) </a:t>
            </a:r>
            <a:r>
              <a:rPr lang="en-NZ" baseline="0" dirty="0" err="1"/>
              <a:t>toutes</a:t>
            </a:r>
            <a:r>
              <a:rPr lang="en-NZ" baseline="0" dirty="0"/>
              <a:t> les rencontres </a:t>
            </a:r>
            <a:r>
              <a:rPr lang="en-NZ" baseline="0" dirty="0" err="1"/>
              <a:t>pastorale</a:t>
            </a:r>
            <a:r>
              <a:rPr lang="en-NZ" baseline="0" dirty="0"/>
              <a:t> (</a:t>
            </a:r>
            <a:r>
              <a:rPr lang="en-NZ" baseline="0" dirty="0" err="1"/>
              <a:t>dont</a:t>
            </a:r>
            <a:r>
              <a:rPr lang="en-NZ" baseline="0" dirty="0"/>
              <a:t> </a:t>
            </a:r>
            <a:r>
              <a:rPr lang="en-NZ" baseline="0" dirty="0" err="1"/>
              <a:t>certaines</a:t>
            </a:r>
            <a:r>
              <a:rPr lang="en-NZ" baseline="0" dirty="0"/>
              <a:t> </a:t>
            </a:r>
            <a:r>
              <a:rPr lang="en-NZ" baseline="0" dirty="0" err="1"/>
              <a:t>dans</a:t>
            </a:r>
            <a:r>
              <a:rPr lang="en-NZ" baseline="0" dirty="0"/>
              <a:t> la NNZC) et </a:t>
            </a:r>
            <a:r>
              <a:rPr lang="en-NZ" baseline="0" dirty="0" err="1"/>
              <a:t>ai</a:t>
            </a:r>
            <a:r>
              <a:rPr lang="en-NZ" baseline="0" dirty="0"/>
              <a:t> </a:t>
            </a:r>
            <a:r>
              <a:rPr lang="en-NZ" baseline="0" dirty="0" err="1"/>
              <a:t>partagé</a:t>
            </a:r>
            <a:r>
              <a:rPr lang="en-NZ" baseline="0" dirty="0"/>
              <a:t> avec </a:t>
            </a:r>
            <a:r>
              <a:rPr lang="en-NZ" baseline="0" dirty="0" err="1"/>
              <a:t>eux</a:t>
            </a:r>
            <a:r>
              <a:rPr lang="en-NZ" baseline="0" dirty="0"/>
              <a:t> sur le </a:t>
            </a:r>
            <a:r>
              <a:rPr lang="en-NZ" baseline="0" dirty="0" err="1"/>
              <a:t>sujet</a:t>
            </a:r>
            <a:r>
              <a:rPr lang="en-NZ" baseline="0" dirty="0"/>
              <a:t> de CONNAÎTRE </a:t>
            </a:r>
            <a:r>
              <a:rPr lang="en-NZ" baseline="0" dirty="0" err="1"/>
              <a:t>Jésus</a:t>
            </a:r>
            <a:r>
              <a:rPr lang="en-NZ" baseline="0" dirty="0"/>
              <a:t> - </a:t>
            </a:r>
            <a:r>
              <a:rPr lang="en-NZ" baseline="0" dirty="0" err="1"/>
              <a:t>ce</a:t>
            </a:r>
            <a:r>
              <a:rPr lang="en-NZ" baseline="0" dirty="0"/>
              <a:t> que </a:t>
            </a:r>
            <a:r>
              <a:rPr lang="en-NZ" baseline="0" dirty="0" err="1"/>
              <a:t>cela</a:t>
            </a:r>
            <a:r>
              <a:rPr lang="en-NZ" baseline="0" dirty="0"/>
              <a:t> </a:t>
            </a:r>
            <a:r>
              <a:rPr lang="en-NZ" baseline="0" dirty="0" err="1"/>
              <a:t>représente</a:t>
            </a:r>
            <a:r>
              <a:rPr lang="en-NZ" baseline="0" dirty="0"/>
              <a:t> – </a:t>
            </a:r>
            <a:r>
              <a:rPr lang="en-NZ" baseline="0" dirty="0" err="1"/>
              <a:t>pourquoi</a:t>
            </a:r>
            <a:r>
              <a:rPr lang="en-NZ" baseline="0" dirty="0"/>
              <a:t> - comment</a:t>
            </a:r>
            <a:endParaRPr lang="en-NZ" dirty="0"/>
          </a:p>
        </p:txBody>
      </p:sp>
      <p:sp>
        <p:nvSpPr>
          <p:cNvPr id="4" name="Slide Number Placeholder 3"/>
          <p:cNvSpPr>
            <a:spLocks noGrp="1"/>
          </p:cNvSpPr>
          <p:nvPr>
            <p:ph type="sldNum" sz="quarter" idx="10"/>
          </p:nvPr>
        </p:nvSpPr>
        <p:spPr/>
        <p:txBody>
          <a:bodyPr/>
          <a:lstStyle/>
          <a:p>
            <a:fld id="{2AC20C48-30FA-4F05-A953-4124372029D6}" type="slidenum">
              <a:rPr lang="en-NZ" smtClean="0"/>
              <a:t>38</a:t>
            </a:fld>
            <a:endParaRPr lang="en-NZ"/>
          </a:p>
        </p:txBody>
      </p:sp>
    </p:spTree>
    <p:extLst>
      <p:ext uri="{BB962C8B-B14F-4D97-AF65-F5344CB8AC3E}">
        <p14:creationId xmlns:p14="http://schemas.microsoft.com/office/powerpoint/2010/main" val="1876640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7/11/2019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7/11/2019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465139"/>
            <a:ext cx="10363200" cy="1431925"/>
          </a:xfrm>
        </p:spPr>
        <p:txBody>
          <a:bodyPr/>
          <a:lstStyle/>
          <a:p>
            <a:r>
              <a:rPr lang="en-US"/>
              <a:t>Click to edit Master title style</a:t>
            </a:r>
            <a:endParaRPr lang="en-NZ"/>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lipArt Placeholder 3"/>
          <p:cNvSpPr>
            <a:spLocks noGrp="1"/>
          </p:cNvSpPr>
          <p:nvPr>
            <p:ph type="clipArt" sz="half" idx="2"/>
          </p:nvPr>
        </p:nvSpPr>
        <p:spPr>
          <a:xfrm>
            <a:off x="6197600" y="1981200"/>
            <a:ext cx="5080000" cy="4114800"/>
          </a:xfrm>
        </p:spPr>
        <p:txBody>
          <a:bodyPr/>
          <a:lstStyle/>
          <a:p>
            <a:pPr lvl="0"/>
            <a:endParaRPr lang="en-NZ"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2D5FFFC-6FEF-4B10-98C3-97C814D2391A}" type="slidenum">
              <a:rPr lang="en-US" altLang="en-US"/>
              <a:pPr/>
              <a:t>‹#›</a:t>
            </a:fld>
            <a:endParaRPr lang="en-US" altLang="en-US"/>
          </a:p>
        </p:txBody>
      </p:sp>
    </p:spTree>
    <p:extLst>
      <p:ext uri="{BB962C8B-B14F-4D97-AF65-F5344CB8AC3E}">
        <p14:creationId xmlns:p14="http://schemas.microsoft.com/office/powerpoint/2010/main" val="1403439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7/11/2019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7/11/2019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7/11/2019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7/11/2019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7/11/2019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7/11/2019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 id="2147483671" r:id="rId18"/>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9.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0.wmf"/></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7.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diagramData" Target="../diagrams/data11.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17" Type="http://schemas.microsoft.com/office/2007/relationships/diagramDrawing" Target="../diagrams/drawing11.xml"/><Relationship Id="rId2" Type="http://schemas.openxmlformats.org/officeDocument/2006/relationships/notesSlide" Target="../notesSlides/notesSlide3.xml"/><Relationship Id="rId16" Type="http://schemas.openxmlformats.org/officeDocument/2006/relationships/diagramColors" Target="../diagrams/colors11.xml"/><Relationship Id="rId1" Type="http://schemas.openxmlformats.org/officeDocument/2006/relationships/slideLayout" Target="../slideLayouts/slideLayout7.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5" Type="http://schemas.openxmlformats.org/officeDocument/2006/relationships/diagramQuickStyle" Target="../diagrams/quickStyle11.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diagramLayout" Target="../diagrams/layout1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dirty="0"/>
              <a:t>Le leadership </a:t>
            </a:r>
          </a:p>
        </p:txBody>
      </p:sp>
      <p:sp>
        <p:nvSpPr>
          <p:cNvPr id="3075" name="Rectangle 3"/>
          <p:cNvSpPr>
            <a:spLocks noGrp="1" noChangeArrowheads="1"/>
          </p:cNvSpPr>
          <p:nvPr>
            <p:ph type="subTitle" idx="1"/>
          </p:nvPr>
        </p:nvSpPr>
        <p:spPr/>
        <p:txBody>
          <a:bodyPr>
            <a:normAutofit/>
          </a:bodyPr>
          <a:lstStyle/>
          <a:p>
            <a:pPr eaLnBrk="1" hangingPunct="1"/>
            <a:r>
              <a:rPr lang="en-US" altLang="en-US" sz="2800" b="1" dirty="0">
                <a:effectLst>
                  <a:outerShdw blurRad="38100" dist="38100" dir="2700000" algn="tl">
                    <a:srgbClr val="000000">
                      <a:alpha val="43137"/>
                    </a:srgbClr>
                  </a:outerShdw>
                </a:effectLst>
              </a:rPr>
              <a:t>APPORTER DES CHANGEMENTS</a:t>
            </a:r>
          </a:p>
        </p:txBody>
      </p:sp>
    </p:spTree>
    <p:extLst>
      <p:ext uri="{BB962C8B-B14F-4D97-AF65-F5344CB8AC3E}">
        <p14:creationId xmlns:p14="http://schemas.microsoft.com/office/powerpoint/2010/main" val="837872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050"/>
          <p:cNvSpPr>
            <a:spLocks noGrp="1" noChangeArrowheads="1"/>
          </p:cNvSpPr>
          <p:nvPr>
            <p:ph type="title"/>
          </p:nvPr>
        </p:nvSpPr>
        <p:spPr/>
        <p:txBody>
          <a:bodyPr/>
          <a:lstStyle/>
          <a:p>
            <a:r>
              <a:rPr lang="en-US" altLang="en-US" sz="3600" b="1" dirty="0" err="1">
                <a:effectLst>
                  <a:outerShdw blurRad="38100" dist="38100" dir="2700000" algn="tl">
                    <a:srgbClr val="000000">
                      <a:alpha val="43137"/>
                    </a:srgbClr>
                  </a:outerShdw>
                </a:effectLst>
              </a:rPr>
              <a:t>Responsabiliser</a:t>
            </a:r>
            <a:r>
              <a:rPr lang="en-US" altLang="en-US" sz="3600" b="1" dirty="0">
                <a:effectLst>
                  <a:outerShdw blurRad="38100" dist="38100" dir="2700000" algn="tl">
                    <a:srgbClr val="000000">
                      <a:alpha val="43137"/>
                    </a:srgbClr>
                  </a:outerShdw>
                </a:effectLst>
              </a:rPr>
              <a:t> les leaders </a:t>
            </a:r>
            <a:r>
              <a:rPr lang="en-US" altLang="en-US" sz="3600" b="1" dirty="0" err="1">
                <a:effectLst>
                  <a:outerShdw blurRad="38100" dist="38100" dir="2700000" algn="tl">
                    <a:srgbClr val="000000">
                      <a:alpha val="43137"/>
                    </a:srgbClr>
                  </a:outerShdw>
                </a:effectLst>
              </a:rPr>
              <a:t>potentiels</a:t>
            </a:r>
            <a:endParaRPr lang="en-US" altLang="en-US" sz="3600" b="1" dirty="0">
              <a:effectLst>
                <a:outerShdw blurRad="38100" dist="38100" dir="2700000" algn="tl">
                  <a:srgbClr val="000000">
                    <a:alpha val="43137"/>
                  </a:srgbClr>
                </a:outerShdw>
              </a:effectLst>
            </a:endParaRPr>
          </a:p>
        </p:txBody>
      </p:sp>
      <p:sp>
        <p:nvSpPr>
          <p:cNvPr id="58371" name="Rectangle 2051"/>
          <p:cNvSpPr>
            <a:spLocks noGrp="1" noChangeArrowheads="1"/>
          </p:cNvSpPr>
          <p:nvPr>
            <p:ph idx="1"/>
          </p:nvPr>
        </p:nvSpPr>
        <p:spPr/>
        <p:txBody>
          <a:bodyPr/>
          <a:lstStyle/>
          <a:p>
            <a:r>
              <a:rPr lang="en-US" altLang="en-US" sz="2800" b="1" dirty="0" err="1">
                <a:effectLst>
                  <a:outerShdw blurRad="38100" dist="38100" dir="2700000" algn="tl">
                    <a:srgbClr val="000000">
                      <a:alpha val="43137"/>
                    </a:srgbClr>
                  </a:outerShdw>
                </a:effectLst>
              </a:rPr>
              <a:t>Aidez</a:t>
            </a:r>
            <a:r>
              <a:rPr lang="en-US" altLang="en-US" sz="2800" b="1" dirty="0">
                <a:effectLst>
                  <a:outerShdw blurRad="38100" dist="38100" dir="2700000" algn="tl">
                    <a:srgbClr val="000000">
                      <a:alpha val="43137"/>
                    </a:srgbClr>
                  </a:outerShdw>
                </a:effectLst>
              </a:rPr>
              <a:t>-les </a:t>
            </a:r>
            <a:r>
              <a:rPr lang="en-US" altLang="en-US" sz="2800" b="1" dirty="0" err="1">
                <a:effectLst>
                  <a:outerShdw blurRad="38100" dist="38100" dir="2700000" algn="tl">
                    <a:srgbClr val="000000">
                      <a:alpha val="43137"/>
                    </a:srgbClr>
                  </a:outerShdw>
                </a:effectLst>
              </a:rPr>
              <a:t>à</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découvrir</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leurs</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valeurs</a:t>
            </a:r>
            <a:endParaRPr lang="en-US" altLang="en-US" sz="2800" b="1" dirty="0">
              <a:effectLst>
                <a:outerShdw blurRad="38100" dist="38100" dir="2700000" algn="tl">
                  <a:srgbClr val="000000">
                    <a:alpha val="43137"/>
                  </a:srgbClr>
                </a:outerShdw>
              </a:effectLst>
            </a:endParaRPr>
          </a:p>
          <a:p>
            <a:r>
              <a:rPr lang="en-US" altLang="en-US" sz="2800" b="1" dirty="0">
                <a:effectLst>
                  <a:outerShdw blurRad="38100" dist="38100" dir="2700000" algn="tl">
                    <a:srgbClr val="000000">
                      <a:alpha val="43137"/>
                    </a:srgbClr>
                  </a:outerShdw>
                </a:effectLst>
              </a:rPr>
              <a:t>Laissez-les </a:t>
            </a:r>
            <a:r>
              <a:rPr lang="en-US" altLang="en-US" sz="2800" b="1" dirty="0" err="1">
                <a:effectLst>
                  <a:outerShdw blurRad="38100" dist="38100" dir="2700000" algn="tl">
                    <a:srgbClr val="000000">
                      <a:alpha val="43137"/>
                    </a:srgbClr>
                  </a:outerShdw>
                </a:effectLst>
              </a:rPr>
              <a:t>développer</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leurs</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rêves</a:t>
            </a:r>
            <a:r>
              <a:rPr lang="en-US" altLang="en-US" sz="2800" b="1" dirty="0">
                <a:effectLst>
                  <a:outerShdw blurRad="38100" dist="38100" dir="2700000" algn="tl">
                    <a:srgbClr val="000000">
                      <a:alpha val="43137"/>
                    </a:srgbClr>
                  </a:outerShdw>
                </a:effectLst>
              </a:rPr>
              <a:t>.</a:t>
            </a:r>
          </a:p>
          <a:p>
            <a:r>
              <a:rPr lang="en-US" altLang="en-US" sz="2800" b="1" dirty="0" err="1">
                <a:effectLst>
                  <a:outerShdw blurRad="38100" dist="38100" dir="2700000" algn="tl">
                    <a:srgbClr val="000000">
                      <a:alpha val="43137"/>
                    </a:srgbClr>
                  </a:outerShdw>
                </a:effectLst>
              </a:rPr>
              <a:t>Aidez</a:t>
            </a:r>
            <a:r>
              <a:rPr lang="en-US" altLang="en-US" sz="2800" b="1" dirty="0">
                <a:effectLst>
                  <a:outerShdw blurRad="38100" dist="38100" dir="2700000" algn="tl">
                    <a:srgbClr val="000000">
                      <a:alpha val="43137"/>
                    </a:srgbClr>
                  </a:outerShdw>
                </a:effectLst>
              </a:rPr>
              <a:t>-les </a:t>
            </a:r>
            <a:r>
              <a:rPr lang="en-US" altLang="en-US" sz="2800" b="1" dirty="0" err="1">
                <a:effectLst>
                  <a:outerShdw blurRad="38100" dist="38100" dir="2700000" algn="tl">
                    <a:srgbClr val="000000">
                      <a:alpha val="43137"/>
                    </a:srgbClr>
                  </a:outerShdw>
                </a:effectLst>
              </a:rPr>
              <a:t>à</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découvrir</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leurs</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cadeaux</a:t>
            </a:r>
            <a:r>
              <a:rPr lang="en-US" altLang="en-US" sz="2800" b="1" dirty="0">
                <a:effectLst>
                  <a:outerShdw blurRad="38100" dist="38100" dir="2700000" algn="tl">
                    <a:srgbClr val="000000">
                      <a:alpha val="43137"/>
                    </a:srgbClr>
                  </a:outerShdw>
                </a:effectLst>
              </a:rPr>
              <a:t>.</a:t>
            </a:r>
          </a:p>
          <a:p>
            <a:r>
              <a:rPr lang="en-US" altLang="en-US" sz="2800" b="1" dirty="0" err="1">
                <a:effectLst>
                  <a:outerShdw blurRad="38100" dist="38100" dir="2700000" algn="tl">
                    <a:srgbClr val="000000">
                      <a:alpha val="43137"/>
                    </a:srgbClr>
                  </a:outerShdw>
                </a:effectLst>
              </a:rPr>
              <a:t>Donnez-leur</a:t>
            </a:r>
            <a:r>
              <a:rPr lang="en-US" altLang="en-US" sz="2800" b="1" dirty="0">
                <a:effectLst>
                  <a:outerShdw blurRad="38100" dist="38100" dir="2700000" algn="tl">
                    <a:srgbClr val="000000">
                      <a:alpha val="43137"/>
                    </a:srgbClr>
                  </a:outerShdw>
                </a:effectLst>
              </a:rPr>
              <a:t> la </a:t>
            </a:r>
            <a:r>
              <a:rPr lang="en-US" altLang="en-US" sz="2800" b="1" dirty="0" err="1">
                <a:effectLst>
                  <a:outerShdw blurRad="38100" dist="38100" dir="2700000" algn="tl">
                    <a:srgbClr val="000000">
                      <a:alpha val="43137"/>
                    </a:srgbClr>
                  </a:outerShdw>
                </a:effectLst>
              </a:rPr>
              <a:t>liberté</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d'échouer</a:t>
            </a:r>
            <a:r>
              <a:rPr lang="en-US" altLang="en-US" sz="2800" b="1" dirty="0">
                <a:effectLst>
                  <a:outerShdw blurRad="38100" dist="38100" dir="2700000" algn="tl">
                    <a:srgbClr val="000000">
                      <a:alpha val="43137"/>
                    </a:srgbClr>
                  </a:outerShdw>
                </a:effectLst>
              </a:rPr>
              <a:t>.</a:t>
            </a:r>
          </a:p>
          <a:p>
            <a:r>
              <a:rPr lang="en-US" altLang="en-US" sz="2800" b="1" dirty="0" err="1">
                <a:effectLst>
                  <a:outerShdw blurRad="38100" dist="38100" dir="2700000" algn="tl">
                    <a:srgbClr val="000000">
                      <a:alpha val="43137"/>
                    </a:srgbClr>
                  </a:outerShdw>
                </a:effectLst>
              </a:rPr>
              <a:t>Aidez</a:t>
            </a:r>
            <a:r>
              <a:rPr lang="en-US" altLang="en-US" sz="2800" b="1" dirty="0">
                <a:effectLst>
                  <a:outerShdw blurRad="38100" dist="38100" dir="2700000" algn="tl">
                    <a:srgbClr val="000000">
                      <a:alpha val="43137"/>
                    </a:srgbClr>
                  </a:outerShdw>
                </a:effectLst>
              </a:rPr>
              <a:t>-les </a:t>
            </a:r>
            <a:r>
              <a:rPr lang="en-US" altLang="en-US" sz="2800" b="1" dirty="0" err="1">
                <a:effectLst>
                  <a:outerShdw blurRad="38100" dist="38100" dir="2700000" algn="tl">
                    <a:srgbClr val="000000">
                      <a:alpha val="43137"/>
                    </a:srgbClr>
                  </a:outerShdw>
                </a:effectLst>
              </a:rPr>
              <a:t>à</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réussir</a:t>
            </a:r>
            <a:r>
              <a:rPr lang="en-US" altLang="en-US" sz="2800" b="1" dirty="0">
                <a:effectLst>
                  <a:outerShdw blurRad="38100" dist="38100" dir="2700000" algn="tl">
                    <a:srgbClr val="000000">
                      <a:alpha val="43137"/>
                    </a:srgbClr>
                  </a:outerShdw>
                </a:effectLst>
              </a:rPr>
              <a:t>.</a:t>
            </a:r>
          </a:p>
          <a:p>
            <a:r>
              <a:rPr lang="en-US" altLang="en-US" sz="2800" b="1" dirty="0" err="1">
                <a:effectLst>
                  <a:outerShdw blurRad="38100" dist="38100" dir="2700000" algn="tl">
                    <a:srgbClr val="000000">
                      <a:alpha val="43137"/>
                    </a:srgbClr>
                  </a:outerShdw>
                </a:effectLst>
              </a:rPr>
              <a:t>Entraînez</a:t>
            </a:r>
            <a:r>
              <a:rPr lang="en-US" altLang="en-US" sz="2800" b="1" dirty="0">
                <a:effectLst>
                  <a:outerShdw blurRad="38100" dist="38100" dir="2700000" algn="tl">
                    <a:srgbClr val="000000">
                      <a:alpha val="43137"/>
                    </a:srgbClr>
                  </a:outerShdw>
                </a:effectLst>
              </a:rPr>
              <a:t>-les au leadership.</a:t>
            </a:r>
          </a:p>
        </p:txBody>
      </p:sp>
    </p:spTree>
    <p:extLst>
      <p:ext uri="{BB962C8B-B14F-4D97-AF65-F5344CB8AC3E}">
        <p14:creationId xmlns:p14="http://schemas.microsoft.com/office/powerpoint/2010/main" val="358905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additive="base">
                                        <p:cTn id="7" dur="500" fill="hold"/>
                                        <p:tgtEl>
                                          <p:spTgt spid="58370"/>
                                        </p:tgtEl>
                                        <p:attrNameLst>
                                          <p:attrName>ppt_x</p:attrName>
                                        </p:attrNameLst>
                                      </p:cBhvr>
                                      <p:tavLst>
                                        <p:tav tm="0">
                                          <p:val>
                                            <p:strVal val="0-#ppt_w/2"/>
                                          </p:val>
                                        </p:tav>
                                        <p:tav tm="100000">
                                          <p:val>
                                            <p:strVal val="#ppt_x"/>
                                          </p:val>
                                        </p:tav>
                                      </p:tavLst>
                                    </p:anim>
                                    <p:anim calcmode="lin" valueType="num">
                                      <p:cBhvr additive="base">
                                        <p:cTn id="8" dur="500" fill="hold"/>
                                        <p:tgtEl>
                                          <p:spTgt spid="583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8371">
                                            <p:txEl>
                                              <p:pRg st="0" end="0"/>
                                            </p:txEl>
                                          </p:spTgt>
                                        </p:tgtEl>
                                        <p:attrNameLst>
                                          <p:attrName>style.visibility</p:attrName>
                                        </p:attrNameLst>
                                      </p:cBhvr>
                                      <p:to>
                                        <p:strVal val="visible"/>
                                      </p:to>
                                    </p:set>
                                    <p:animEffect transition="in" filter="blinds(horizontal)">
                                      <p:cBhvr>
                                        <p:cTn id="13" dur="500"/>
                                        <p:tgtEl>
                                          <p:spTgt spid="5837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8371">
                                            <p:txEl>
                                              <p:pRg st="1" end="1"/>
                                            </p:txEl>
                                          </p:spTgt>
                                        </p:tgtEl>
                                        <p:attrNameLst>
                                          <p:attrName>style.visibility</p:attrName>
                                        </p:attrNameLst>
                                      </p:cBhvr>
                                      <p:to>
                                        <p:strVal val="visible"/>
                                      </p:to>
                                    </p:set>
                                    <p:animEffect transition="in" filter="blinds(horizontal)">
                                      <p:cBhvr>
                                        <p:cTn id="18" dur="500"/>
                                        <p:tgtEl>
                                          <p:spTgt spid="58371">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8371">
                                            <p:txEl>
                                              <p:pRg st="2" end="2"/>
                                            </p:txEl>
                                          </p:spTgt>
                                        </p:tgtEl>
                                        <p:attrNameLst>
                                          <p:attrName>style.visibility</p:attrName>
                                        </p:attrNameLst>
                                      </p:cBhvr>
                                      <p:to>
                                        <p:strVal val="visible"/>
                                      </p:to>
                                    </p:set>
                                    <p:animEffect transition="in" filter="blinds(horizontal)">
                                      <p:cBhvr>
                                        <p:cTn id="23" dur="500"/>
                                        <p:tgtEl>
                                          <p:spTgt spid="58371">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58371">
                                            <p:txEl>
                                              <p:pRg st="3" end="3"/>
                                            </p:txEl>
                                          </p:spTgt>
                                        </p:tgtEl>
                                        <p:attrNameLst>
                                          <p:attrName>style.visibility</p:attrName>
                                        </p:attrNameLst>
                                      </p:cBhvr>
                                      <p:to>
                                        <p:strVal val="visible"/>
                                      </p:to>
                                    </p:set>
                                    <p:animEffect transition="in" filter="blinds(horizontal)">
                                      <p:cBhvr>
                                        <p:cTn id="28" dur="500"/>
                                        <p:tgtEl>
                                          <p:spTgt spid="58371">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58371">
                                            <p:txEl>
                                              <p:pRg st="4" end="4"/>
                                            </p:txEl>
                                          </p:spTgt>
                                        </p:tgtEl>
                                        <p:attrNameLst>
                                          <p:attrName>style.visibility</p:attrName>
                                        </p:attrNameLst>
                                      </p:cBhvr>
                                      <p:to>
                                        <p:strVal val="visible"/>
                                      </p:to>
                                    </p:set>
                                    <p:animEffect transition="in" filter="blinds(horizontal)">
                                      <p:cBhvr>
                                        <p:cTn id="33" dur="500"/>
                                        <p:tgtEl>
                                          <p:spTgt spid="58371">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58371">
                                            <p:txEl>
                                              <p:pRg st="5" end="5"/>
                                            </p:txEl>
                                          </p:spTgt>
                                        </p:tgtEl>
                                        <p:attrNameLst>
                                          <p:attrName>style.visibility</p:attrName>
                                        </p:attrNameLst>
                                      </p:cBhvr>
                                      <p:to>
                                        <p:strVal val="visible"/>
                                      </p:to>
                                    </p:set>
                                    <p:animEffect transition="in" filter="blinds(horizontal)">
                                      <p:cBhvr>
                                        <p:cTn id="38" dur="500"/>
                                        <p:tgtEl>
                                          <p:spTgt spid="583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utoUpdateAnimBg="0"/>
      <p:bldP spid="58371"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en-US" sz="3600" b="1" dirty="0">
                <a:effectLst>
                  <a:outerShdw blurRad="38100" dist="38100" dir="2700000" algn="tl">
                    <a:srgbClr val="000000">
                      <a:alpha val="43137"/>
                    </a:srgbClr>
                  </a:outerShdw>
                </a:effectLst>
              </a:rPr>
              <a:t>La </a:t>
            </a:r>
            <a:r>
              <a:rPr lang="en-US" altLang="en-US" sz="3600" b="1" dirty="0" err="1">
                <a:effectLst>
                  <a:outerShdw blurRad="38100" dist="38100" dir="2700000" algn="tl">
                    <a:srgbClr val="000000">
                      <a:alpha val="43137"/>
                    </a:srgbClr>
                  </a:outerShdw>
                </a:effectLst>
              </a:rPr>
              <a:t>courbe</a:t>
            </a:r>
            <a:r>
              <a:rPr lang="en-US" altLang="en-US" sz="3600" b="1" dirty="0">
                <a:effectLst>
                  <a:outerShdw blurRad="38100" dist="38100" dir="2700000" algn="tl">
                    <a:srgbClr val="000000">
                      <a:alpha val="43137"/>
                    </a:srgbClr>
                  </a:outerShdw>
                </a:effectLst>
              </a:rPr>
              <a:t> de </a:t>
            </a:r>
            <a:r>
              <a:rPr lang="en-US" altLang="en-US" sz="3600" b="1" dirty="0" err="1">
                <a:effectLst>
                  <a:outerShdw blurRad="38100" dist="38100" dir="2700000" algn="tl">
                    <a:srgbClr val="000000">
                      <a:alpha val="43137"/>
                    </a:srgbClr>
                  </a:outerShdw>
                </a:effectLst>
              </a:rPr>
              <a:t>mentorat</a:t>
            </a:r>
            <a:endParaRPr lang="en-US" altLang="en-US" sz="3600" b="1" dirty="0">
              <a:effectLst>
                <a:outerShdw blurRad="38100" dist="38100" dir="2700000" algn="tl">
                  <a:srgbClr val="000000">
                    <a:alpha val="43137"/>
                  </a:srgbClr>
                </a:outerShdw>
              </a:effectLst>
            </a:endParaRPr>
          </a:p>
        </p:txBody>
      </p:sp>
      <p:sp>
        <p:nvSpPr>
          <p:cNvPr id="33795" name="Rectangle 6"/>
          <p:cNvSpPr>
            <a:spLocks noChangeArrowheads="1"/>
          </p:cNvSpPr>
          <p:nvPr/>
        </p:nvSpPr>
        <p:spPr bwMode="auto">
          <a:xfrm>
            <a:off x="3514725" y="1"/>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NZ" altLang="en-US"/>
          </a:p>
        </p:txBody>
      </p:sp>
      <p:graphicFrame>
        <p:nvGraphicFramePr>
          <p:cNvPr id="33796" name="Object 7"/>
          <p:cNvGraphicFramePr>
            <a:graphicFrameLocks noChangeAspect="1"/>
          </p:cNvGraphicFramePr>
          <p:nvPr>
            <p:extLst>
              <p:ext uri="{D42A27DB-BD31-4B8C-83A1-F6EECF244321}">
                <p14:modId xmlns:p14="http://schemas.microsoft.com/office/powerpoint/2010/main" val="3015512974"/>
              </p:ext>
            </p:extLst>
          </p:nvPr>
        </p:nvGraphicFramePr>
        <p:xfrm>
          <a:off x="6201177" y="0"/>
          <a:ext cx="5990823" cy="6889446"/>
        </p:xfrm>
        <a:graphic>
          <a:graphicData uri="http://schemas.openxmlformats.org/presentationml/2006/ole">
            <mc:AlternateContent xmlns:mc="http://schemas.openxmlformats.org/markup-compatibility/2006">
              <mc:Choice xmlns:v="urn:schemas-microsoft-com:vml" Requires="v">
                <p:oleObj spid="_x0000_s1043" name="CorelDRAW" r:id="rId3" imgW="6638925" imgH="7610475" progId="CorelDraw.Graphic.7">
                  <p:embed/>
                </p:oleObj>
              </mc:Choice>
              <mc:Fallback>
                <p:oleObj name="CorelDRAW" r:id="rId3" imgW="6638925" imgH="7610475" progId="CorelDraw.Graphic.7">
                  <p:embed/>
                  <p:pic>
                    <p:nvPicPr>
                      <p:cNvPr id="33796"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1177" y="0"/>
                        <a:ext cx="5990823" cy="6889446"/>
                      </a:xfrm>
                      <a:prstGeom prst="rect">
                        <a:avLst/>
                      </a:prstGeom>
                      <a:solidFill>
                        <a:schemeClr val="tx1"/>
                      </a:solidFill>
                      <a:ln w="9525">
                        <a:solidFill>
                          <a:schemeClr val="tx1"/>
                        </a:solidFill>
                        <a:miter lim="800000"/>
                        <a:headEnd/>
                        <a:tailEnd/>
                      </a:ln>
                      <a:effectLst/>
                    </p:spPr>
                  </p:pic>
                </p:oleObj>
              </mc:Fallback>
            </mc:AlternateContent>
          </a:graphicData>
        </a:graphic>
      </p:graphicFrame>
      <p:sp>
        <p:nvSpPr>
          <p:cNvPr id="2" name="ZoneTexte 1">
            <a:extLst>
              <a:ext uri="{FF2B5EF4-FFF2-40B4-BE49-F238E27FC236}">
                <a16:creationId xmlns:a16="http://schemas.microsoft.com/office/drawing/2014/main" id="{42AE9F71-5DF8-AE42-92FB-11668C8EE743}"/>
              </a:ext>
            </a:extLst>
          </p:cNvPr>
          <p:cNvSpPr txBox="1"/>
          <p:nvPr/>
        </p:nvSpPr>
        <p:spPr>
          <a:xfrm>
            <a:off x="6571880" y="3213890"/>
            <a:ext cx="1370888" cy="307777"/>
          </a:xfrm>
          <a:prstGeom prst="rect">
            <a:avLst/>
          </a:prstGeom>
          <a:solidFill>
            <a:schemeClr val="tx1"/>
          </a:solidFill>
        </p:spPr>
        <p:txBody>
          <a:bodyPr wrap="none" rtlCol="0">
            <a:spAutoFit/>
          </a:bodyPr>
          <a:lstStyle/>
          <a:p>
            <a:r>
              <a:rPr lang="fr-FR" sz="1400" dirty="0">
                <a:solidFill>
                  <a:schemeClr val="bg1"/>
                </a:solidFill>
              </a:rPr>
              <a:t>Dépendance</a:t>
            </a:r>
          </a:p>
        </p:txBody>
      </p:sp>
      <p:sp>
        <p:nvSpPr>
          <p:cNvPr id="7" name="ZoneTexte 6">
            <a:extLst>
              <a:ext uri="{FF2B5EF4-FFF2-40B4-BE49-F238E27FC236}">
                <a16:creationId xmlns:a16="http://schemas.microsoft.com/office/drawing/2014/main" id="{3D0168F4-DCDB-334D-A30B-D84B4E4131CF}"/>
              </a:ext>
            </a:extLst>
          </p:cNvPr>
          <p:cNvSpPr txBox="1"/>
          <p:nvPr/>
        </p:nvSpPr>
        <p:spPr>
          <a:xfrm>
            <a:off x="10582264" y="3213890"/>
            <a:ext cx="1657826" cy="307777"/>
          </a:xfrm>
          <a:prstGeom prst="rect">
            <a:avLst/>
          </a:prstGeom>
          <a:solidFill>
            <a:schemeClr val="tx1"/>
          </a:solidFill>
        </p:spPr>
        <p:txBody>
          <a:bodyPr wrap="none" rtlCol="0">
            <a:spAutoFit/>
          </a:bodyPr>
          <a:lstStyle/>
          <a:p>
            <a:r>
              <a:rPr lang="fr-FR" sz="1400" dirty="0">
                <a:solidFill>
                  <a:schemeClr val="bg1"/>
                </a:solidFill>
              </a:rPr>
              <a:t>L'autonomisation</a:t>
            </a:r>
          </a:p>
        </p:txBody>
      </p:sp>
      <p:sp>
        <p:nvSpPr>
          <p:cNvPr id="8" name="ZoneTexte 7">
            <a:extLst>
              <a:ext uri="{FF2B5EF4-FFF2-40B4-BE49-F238E27FC236}">
                <a16:creationId xmlns:a16="http://schemas.microsoft.com/office/drawing/2014/main" id="{7116EABC-6B2D-A140-92D7-1B2B7434C9C2}"/>
              </a:ext>
            </a:extLst>
          </p:cNvPr>
          <p:cNvSpPr txBox="1"/>
          <p:nvPr/>
        </p:nvSpPr>
        <p:spPr>
          <a:xfrm>
            <a:off x="8574565" y="1330029"/>
            <a:ext cx="1697901" cy="523220"/>
          </a:xfrm>
          <a:prstGeom prst="rect">
            <a:avLst/>
          </a:prstGeom>
          <a:solidFill>
            <a:schemeClr val="tx1"/>
          </a:solidFill>
        </p:spPr>
        <p:txBody>
          <a:bodyPr wrap="none" rtlCol="0">
            <a:spAutoFit/>
          </a:bodyPr>
          <a:lstStyle/>
          <a:p>
            <a:pPr algn="ctr"/>
            <a:r>
              <a:rPr lang="fr-FR" sz="1400" dirty="0">
                <a:solidFill>
                  <a:schemeClr val="bg1"/>
                </a:solidFill>
              </a:rPr>
              <a:t>Courbe </a:t>
            </a:r>
          </a:p>
          <a:p>
            <a:pPr algn="ctr"/>
            <a:r>
              <a:rPr lang="fr-FR" sz="1400" dirty="0">
                <a:solidFill>
                  <a:schemeClr val="bg1"/>
                </a:solidFill>
              </a:rPr>
              <a:t>d'autonomisation</a:t>
            </a:r>
          </a:p>
        </p:txBody>
      </p:sp>
      <p:sp>
        <p:nvSpPr>
          <p:cNvPr id="9" name="ZoneTexte 8">
            <a:extLst>
              <a:ext uri="{FF2B5EF4-FFF2-40B4-BE49-F238E27FC236}">
                <a16:creationId xmlns:a16="http://schemas.microsoft.com/office/drawing/2014/main" id="{A3FED672-5CE9-5941-BED0-3FDC87EAFDE5}"/>
              </a:ext>
            </a:extLst>
          </p:cNvPr>
          <p:cNvSpPr txBox="1"/>
          <p:nvPr/>
        </p:nvSpPr>
        <p:spPr>
          <a:xfrm>
            <a:off x="8498597" y="3891693"/>
            <a:ext cx="1813317" cy="307777"/>
          </a:xfrm>
          <a:prstGeom prst="rect">
            <a:avLst/>
          </a:prstGeom>
          <a:solidFill>
            <a:schemeClr val="tx1"/>
          </a:solidFill>
        </p:spPr>
        <p:txBody>
          <a:bodyPr wrap="none" rtlCol="0">
            <a:spAutoFit/>
          </a:bodyPr>
          <a:lstStyle/>
          <a:p>
            <a:r>
              <a:rPr lang="fr-FR" sz="1400" dirty="0">
                <a:solidFill>
                  <a:schemeClr val="bg1"/>
                </a:solidFill>
              </a:rPr>
              <a:t>contrôle du leader</a:t>
            </a:r>
          </a:p>
        </p:txBody>
      </p:sp>
      <p:sp>
        <p:nvSpPr>
          <p:cNvPr id="10" name="ZoneTexte 9">
            <a:extLst>
              <a:ext uri="{FF2B5EF4-FFF2-40B4-BE49-F238E27FC236}">
                <a16:creationId xmlns:a16="http://schemas.microsoft.com/office/drawing/2014/main" id="{6A51187C-C83E-8B4F-8736-3B1E4C31DA2A}"/>
              </a:ext>
            </a:extLst>
          </p:cNvPr>
          <p:cNvSpPr txBox="1"/>
          <p:nvPr/>
        </p:nvSpPr>
        <p:spPr>
          <a:xfrm>
            <a:off x="6655031" y="1822308"/>
            <a:ext cx="876125" cy="769441"/>
          </a:xfrm>
          <a:prstGeom prst="rect">
            <a:avLst/>
          </a:prstGeom>
          <a:solidFill>
            <a:schemeClr val="tx1"/>
          </a:solidFill>
        </p:spPr>
        <p:txBody>
          <a:bodyPr wrap="square" rtlCol="0">
            <a:spAutoFit/>
          </a:bodyPr>
          <a:lstStyle/>
          <a:p>
            <a:pPr algn="ctr"/>
            <a:r>
              <a:rPr lang="fr-FR" sz="1100" dirty="0">
                <a:solidFill>
                  <a:schemeClr val="bg1"/>
                </a:solidFill>
              </a:rPr>
              <a:t>modèle </a:t>
            </a:r>
          </a:p>
          <a:p>
            <a:pPr algn="ctr"/>
            <a:r>
              <a:rPr lang="fr-FR" sz="1100" dirty="0">
                <a:solidFill>
                  <a:schemeClr val="bg1"/>
                </a:solidFill>
              </a:rPr>
              <a:t>d'enseignement </a:t>
            </a:r>
          </a:p>
          <a:p>
            <a:pPr algn="ctr"/>
            <a:r>
              <a:rPr lang="fr-FR" sz="1100" dirty="0">
                <a:solidFill>
                  <a:schemeClr val="bg1"/>
                </a:solidFill>
              </a:rPr>
              <a:t>racontant</a:t>
            </a:r>
          </a:p>
        </p:txBody>
      </p:sp>
      <p:sp>
        <p:nvSpPr>
          <p:cNvPr id="11" name="ZoneTexte 10">
            <a:extLst>
              <a:ext uri="{FF2B5EF4-FFF2-40B4-BE49-F238E27FC236}">
                <a16:creationId xmlns:a16="http://schemas.microsoft.com/office/drawing/2014/main" id="{E4F8D6FC-402A-0140-A6DD-63B948C732F4}"/>
              </a:ext>
            </a:extLst>
          </p:cNvPr>
          <p:cNvSpPr txBox="1"/>
          <p:nvPr/>
        </p:nvSpPr>
        <p:spPr>
          <a:xfrm>
            <a:off x="8031976" y="314080"/>
            <a:ext cx="710578" cy="707886"/>
          </a:xfrm>
          <a:prstGeom prst="rect">
            <a:avLst/>
          </a:prstGeom>
          <a:solidFill>
            <a:schemeClr val="tx1"/>
          </a:solidFill>
        </p:spPr>
        <p:txBody>
          <a:bodyPr wrap="square" rtlCol="0">
            <a:spAutoFit/>
          </a:bodyPr>
          <a:lstStyle/>
          <a:p>
            <a:pPr algn="ctr"/>
            <a:r>
              <a:rPr lang="fr-FR" sz="1000" dirty="0">
                <a:solidFill>
                  <a:schemeClr val="bg1"/>
                </a:solidFill>
              </a:rPr>
              <a:t>vente </a:t>
            </a:r>
          </a:p>
          <a:p>
            <a:pPr algn="ctr"/>
            <a:r>
              <a:rPr lang="fr-FR" sz="1000" dirty="0">
                <a:solidFill>
                  <a:schemeClr val="bg1"/>
                </a:solidFill>
              </a:rPr>
              <a:t>mentor </a:t>
            </a:r>
          </a:p>
          <a:p>
            <a:pPr algn="ctr"/>
            <a:r>
              <a:rPr lang="fr-FR" sz="1000" dirty="0">
                <a:solidFill>
                  <a:schemeClr val="bg1"/>
                </a:solidFill>
              </a:rPr>
              <a:t>enseignement</a:t>
            </a:r>
          </a:p>
        </p:txBody>
      </p:sp>
      <p:sp>
        <p:nvSpPr>
          <p:cNvPr id="12" name="ZoneTexte 11">
            <a:extLst>
              <a:ext uri="{FF2B5EF4-FFF2-40B4-BE49-F238E27FC236}">
                <a16:creationId xmlns:a16="http://schemas.microsoft.com/office/drawing/2014/main" id="{5F2C7BB7-54D4-8249-A3B6-C1253175C93C}"/>
              </a:ext>
            </a:extLst>
          </p:cNvPr>
          <p:cNvSpPr txBox="1"/>
          <p:nvPr/>
        </p:nvSpPr>
        <p:spPr>
          <a:xfrm>
            <a:off x="9613435" y="518740"/>
            <a:ext cx="902811" cy="415498"/>
          </a:xfrm>
          <a:prstGeom prst="rect">
            <a:avLst/>
          </a:prstGeom>
          <a:solidFill>
            <a:schemeClr val="tx1"/>
          </a:solidFill>
        </p:spPr>
        <p:txBody>
          <a:bodyPr wrap="none" rtlCol="0">
            <a:spAutoFit/>
          </a:bodyPr>
          <a:lstStyle/>
          <a:p>
            <a:pPr algn="ctr"/>
            <a:r>
              <a:rPr lang="fr-FR" sz="1050" dirty="0">
                <a:solidFill>
                  <a:schemeClr val="bg1"/>
                </a:solidFill>
              </a:rPr>
              <a:t>moniteur </a:t>
            </a:r>
          </a:p>
          <a:p>
            <a:pPr algn="ctr"/>
            <a:r>
              <a:rPr lang="fr-FR" sz="1050" dirty="0">
                <a:solidFill>
                  <a:schemeClr val="bg1"/>
                </a:solidFill>
              </a:rPr>
              <a:t>participant</a:t>
            </a:r>
          </a:p>
        </p:txBody>
      </p:sp>
      <p:sp>
        <p:nvSpPr>
          <p:cNvPr id="13" name="ZoneTexte 12">
            <a:extLst>
              <a:ext uri="{FF2B5EF4-FFF2-40B4-BE49-F238E27FC236}">
                <a16:creationId xmlns:a16="http://schemas.microsoft.com/office/drawing/2014/main" id="{D6F6E359-140A-E148-AC10-58F6321D898C}"/>
              </a:ext>
            </a:extLst>
          </p:cNvPr>
          <p:cNvSpPr txBox="1"/>
          <p:nvPr/>
        </p:nvSpPr>
        <p:spPr>
          <a:xfrm>
            <a:off x="11050341" y="2188740"/>
            <a:ext cx="1165704" cy="430887"/>
          </a:xfrm>
          <a:prstGeom prst="rect">
            <a:avLst/>
          </a:prstGeom>
          <a:solidFill>
            <a:schemeClr val="tx1"/>
          </a:solidFill>
        </p:spPr>
        <p:txBody>
          <a:bodyPr wrap="none" rtlCol="0">
            <a:spAutoFit/>
          </a:bodyPr>
          <a:lstStyle/>
          <a:p>
            <a:pPr algn="ctr"/>
            <a:r>
              <a:rPr lang="fr-FR" sz="1100" dirty="0">
                <a:solidFill>
                  <a:schemeClr val="bg1"/>
                </a:solidFill>
              </a:rPr>
              <a:t>mouvement </a:t>
            </a:r>
          </a:p>
          <a:p>
            <a:pPr algn="ctr"/>
            <a:r>
              <a:rPr lang="fr-FR" sz="1100" dirty="0">
                <a:solidFill>
                  <a:schemeClr val="bg1"/>
                </a:solidFill>
              </a:rPr>
              <a:t>de délégation</a:t>
            </a:r>
          </a:p>
        </p:txBody>
      </p:sp>
      <p:sp>
        <p:nvSpPr>
          <p:cNvPr id="14" name="ZoneTexte 13">
            <a:extLst>
              <a:ext uri="{FF2B5EF4-FFF2-40B4-BE49-F238E27FC236}">
                <a16:creationId xmlns:a16="http://schemas.microsoft.com/office/drawing/2014/main" id="{E560DB23-A7A3-F44C-8D7C-1A2AD6550087}"/>
              </a:ext>
            </a:extLst>
          </p:cNvPr>
          <p:cNvSpPr txBox="1"/>
          <p:nvPr/>
        </p:nvSpPr>
        <p:spPr>
          <a:xfrm>
            <a:off x="8158072" y="5991519"/>
            <a:ext cx="934871" cy="738664"/>
          </a:xfrm>
          <a:prstGeom prst="rect">
            <a:avLst/>
          </a:prstGeom>
          <a:solidFill>
            <a:schemeClr val="tx1"/>
          </a:solidFill>
        </p:spPr>
        <p:txBody>
          <a:bodyPr wrap="none" rtlCol="0">
            <a:spAutoFit/>
          </a:bodyPr>
          <a:lstStyle/>
          <a:p>
            <a:pPr algn="ctr"/>
            <a:r>
              <a:rPr lang="fr-FR" sz="1050" dirty="0">
                <a:solidFill>
                  <a:schemeClr val="bg1"/>
                </a:solidFill>
              </a:rPr>
              <a:t>incapable </a:t>
            </a:r>
          </a:p>
          <a:p>
            <a:pPr algn="ctr"/>
            <a:r>
              <a:rPr lang="fr-FR" sz="1050" dirty="0">
                <a:solidFill>
                  <a:schemeClr val="bg1"/>
                </a:solidFill>
              </a:rPr>
              <a:t>mais </a:t>
            </a:r>
          </a:p>
          <a:p>
            <a:pPr algn="ctr"/>
            <a:r>
              <a:rPr lang="fr-FR" sz="1050" dirty="0">
                <a:solidFill>
                  <a:schemeClr val="bg1"/>
                </a:solidFill>
              </a:rPr>
              <a:t>désireux </a:t>
            </a:r>
          </a:p>
          <a:p>
            <a:pPr algn="ctr"/>
            <a:r>
              <a:rPr lang="fr-FR" sz="1050" dirty="0">
                <a:solidFill>
                  <a:schemeClr val="bg1"/>
                </a:solidFill>
              </a:rPr>
              <a:t>ou confiant</a:t>
            </a:r>
          </a:p>
        </p:txBody>
      </p:sp>
      <p:sp>
        <p:nvSpPr>
          <p:cNvPr id="15" name="ZoneTexte 14">
            <a:extLst>
              <a:ext uri="{FF2B5EF4-FFF2-40B4-BE49-F238E27FC236}">
                <a16:creationId xmlns:a16="http://schemas.microsoft.com/office/drawing/2014/main" id="{D73E8F32-DD3F-7D48-BF9D-92A442E6232F}"/>
              </a:ext>
            </a:extLst>
          </p:cNvPr>
          <p:cNvSpPr txBox="1"/>
          <p:nvPr/>
        </p:nvSpPr>
        <p:spPr>
          <a:xfrm>
            <a:off x="6789888" y="6072311"/>
            <a:ext cx="934871" cy="577081"/>
          </a:xfrm>
          <a:prstGeom prst="rect">
            <a:avLst/>
          </a:prstGeom>
          <a:solidFill>
            <a:schemeClr val="tx1"/>
          </a:solidFill>
        </p:spPr>
        <p:txBody>
          <a:bodyPr wrap="none" rtlCol="0">
            <a:spAutoFit/>
          </a:bodyPr>
          <a:lstStyle/>
          <a:p>
            <a:pPr algn="ctr"/>
            <a:r>
              <a:rPr lang="fr-FR" sz="1050" dirty="0">
                <a:solidFill>
                  <a:schemeClr val="bg1"/>
                </a:solidFill>
              </a:rPr>
              <a:t>incapable, </a:t>
            </a:r>
          </a:p>
          <a:p>
            <a:pPr algn="ctr"/>
            <a:r>
              <a:rPr lang="fr-FR" sz="1050" dirty="0">
                <a:solidFill>
                  <a:schemeClr val="bg1"/>
                </a:solidFill>
              </a:rPr>
              <a:t>réticent </a:t>
            </a:r>
          </a:p>
          <a:p>
            <a:pPr algn="ctr"/>
            <a:r>
              <a:rPr lang="fr-FR" sz="1050" dirty="0">
                <a:solidFill>
                  <a:schemeClr val="bg1"/>
                </a:solidFill>
              </a:rPr>
              <a:t>ou peu sûr</a:t>
            </a:r>
          </a:p>
        </p:txBody>
      </p:sp>
      <p:sp>
        <p:nvSpPr>
          <p:cNvPr id="16" name="ZoneTexte 15">
            <a:extLst>
              <a:ext uri="{FF2B5EF4-FFF2-40B4-BE49-F238E27FC236}">
                <a16:creationId xmlns:a16="http://schemas.microsoft.com/office/drawing/2014/main" id="{F4817C65-1E7D-064E-A6F8-3898E0A22131}"/>
              </a:ext>
            </a:extLst>
          </p:cNvPr>
          <p:cNvSpPr txBox="1"/>
          <p:nvPr/>
        </p:nvSpPr>
        <p:spPr>
          <a:xfrm>
            <a:off x="10943741" y="6033979"/>
            <a:ext cx="934871" cy="577081"/>
          </a:xfrm>
          <a:prstGeom prst="rect">
            <a:avLst/>
          </a:prstGeom>
          <a:solidFill>
            <a:schemeClr val="tx1"/>
          </a:solidFill>
        </p:spPr>
        <p:txBody>
          <a:bodyPr wrap="none" rtlCol="0">
            <a:spAutoFit/>
          </a:bodyPr>
          <a:lstStyle/>
          <a:p>
            <a:pPr algn="ctr"/>
            <a:r>
              <a:rPr lang="fr-FR" sz="1050" dirty="0">
                <a:solidFill>
                  <a:schemeClr val="bg1"/>
                </a:solidFill>
              </a:rPr>
              <a:t>capable </a:t>
            </a:r>
          </a:p>
          <a:p>
            <a:pPr algn="ctr"/>
            <a:r>
              <a:rPr lang="fr-FR" sz="1050" dirty="0">
                <a:solidFill>
                  <a:schemeClr val="bg1"/>
                </a:solidFill>
              </a:rPr>
              <a:t>et disposé </a:t>
            </a:r>
          </a:p>
          <a:p>
            <a:pPr algn="ctr"/>
            <a:r>
              <a:rPr lang="fr-FR" sz="1050" dirty="0">
                <a:solidFill>
                  <a:schemeClr val="bg1"/>
                </a:solidFill>
              </a:rPr>
              <a:t>ou confiant</a:t>
            </a:r>
          </a:p>
        </p:txBody>
      </p:sp>
      <p:sp>
        <p:nvSpPr>
          <p:cNvPr id="17" name="ZoneTexte 16">
            <a:extLst>
              <a:ext uri="{FF2B5EF4-FFF2-40B4-BE49-F238E27FC236}">
                <a16:creationId xmlns:a16="http://schemas.microsoft.com/office/drawing/2014/main" id="{E5B21242-AB5D-1446-B991-FD6A7EF0E5FF}"/>
              </a:ext>
            </a:extLst>
          </p:cNvPr>
          <p:cNvSpPr txBox="1"/>
          <p:nvPr/>
        </p:nvSpPr>
        <p:spPr>
          <a:xfrm>
            <a:off x="9651907" y="5953188"/>
            <a:ext cx="864339" cy="738664"/>
          </a:xfrm>
          <a:prstGeom prst="rect">
            <a:avLst/>
          </a:prstGeom>
          <a:solidFill>
            <a:schemeClr val="tx1"/>
          </a:solidFill>
        </p:spPr>
        <p:txBody>
          <a:bodyPr wrap="none" rtlCol="0">
            <a:spAutoFit/>
          </a:bodyPr>
          <a:lstStyle/>
          <a:p>
            <a:pPr algn="ctr"/>
            <a:r>
              <a:rPr lang="fr-FR" sz="1050" dirty="0">
                <a:solidFill>
                  <a:schemeClr val="bg1"/>
                </a:solidFill>
              </a:rPr>
              <a:t>capable </a:t>
            </a:r>
          </a:p>
          <a:p>
            <a:pPr algn="ctr"/>
            <a:r>
              <a:rPr lang="fr-FR" sz="1050" dirty="0">
                <a:solidFill>
                  <a:schemeClr val="bg1"/>
                </a:solidFill>
              </a:rPr>
              <a:t>mais peu </a:t>
            </a:r>
          </a:p>
          <a:p>
            <a:pPr algn="ctr"/>
            <a:r>
              <a:rPr lang="fr-FR" sz="1050" dirty="0">
                <a:solidFill>
                  <a:schemeClr val="bg1"/>
                </a:solidFill>
              </a:rPr>
              <a:t>disposé </a:t>
            </a:r>
          </a:p>
          <a:p>
            <a:pPr algn="ctr"/>
            <a:r>
              <a:rPr lang="fr-FR" sz="1050" dirty="0">
                <a:solidFill>
                  <a:schemeClr val="bg1"/>
                </a:solidFill>
              </a:rPr>
              <a:t>ou peu sûr</a:t>
            </a:r>
          </a:p>
        </p:txBody>
      </p:sp>
    </p:spTree>
    <p:extLst>
      <p:ext uri="{BB962C8B-B14F-4D97-AF65-F5344CB8AC3E}">
        <p14:creationId xmlns:p14="http://schemas.microsoft.com/office/powerpoint/2010/main" val="1139738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4"/>
          <p:cNvSpPr>
            <a:spLocks noGrp="1" noChangeArrowheads="1"/>
          </p:cNvSpPr>
          <p:nvPr>
            <p:ph type="title"/>
          </p:nvPr>
        </p:nvSpPr>
        <p:spPr>
          <a:xfrm>
            <a:off x="150277" y="452718"/>
            <a:ext cx="5042056" cy="1400530"/>
          </a:xfrm>
        </p:spPr>
        <p:txBody>
          <a:bodyPr/>
          <a:lstStyle/>
          <a:p>
            <a:r>
              <a:rPr lang="en-US" altLang="en-US" sz="2400" b="1" dirty="0">
                <a:effectLst>
                  <a:outerShdw blurRad="38100" dist="38100" dir="2700000" algn="tl">
                    <a:srgbClr val="000000">
                      <a:alpha val="43137"/>
                    </a:srgbClr>
                  </a:outerShdw>
                </a:effectLst>
              </a:rPr>
              <a:t>Les </a:t>
            </a:r>
            <a:r>
              <a:rPr lang="en-US" altLang="en-US" sz="2400" b="1" dirty="0" err="1">
                <a:effectLst>
                  <a:outerShdw blurRad="38100" dist="38100" dir="2700000" algn="tl">
                    <a:srgbClr val="000000">
                      <a:alpha val="43137"/>
                    </a:srgbClr>
                  </a:outerShdw>
                </a:effectLst>
              </a:rPr>
              <a:t>quatre</a:t>
            </a:r>
            <a:r>
              <a:rPr lang="en-US" altLang="en-US" sz="2400" b="1" dirty="0">
                <a:effectLst>
                  <a:outerShdw blurRad="38100" dist="38100" dir="2700000" algn="tl">
                    <a:srgbClr val="000000">
                      <a:alpha val="43137"/>
                    </a:srgbClr>
                  </a:outerShdw>
                </a:effectLst>
              </a:rPr>
              <a:t> phases du </a:t>
            </a:r>
            <a:r>
              <a:rPr lang="en-US" altLang="en-US" sz="2400" b="1" dirty="0" err="1">
                <a:effectLst>
                  <a:outerShdw blurRad="38100" dist="38100" dir="2700000" algn="tl">
                    <a:srgbClr val="000000">
                      <a:alpha val="43137"/>
                    </a:srgbClr>
                  </a:outerShdw>
                </a:effectLst>
              </a:rPr>
              <a:t>développement</a:t>
            </a:r>
            <a:r>
              <a:rPr lang="en-US" altLang="en-US" sz="2400" b="1" dirty="0">
                <a:effectLst>
                  <a:outerShdw blurRad="38100" dist="38100" dir="2700000" algn="tl">
                    <a:srgbClr val="000000">
                      <a:alpha val="43137"/>
                    </a:srgbClr>
                  </a:outerShdw>
                </a:effectLst>
              </a:rPr>
              <a:t> du leadership</a:t>
            </a:r>
          </a:p>
        </p:txBody>
      </p:sp>
      <p:sp>
        <p:nvSpPr>
          <p:cNvPr id="2" name="Content Placeholder 1"/>
          <p:cNvSpPr>
            <a:spLocks noGrp="1"/>
          </p:cNvSpPr>
          <p:nvPr>
            <p:ph idx="1"/>
          </p:nvPr>
        </p:nvSpPr>
        <p:spPr>
          <a:xfrm>
            <a:off x="150277" y="1866901"/>
            <a:ext cx="4988394" cy="4195481"/>
          </a:xfrm>
        </p:spPr>
        <p:txBody>
          <a:bodyPr>
            <a:normAutofit fontScale="92500" lnSpcReduction="20000"/>
          </a:bodyPr>
          <a:lstStyle/>
          <a:p>
            <a:pPr>
              <a:lnSpc>
                <a:spcPct val="150000"/>
              </a:lnSpc>
            </a:pPr>
            <a:endParaRPr lang="en-NZ" dirty="0"/>
          </a:p>
          <a:p>
            <a:pPr>
              <a:lnSpc>
                <a:spcPct val="150000"/>
              </a:lnSpc>
            </a:pPr>
            <a:r>
              <a:rPr lang="en-NZ" b="1" dirty="0">
                <a:effectLst>
                  <a:outerShdw blurRad="38100" dist="38100" dir="2700000" algn="tl">
                    <a:srgbClr val="000000">
                      <a:alpha val="43137"/>
                    </a:srgbClr>
                  </a:outerShdw>
                </a:effectLst>
              </a:rPr>
              <a:t>Phase I - Je le </a:t>
            </a:r>
            <a:r>
              <a:rPr lang="en-NZ" b="1" dirty="0" err="1">
                <a:effectLst>
                  <a:outerShdw blurRad="38100" dist="38100" dir="2700000" algn="tl">
                    <a:srgbClr val="000000">
                      <a:alpha val="43137"/>
                    </a:srgbClr>
                  </a:outerShdw>
                </a:effectLst>
              </a:rPr>
              <a:t>fais</a:t>
            </a:r>
            <a:r>
              <a:rPr lang="en-NZ" b="1" dirty="0">
                <a:effectLst>
                  <a:outerShdw blurRad="38100" dist="38100" dir="2700000" algn="tl">
                    <a:srgbClr val="000000">
                      <a:alpha val="43137"/>
                    </a:srgbClr>
                  </a:outerShdw>
                </a:effectLst>
              </a:rPr>
              <a:t> - </a:t>
            </a:r>
            <a:r>
              <a:rPr lang="en-NZ" b="1" dirty="0" err="1">
                <a:effectLst>
                  <a:outerShdw blurRad="38100" dist="38100" dir="2700000" algn="tl">
                    <a:srgbClr val="000000">
                      <a:alpha val="43137"/>
                    </a:srgbClr>
                  </a:outerShdw>
                </a:effectLst>
              </a:rPr>
              <a:t>tu</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regardes</a:t>
            </a:r>
            <a:endParaRPr lang="en-NZ" b="1" dirty="0">
              <a:effectLst>
                <a:outerShdw blurRad="38100" dist="38100" dir="2700000" algn="tl">
                  <a:srgbClr val="000000">
                    <a:alpha val="43137"/>
                  </a:srgbClr>
                </a:outerShdw>
              </a:effectLst>
            </a:endParaRPr>
          </a:p>
          <a:p>
            <a:pPr>
              <a:lnSpc>
                <a:spcPct val="150000"/>
              </a:lnSpc>
            </a:pPr>
            <a:r>
              <a:rPr lang="en-NZ" b="1" dirty="0">
                <a:effectLst>
                  <a:outerShdw blurRad="38100" dist="38100" dir="2700000" algn="tl">
                    <a:srgbClr val="000000">
                      <a:alpha val="43137"/>
                    </a:srgbClr>
                  </a:outerShdw>
                </a:effectLst>
              </a:rPr>
              <a:t>Phase II - Je le </a:t>
            </a:r>
            <a:r>
              <a:rPr lang="en-NZ" b="1" dirty="0" err="1">
                <a:effectLst>
                  <a:outerShdw blurRad="38100" dist="38100" dir="2700000" algn="tl">
                    <a:srgbClr val="000000">
                      <a:alpha val="43137"/>
                    </a:srgbClr>
                  </a:outerShdw>
                </a:effectLst>
              </a:rPr>
              <a:t>fais</a:t>
            </a:r>
            <a:r>
              <a:rPr lang="en-NZ" b="1" dirty="0">
                <a:effectLst>
                  <a:outerShdw blurRad="38100" dist="38100" dir="2700000" algn="tl">
                    <a:srgbClr val="000000">
                      <a:alpha val="43137"/>
                    </a:srgbClr>
                  </a:outerShdw>
                </a:effectLst>
              </a:rPr>
              <a:t> et </a:t>
            </a:r>
            <a:r>
              <a:rPr lang="en-NZ" b="1" dirty="0" err="1">
                <a:effectLst>
                  <a:outerShdw blurRad="38100" dist="38100" dir="2700000" algn="tl">
                    <a:srgbClr val="000000">
                      <a:alpha val="43137"/>
                    </a:srgbClr>
                  </a:outerShdw>
                </a:effectLst>
              </a:rPr>
              <a:t>vous</a:t>
            </a:r>
            <a:r>
              <a:rPr lang="en-NZ" b="1" dirty="0">
                <a:effectLst>
                  <a:outerShdw blurRad="38100" dist="38100" dir="2700000" algn="tl">
                    <a:srgbClr val="000000">
                      <a:alpha val="43137"/>
                    </a:srgbClr>
                  </a:outerShdw>
                </a:effectLst>
              </a:rPr>
              <a:t> le </a:t>
            </a:r>
            <a:r>
              <a:rPr lang="en-NZ" b="1" dirty="0" err="1">
                <a:effectLst>
                  <a:outerShdw blurRad="38100" dist="38100" dir="2700000" algn="tl">
                    <a:srgbClr val="000000">
                      <a:alpha val="43137"/>
                    </a:srgbClr>
                  </a:outerShdw>
                </a:effectLst>
              </a:rPr>
              <a:t>faites</a:t>
            </a:r>
            <a:r>
              <a:rPr lang="en-NZ" b="1" dirty="0">
                <a:effectLst>
                  <a:outerShdw blurRad="38100" dist="38100" dir="2700000" algn="tl">
                    <a:srgbClr val="000000">
                      <a:alpha val="43137"/>
                    </a:srgbClr>
                  </a:outerShdw>
                </a:effectLst>
              </a:rPr>
              <a:t> - Nous le </a:t>
            </a:r>
            <a:r>
              <a:rPr lang="en-NZ" b="1" dirty="0" err="1">
                <a:effectLst>
                  <a:outerShdw blurRad="38100" dist="38100" dir="2700000" algn="tl">
                    <a:srgbClr val="000000">
                      <a:alpha val="43137"/>
                    </a:srgbClr>
                  </a:outerShdw>
                </a:effectLst>
              </a:rPr>
              <a:t>faisons</a:t>
            </a:r>
            <a:r>
              <a:rPr lang="en-NZ" b="1" dirty="0">
                <a:effectLst>
                  <a:outerShdw blurRad="38100" dist="38100" dir="2700000" algn="tl">
                    <a:srgbClr val="000000">
                      <a:alpha val="43137"/>
                    </a:srgbClr>
                  </a:outerShdw>
                </a:effectLst>
              </a:rPr>
              <a:t> ensemble</a:t>
            </a:r>
          </a:p>
          <a:p>
            <a:pPr>
              <a:lnSpc>
                <a:spcPct val="150000"/>
              </a:lnSpc>
            </a:pPr>
            <a:r>
              <a:rPr lang="en-NZ" b="1" dirty="0">
                <a:effectLst>
                  <a:outerShdw blurRad="38100" dist="38100" dir="2700000" algn="tl">
                    <a:srgbClr val="000000">
                      <a:alpha val="43137"/>
                    </a:srgbClr>
                  </a:outerShdw>
                </a:effectLst>
              </a:rPr>
              <a:t>Phase III - </a:t>
            </a:r>
            <a:r>
              <a:rPr lang="en-NZ" b="1" dirty="0" err="1">
                <a:effectLst>
                  <a:outerShdw blurRad="38100" dist="38100" dir="2700000" algn="tl">
                    <a:srgbClr val="000000">
                      <a:alpha val="43137"/>
                    </a:srgbClr>
                  </a:outerShdw>
                </a:effectLst>
              </a:rPr>
              <a:t>Vous</a:t>
            </a:r>
            <a:r>
              <a:rPr lang="en-NZ" b="1" dirty="0">
                <a:effectLst>
                  <a:outerShdw blurRad="38100" dist="38100" dir="2700000" algn="tl">
                    <a:srgbClr val="000000">
                      <a:alpha val="43137"/>
                    </a:srgbClr>
                  </a:outerShdw>
                </a:effectLst>
              </a:rPr>
              <a:t> le </a:t>
            </a:r>
            <a:r>
              <a:rPr lang="en-NZ" b="1" dirty="0" err="1">
                <a:effectLst>
                  <a:outerShdw blurRad="38100" dist="38100" dir="2700000" algn="tl">
                    <a:srgbClr val="000000">
                      <a:alpha val="43137"/>
                    </a:srgbClr>
                  </a:outerShdw>
                </a:effectLst>
              </a:rPr>
              <a:t>faites</a:t>
            </a:r>
            <a:r>
              <a:rPr lang="en-NZ" b="1" dirty="0">
                <a:effectLst>
                  <a:outerShdw blurRad="38100" dist="38100" dir="2700000" algn="tl">
                    <a:srgbClr val="000000">
                      <a:alpha val="43137"/>
                    </a:srgbClr>
                  </a:outerShdw>
                </a:effectLst>
              </a:rPr>
              <a:t> et je </a:t>
            </a:r>
            <a:r>
              <a:rPr lang="en-NZ" b="1" dirty="0" err="1">
                <a:effectLst>
                  <a:outerShdw blurRad="38100" dist="38100" dir="2700000" algn="tl">
                    <a:srgbClr val="000000">
                      <a:alpha val="43137"/>
                    </a:srgbClr>
                  </a:outerShdw>
                </a:effectLst>
              </a:rPr>
              <a:t>vais</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soutenir</a:t>
            </a:r>
            <a:r>
              <a:rPr lang="en-NZ" b="1" dirty="0">
                <a:effectLst>
                  <a:outerShdw blurRad="38100" dist="38100" dir="2700000" algn="tl">
                    <a:srgbClr val="000000">
                      <a:alpha val="43137"/>
                    </a:srgbClr>
                  </a:outerShdw>
                </a:effectLst>
              </a:rPr>
              <a:t> et </a:t>
            </a:r>
            <a:r>
              <a:rPr lang="en-NZ" b="1" dirty="0" err="1">
                <a:effectLst>
                  <a:outerShdw blurRad="38100" dist="38100" dir="2700000" algn="tl">
                    <a:srgbClr val="000000">
                      <a:alpha val="43137"/>
                    </a:srgbClr>
                  </a:outerShdw>
                </a:effectLst>
              </a:rPr>
              <a:t>superviser</a:t>
            </a:r>
            <a:endParaRPr lang="en-NZ" b="1" dirty="0">
              <a:effectLst>
                <a:outerShdw blurRad="38100" dist="38100" dir="2700000" algn="tl">
                  <a:srgbClr val="000000">
                    <a:alpha val="43137"/>
                  </a:srgbClr>
                </a:outerShdw>
              </a:effectLst>
            </a:endParaRPr>
          </a:p>
          <a:p>
            <a:pPr>
              <a:lnSpc>
                <a:spcPct val="150000"/>
              </a:lnSpc>
            </a:pPr>
            <a:r>
              <a:rPr lang="en-NZ" b="1" dirty="0">
                <a:effectLst>
                  <a:outerShdw blurRad="38100" dist="38100" dir="2700000" algn="tl">
                    <a:srgbClr val="000000">
                      <a:alpha val="43137"/>
                    </a:srgbClr>
                  </a:outerShdw>
                </a:effectLst>
              </a:rPr>
              <a:t>Phase IV - </a:t>
            </a:r>
            <a:r>
              <a:rPr lang="en-NZ" b="1" dirty="0" err="1">
                <a:effectLst>
                  <a:outerShdw blurRad="38100" dist="38100" dir="2700000" algn="tl">
                    <a:srgbClr val="000000">
                      <a:alpha val="43137"/>
                    </a:srgbClr>
                  </a:outerShdw>
                </a:effectLst>
              </a:rPr>
              <a:t>Vous</a:t>
            </a:r>
            <a:r>
              <a:rPr lang="en-NZ" b="1" dirty="0">
                <a:effectLst>
                  <a:outerShdw blurRad="38100" dist="38100" dir="2700000" algn="tl">
                    <a:srgbClr val="000000">
                      <a:alpha val="43137"/>
                    </a:srgbClr>
                  </a:outerShdw>
                </a:effectLst>
              </a:rPr>
              <a:t> le </a:t>
            </a:r>
            <a:r>
              <a:rPr lang="en-NZ" b="1" dirty="0" err="1">
                <a:effectLst>
                  <a:outerShdw blurRad="38100" dist="38100" dir="2700000" algn="tl">
                    <a:srgbClr val="000000">
                      <a:alpha val="43137"/>
                    </a:srgbClr>
                  </a:outerShdw>
                </a:effectLst>
              </a:rPr>
              <a:t>faites</a:t>
            </a:r>
            <a:r>
              <a:rPr lang="en-NZ" b="1" dirty="0">
                <a:effectLst>
                  <a:outerShdw blurRad="38100" dist="38100" dir="2700000" algn="tl">
                    <a:srgbClr val="000000">
                      <a:alpha val="43137"/>
                    </a:srgbClr>
                  </a:outerShdw>
                </a:effectLst>
              </a:rPr>
              <a:t> et je </a:t>
            </a:r>
            <a:r>
              <a:rPr lang="en-NZ" b="1" dirty="0" err="1">
                <a:effectLst>
                  <a:outerShdw blurRad="38100" dist="38100" dir="2700000" algn="tl">
                    <a:srgbClr val="000000">
                      <a:alpha val="43137"/>
                    </a:srgbClr>
                  </a:outerShdw>
                </a:effectLst>
              </a:rPr>
              <a:t>vais</a:t>
            </a:r>
            <a:r>
              <a:rPr lang="en-NZ" b="1" dirty="0">
                <a:effectLst>
                  <a:outerShdw blurRad="38100" dist="38100" dir="2700000" algn="tl">
                    <a:srgbClr val="000000">
                      <a:alpha val="43137"/>
                    </a:srgbClr>
                  </a:outerShdw>
                </a:effectLst>
              </a:rPr>
              <a:t> passer plus de temps avec le </a:t>
            </a:r>
            <a:r>
              <a:rPr lang="en-NZ" b="1" dirty="0" err="1">
                <a:effectLst>
                  <a:outerShdw blurRad="38100" dist="38100" dir="2700000" algn="tl">
                    <a:srgbClr val="000000">
                      <a:alpha val="43137"/>
                    </a:srgbClr>
                  </a:outerShdw>
                </a:effectLst>
              </a:rPr>
              <a:t>groupe</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suivant</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à</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l’entraînement</a:t>
            </a:r>
            <a:endParaRPr lang="en-NZ" dirty="0"/>
          </a:p>
          <a:p>
            <a:pPr>
              <a:lnSpc>
                <a:spcPct val="150000"/>
              </a:lnSpc>
            </a:pPr>
            <a:endParaRPr lang="en-NZ" dirty="0"/>
          </a:p>
        </p:txBody>
      </p:sp>
      <p:sp>
        <p:nvSpPr>
          <p:cNvPr id="34820" name="Rectangle 6"/>
          <p:cNvSpPr>
            <a:spLocks noChangeArrowheads="1"/>
          </p:cNvSpPr>
          <p:nvPr/>
        </p:nvSpPr>
        <p:spPr bwMode="auto">
          <a:xfrm>
            <a:off x="4538663" y="1866901"/>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NZ" altLang="en-US"/>
          </a:p>
        </p:txBody>
      </p:sp>
      <p:graphicFrame>
        <p:nvGraphicFramePr>
          <p:cNvPr id="34822" name="Object 11"/>
          <p:cNvGraphicFramePr>
            <a:graphicFrameLocks noChangeAspect="1"/>
          </p:cNvGraphicFramePr>
          <p:nvPr>
            <p:extLst>
              <p:ext uri="{D42A27DB-BD31-4B8C-83A1-F6EECF244321}">
                <p14:modId xmlns:p14="http://schemas.microsoft.com/office/powerpoint/2010/main" val="2634257704"/>
              </p:ext>
            </p:extLst>
          </p:nvPr>
        </p:nvGraphicFramePr>
        <p:xfrm>
          <a:off x="5192332" y="0"/>
          <a:ext cx="6999668" cy="6999668"/>
        </p:xfrm>
        <a:graphic>
          <a:graphicData uri="http://schemas.openxmlformats.org/presentationml/2006/ole">
            <mc:AlternateContent xmlns:mc="http://schemas.openxmlformats.org/markup-compatibility/2006">
              <mc:Choice xmlns:v="urn:schemas-microsoft-com:vml" Requires="v">
                <p:oleObj spid="_x0000_s2067" name="CorelDRAW" r:id="rId3" imgW="7318248" imgH="7318248" progId="CorelDraw.Graphic.7">
                  <p:embed/>
                </p:oleObj>
              </mc:Choice>
              <mc:Fallback>
                <p:oleObj name="CorelDRAW" r:id="rId3" imgW="7318248" imgH="7318248" progId="CorelDraw.Graphic.7">
                  <p:embed/>
                  <p:pic>
                    <p:nvPicPr>
                      <p:cNvPr id="34822"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2332" y="0"/>
                        <a:ext cx="6999668" cy="6999668"/>
                      </a:xfrm>
                      <a:prstGeom prst="rect">
                        <a:avLst/>
                      </a:prstGeom>
                      <a:solidFill>
                        <a:schemeClr val="tx1"/>
                      </a:solidFill>
                      <a:ln>
                        <a:noFill/>
                      </a:ln>
                      <a:effectLst/>
                    </p:spPr>
                  </p:pic>
                </p:oleObj>
              </mc:Fallback>
            </mc:AlternateContent>
          </a:graphicData>
        </a:graphic>
      </p:graphicFrame>
      <p:sp>
        <p:nvSpPr>
          <p:cNvPr id="3" name="ZoneTexte 2">
            <a:extLst>
              <a:ext uri="{FF2B5EF4-FFF2-40B4-BE49-F238E27FC236}">
                <a16:creationId xmlns:a16="http://schemas.microsoft.com/office/drawing/2014/main" id="{A52F44AD-6498-114F-B86C-2993CC427E75}"/>
              </a:ext>
            </a:extLst>
          </p:cNvPr>
          <p:cNvSpPr txBox="1"/>
          <p:nvPr/>
        </p:nvSpPr>
        <p:spPr>
          <a:xfrm rot="5400000">
            <a:off x="5509140" y="3604724"/>
            <a:ext cx="1173719" cy="369332"/>
          </a:xfrm>
          <a:prstGeom prst="rect">
            <a:avLst/>
          </a:prstGeom>
          <a:solidFill>
            <a:schemeClr val="tx1"/>
          </a:solidFill>
        </p:spPr>
        <p:txBody>
          <a:bodyPr wrap="none" rtlCol="0">
            <a:spAutoFit/>
          </a:bodyPr>
          <a:lstStyle/>
          <a:p>
            <a:r>
              <a:rPr lang="fr-FR" b="1" dirty="0">
                <a:solidFill>
                  <a:schemeClr val="bg1"/>
                </a:solidFill>
              </a:rPr>
              <a:t>Moniteur</a:t>
            </a:r>
          </a:p>
        </p:txBody>
      </p:sp>
      <p:sp>
        <p:nvSpPr>
          <p:cNvPr id="4" name="ZoneTexte 3">
            <a:extLst>
              <a:ext uri="{FF2B5EF4-FFF2-40B4-BE49-F238E27FC236}">
                <a16:creationId xmlns:a16="http://schemas.microsoft.com/office/drawing/2014/main" id="{6D5BBF8F-0352-AC48-B1E2-872B3762D68D}"/>
              </a:ext>
            </a:extLst>
          </p:cNvPr>
          <p:cNvSpPr txBox="1"/>
          <p:nvPr/>
        </p:nvSpPr>
        <p:spPr>
          <a:xfrm>
            <a:off x="7318714" y="1152983"/>
            <a:ext cx="915635" cy="369332"/>
          </a:xfrm>
          <a:prstGeom prst="rect">
            <a:avLst/>
          </a:prstGeom>
          <a:solidFill>
            <a:schemeClr val="tx1"/>
          </a:solidFill>
        </p:spPr>
        <p:txBody>
          <a:bodyPr wrap="none" rtlCol="0">
            <a:spAutoFit/>
          </a:bodyPr>
          <a:lstStyle/>
          <a:p>
            <a:r>
              <a:rPr lang="fr-FR" b="1" dirty="0">
                <a:solidFill>
                  <a:schemeClr val="bg1"/>
                </a:solidFill>
              </a:rPr>
              <a:t>Bouge</a:t>
            </a:r>
          </a:p>
        </p:txBody>
      </p:sp>
    </p:spTree>
    <p:extLst>
      <p:ext uri="{BB962C8B-B14F-4D97-AF65-F5344CB8AC3E}">
        <p14:creationId xmlns:p14="http://schemas.microsoft.com/office/powerpoint/2010/main" val="978064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5CA89C-AD1A-4C13-A66A-957994894EE9}"/>
              </a:ext>
            </a:extLst>
          </p:cNvPr>
          <p:cNvPicPr>
            <a:picLocks noChangeAspect="1"/>
          </p:cNvPicPr>
          <p:nvPr/>
        </p:nvPicPr>
        <p:blipFill>
          <a:blip r:embed="rId2"/>
          <a:stretch>
            <a:fillRect/>
          </a:stretch>
        </p:blipFill>
        <p:spPr>
          <a:xfrm>
            <a:off x="0" y="996472"/>
            <a:ext cx="12192000" cy="6242304"/>
          </a:xfrm>
          <a:prstGeom prst="rect">
            <a:avLst/>
          </a:prstGeom>
        </p:spPr>
      </p:pic>
      <p:sp>
        <p:nvSpPr>
          <p:cNvPr id="2" name="ZoneTexte 1">
            <a:extLst>
              <a:ext uri="{FF2B5EF4-FFF2-40B4-BE49-F238E27FC236}">
                <a16:creationId xmlns:a16="http://schemas.microsoft.com/office/drawing/2014/main" id="{4F52DDD5-16D2-9742-BA1E-058D02F924FD}"/>
              </a:ext>
            </a:extLst>
          </p:cNvPr>
          <p:cNvSpPr txBox="1"/>
          <p:nvPr/>
        </p:nvSpPr>
        <p:spPr>
          <a:xfrm>
            <a:off x="914400" y="5709424"/>
            <a:ext cx="1343638" cy="369332"/>
          </a:xfrm>
          <a:prstGeom prst="rect">
            <a:avLst/>
          </a:prstGeom>
          <a:solidFill>
            <a:schemeClr val="tx1"/>
          </a:solidFill>
        </p:spPr>
        <p:txBody>
          <a:bodyPr wrap="none" rtlCol="0">
            <a:spAutoFit/>
          </a:bodyPr>
          <a:lstStyle/>
          <a:p>
            <a:r>
              <a:rPr lang="fr-FR" b="1" dirty="0" err="1">
                <a:solidFill>
                  <a:schemeClr val="bg1"/>
                </a:solidFill>
              </a:rPr>
              <a:t>Inovateurs</a:t>
            </a:r>
            <a:endParaRPr lang="fr-FR" b="1" dirty="0">
              <a:solidFill>
                <a:schemeClr val="bg1"/>
              </a:solidFill>
            </a:endParaRPr>
          </a:p>
        </p:txBody>
      </p:sp>
      <p:sp>
        <p:nvSpPr>
          <p:cNvPr id="4" name="ZoneTexte 3">
            <a:extLst>
              <a:ext uri="{FF2B5EF4-FFF2-40B4-BE49-F238E27FC236}">
                <a16:creationId xmlns:a16="http://schemas.microsoft.com/office/drawing/2014/main" id="{D313207C-2CAD-B643-9060-27E37D46E321}"/>
              </a:ext>
            </a:extLst>
          </p:cNvPr>
          <p:cNvSpPr txBox="1"/>
          <p:nvPr/>
        </p:nvSpPr>
        <p:spPr>
          <a:xfrm>
            <a:off x="2569734" y="5709424"/>
            <a:ext cx="1401346" cy="646331"/>
          </a:xfrm>
          <a:prstGeom prst="rect">
            <a:avLst/>
          </a:prstGeom>
          <a:solidFill>
            <a:schemeClr val="tx1"/>
          </a:solidFill>
        </p:spPr>
        <p:txBody>
          <a:bodyPr wrap="none" rtlCol="0">
            <a:spAutoFit/>
          </a:bodyPr>
          <a:lstStyle/>
          <a:p>
            <a:pPr algn="ctr"/>
            <a:r>
              <a:rPr lang="fr-FR" b="1" dirty="0" err="1">
                <a:solidFill>
                  <a:schemeClr val="bg1"/>
                </a:solidFill>
              </a:rPr>
              <a:t>Adopteurs</a:t>
            </a:r>
            <a:r>
              <a:rPr lang="fr-FR" b="1" dirty="0">
                <a:solidFill>
                  <a:schemeClr val="bg1"/>
                </a:solidFill>
              </a:rPr>
              <a:t> </a:t>
            </a:r>
          </a:p>
          <a:p>
            <a:pPr algn="ctr"/>
            <a:r>
              <a:rPr lang="fr-FR" b="1" dirty="0">
                <a:solidFill>
                  <a:schemeClr val="bg1"/>
                </a:solidFill>
              </a:rPr>
              <a:t>précoces</a:t>
            </a:r>
          </a:p>
        </p:txBody>
      </p:sp>
      <p:sp>
        <p:nvSpPr>
          <p:cNvPr id="5" name="ZoneTexte 4">
            <a:extLst>
              <a:ext uri="{FF2B5EF4-FFF2-40B4-BE49-F238E27FC236}">
                <a16:creationId xmlns:a16="http://schemas.microsoft.com/office/drawing/2014/main" id="{512C6A85-2E47-3442-BCD7-D6B218C06A8A}"/>
              </a:ext>
            </a:extLst>
          </p:cNvPr>
          <p:cNvSpPr txBox="1"/>
          <p:nvPr/>
        </p:nvSpPr>
        <p:spPr>
          <a:xfrm>
            <a:off x="4471639" y="5709423"/>
            <a:ext cx="1170513" cy="646331"/>
          </a:xfrm>
          <a:prstGeom prst="rect">
            <a:avLst/>
          </a:prstGeom>
          <a:solidFill>
            <a:schemeClr val="tx1"/>
          </a:solidFill>
        </p:spPr>
        <p:txBody>
          <a:bodyPr wrap="none" rtlCol="0">
            <a:spAutoFit/>
          </a:bodyPr>
          <a:lstStyle/>
          <a:p>
            <a:r>
              <a:rPr lang="fr-FR" b="1" dirty="0">
                <a:solidFill>
                  <a:schemeClr val="bg1"/>
                </a:solidFill>
              </a:rPr>
              <a:t>majorité </a:t>
            </a:r>
          </a:p>
          <a:p>
            <a:r>
              <a:rPr lang="fr-FR" b="1" dirty="0">
                <a:solidFill>
                  <a:schemeClr val="bg1"/>
                </a:solidFill>
              </a:rPr>
              <a:t>précoce</a:t>
            </a:r>
          </a:p>
        </p:txBody>
      </p:sp>
      <p:sp>
        <p:nvSpPr>
          <p:cNvPr id="6" name="ZoneTexte 5">
            <a:extLst>
              <a:ext uri="{FF2B5EF4-FFF2-40B4-BE49-F238E27FC236}">
                <a16:creationId xmlns:a16="http://schemas.microsoft.com/office/drawing/2014/main" id="{906A8E46-84D7-9D45-9693-061934B8D621}"/>
              </a:ext>
            </a:extLst>
          </p:cNvPr>
          <p:cNvSpPr txBox="1"/>
          <p:nvPr/>
        </p:nvSpPr>
        <p:spPr>
          <a:xfrm>
            <a:off x="6660747" y="5755590"/>
            <a:ext cx="1170513" cy="646331"/>
          </a:xfrm>
          <a:prstGeom prst="rect">
            <a:avLst/>
          </a:prstGeom>
          <a:solidFill>
            <a:schemeClr val="tx1"/>
          </a:solidFill>
        </p:spPr>
        <p:txBody>
          <a:bodyPr wrap="none" rtlCol="0">
            <a:spAutoFit/>
          </a:bodyPr>
          <a:lstStyle/>
          <a:p>
            <a:pPr algn="ctr"/>
            <a:r>
              <a:rPr lang="fr-FR" b="1" dirty="0">
                <a:solidFill>
                  <a:schemeClr val="bg1"/>
                </a:solidFill>
              </a:rPr>
              <a:t>majorité </a:t>
            </a:r>
          </a:p>
          <a:p>
            <a:pPr algn="ctr"/>
            <a:r>
              <a:rPr lang="fr-FR" b="1" dirty="0">
                <a:solidFill>
                  <a:schemeClr val="bg1"/>
                </a:solidFill>
              </a:rPr>
              <a:t>tardive</a:t>
            </a:r>
          </a:p>
        </p:txBody>
      </p:sp>
      <p:sp>
        <p:nvSpPr>
          <p:cNvPr id="7" name="ZoneTexte 6">
            <a:extLst>
              <a:ext uri="{FF2B5EF4-FFF2-40B4-BE49-F238E27FC236}">
                <a16:creationId xmlns:a16="http://schemas.microsoft.com/office/drawing/2014/main" id="{24ECE78C-D6C9-E843-855B-3FEECEFD92A0}"/>
              </a:ext>
            </a:extLst>
          </p:cNvPr>
          <p:cNvSpPr txBox="1"/>
          <p:nvPr/>
        </p:nvSpPr>
        <p:spPr>
          <a:xfrm>
            <a:off x="9130188" y="5755590"/>
            <a:ext cx="1967205" cy="369332"/>
          </a:xfrm>
          <a:prstGeom prst="rect">
            <a:avLst/>
          </a:prstGeom>
          <a:solidFill>
            <a:schemeClr val="tx1"/>
          </a:solidFill>
        </p:spPr>
        <p:txBody>
          <a:bodyPr wrap="none" rtlCol="0">
            <a:spAutoFit/>
          </a:bodyPr>
          <a:lstStyle/>
          <a:p>
            <a:r>
              <a:rPr lang="fr-FR" b="1" dirty="0">
                <a:solidFill>
                  <a:schemeClr val="bg1"/>
                </a:solidFill>
              </a:rPr>
              <a:t>les retardataires</a:t>
            </a:r>
          </a:p>
        </p:txBody>
      </p:sp>
      <p:sp>
        <p:nvSpPr>
          <p:cNvPr id="8" name="ZoneTexte 7">
            <a:extLst>
              <a:ext uri="{FF2B5EF4-FFF2-40B4-BE49-F238E27FC236}">
                <a16:creationId xmlns:a16="http://schemas.microsoft.com/office/drawing/2014/main" id="{B3C9875D-8244-BC44-8F9F-B977B6DA2248}"/>
              </a:ext>
            </a:extLst>
          </p:cNvPr>
          <p:cNvSpPr txBox="1"/>
          <p:nvPr/>
        </p:nvSpPr>
        <p:spPr>
          <a:xfrm>
            <a:off x="1148576" y="1583473"/>
            <a:ext cx="1770036" cy="369332"/>
          </a:xfrm>
          <a:prstGeom prst="rect">
            <a:avLst/>
          </a:prstGeom>
          <a:solidFill>
            <a:schemeClr val="tx1"/>
          </a:solidFill>
        </p:spPr>
        <p:txBody>
          <a:bodyPr wrap="none" rtlCol="0">
            <a:spAutoFit/>
          </a:bodyPr>
          <a:lstStyle/>
          <a:p>
            <a:r>
              <a:rPr lang="fr-FR" b="1" dirty="0">
                <a:solidFill>
                  <a:schemeClr val="bg1"/>
                </a:solidFill>
              </a:rPr>
              <a:t>projets pilotes</a:t>
            </a:r>
          </a:p>
        </p:txBody>
      </p:sp>
      <p:sp>
        <p:nvSpPr>
          <p:cNvPr id="9" name="ZoneTexte 8">
            <a:extLst>
              <a:ext uri="{FF2B5EF4-FFF2-40B4-BE49-F238E27FC236}">
                <a16:creationId xmlns:a16="http://schemas.microsoft.com/office/drawing/2014/main" id="{38C1ED59-A585-F544-BC7E-120727506462}"/>
              </a:ext>
            </a:extLst>
          </p:cNvPr>
          <p:cNvSpPr txBox="1"/>
          <p:nvPr/>
        </p:nvSpPr>
        <p:spPr>
          <a:xfrm>
            <a:off x="901190" y="1701832"/>
            <a:ext cx="2879642" cy="1323439"/>
          </a:xfrm>
          <a:prstGeom prst="rect">
            <a:avLst/>
          </a:prstGeom>
          <a:solidFill>
            <a:schemeClr val="tx1"/>
          </a:solidFill>
        </p:spPr>
        <p:txBody>
          <a:bodyPr wrap="square" rtlCol="0">
            <a:spAutoFit/>
          </a:bodyPr>
          <a:lstStyle/>
          <a:p>
            <a:pPr marL="285750" indent="-285750">
              <a:buFontTx/>
              <a:buChar char="-"/>
            </a:pPr>
            <a:r>
              <a:rPr lang="fr-FR" sz="2000" b="1" dirty="0">
                <a:solidFill>
                  <a:schemeClr val="bg1"/>
                </a:solidFill>
              </a:rPr>
              <a:t>Encouragement fort</a:t>
            </a:r>
          </a:p>
          <a:p>
            <a:pPr marL="285750" indent="-285750">
              <a:buFontTx/>
              <a:buChar char="-"/>
            </a:pPr>
            <a:r>
              <a:rPr lang="fr-FR" sz="2000" b="1" dirty="0">
                <a:solidFill>
                  <a:schemeClr val="bg1"/>
                </a:solidFill>
              </a:rPr>
              <a:t>formation de base</a:t>
            </a:r>
          </a:p>
          <a:p>
            <a:pPr marL="285750" indent="-285750">
              <a:buFontTx/>
              <a:buChar char="-"/>
            </a:pPr>
            <a:r>
              <a:rPr lang="fr-FR" sz="2000" b="1" dirty="0">
                <a:solidFill>
                  <a:schemeClr val="bg1"/>
                </a:solidFill>
              </a:rPr>
              <a:t>liberté</a:t>
            </a:r>
          </a:p>
        </p:txBody>
      </p:sp>
      <p:sp>
        <p:nvSpPr>
          <p:cNvPr id="11" name="ZoneTexte 10">
            <a:extLst>
              <a:ext uri="{FF2B5EF4-FFF2-40B4-BE49-F238E27FC236}">
                <a16:creationId xmlns:a16="http://schemas.microsoft.com/office/drawing/2014/main" id="{6D0B1BB2-3BDE-4C46-B391-8B9E31C3E1AC}"/>
              </a:ext>
            </a:extLst>
          </p:cNvPr>
          <p:cNvSpPr txBox="1"/>
          <p:nvPr/>
        </p:nvSpPr>
        <p:spPr>
          <a:xfrm>
            <a:off x="8225194" y="2061291"/>
            <a:ext cx="3858320" cy="1200329"/>
          </a:xfrm>
          <a:prstGeom prst="rect">
            <a:avLst/>
          </a:prstGeom>
          <a:solidFill>
            <a:schemeClr val="tx1"/>
          </a:solidFill>
        </p:spPr>
        <p:txBody>
          <a:bodyPr wrap="square" rtlCol="0">
            <a:spAutoFit/>
          </a:bodyPr>
          <a:lstStyle/>
          <a:p>
            <a:pPr marL="285750" indent="-285750">
              <a:buFontTx/>
              <a:buChar char="-"/>
            </a:pPr>
            <a:r>
              <a:rPr lang="fr-FR" b="1" dirty="0">
                <a:solidFill>
                  <a:schemeClr val="bg1"/>
                </a:solidFill>
              </a:rPr>
              <a:t>fais ou meurs</a:t>
            </a:r>
          </a:p>
          <a:p>
            <a:pPr marL="285750" indent="-285750">
              <a:buFontTx/>
              <a:buChar char="-"/>
            </a:pPr>
            <a:r>
              <a:rPr lang="fr-FR" b="1" dirty="0">
                <a:solidFill>
                  <a:schemeClr val="bg1"/>
                </a:solidFill>
              </a:rPr>
              <a:t>fortes motivations internes</a:t>
            </a:r>
          </a:p>
          <a:p>
            <a:pPr marL="285750" indent="-285750">
              <a:buFontTx/>
              <a:buChar char="-"/>
            </a:pPr>
            <a:r>
              <a:rPr lang="fr-FR" b="1" dirty="0">
                <a:solidFill>
                  <a:schemeClr val="bg1"/>
                </a:solidFill>
              </a:rPr>
              <a:t>peut avoir à renvoyer certaines personnes</a:t>
            </a:r>
          </a:p>
        </p:txBody>
      </p:sp>
      <p:sp>
        <p:nvSpPr>
          <p:cNvPr id="12" name="ZoneTexte 11">
            <a:extLst>
              <a:ext uri="{FF2B5EF4-FFF2-40B4-BE49-F238E27FC236}">
                <a16:creationId xmlns:a16="http://schemas.microsoft.com/office/drawing/2014/main" id="{A9DCF16C-8419-E040-B9CA-2A67CE8B6B3D}"/>
              </a:ext>
            </a:extLst>
          </p:cNvPr>
          <p:cNvSpPr txBox="1"/>
          <p:nvPr/>
        </p:nvSpPr>
        <p:spPr>
          <a:xfrm>
            <a:off x="4471639" y="3758384"/>
            <a:ext cx="3479058" cy="1754326"/>
          </a:xfrm>
          <a:prstGeom prst="rect">
            <a:avLst/>
          </a:prstGeom>
          <a:solidFill>
            <a:schemeClr val="tx1"/>
          </a:solidFill>
        </p:spPr>
        <p:txBody>
          <a:bodyPr wrap="square" rtlCol="0">
            <a:spAutoFit/>
          </a:bodyPr>
          <a:lstStyle/>
          <a:p>
            <a:r>
              <a:rPr lang="fr-FR" b="1" dirty="0">
                <a:solidFill>
                  <a:schemeClr val="bg1"/>
                </a:solidFill>
              </a:rPr>
              <a:t>. Déploiement général</a:t>
            </a:r>
          </a:p>
          <a:p>
            <a:pPr marL="285750" indent="-285750">
              <a:buFontTx/>
              <a:buChar char="-"/>
            </a:pPr>
            <a:r>
              <a:rPr lang="fr-FR" b="1" dirty="0">
                <a:solidFill>
                  <a:schemeClr val="bg1"/>
                </a:solidFill>
              </a:rPr>
              <a:t>Communication constante</a:t>
            </a:r>
          </a:p>
          <a:p>
            <a:pPr marL="285750" indent="-285750">
              <a:buFontTx/>
              <a:buChar char="-"/>
            </a:pPr>
            <a:r>
              <a:rPr lang="fr-FR" b="1" dirty="0">
                <a:solidFill>
                  <a:schemeClr val="bg1"/>
                </a:solidFill>
              </a:rPr>
              <a:t>un appui solide</a:t>
            </a:r>
          </a:p>
          <a:p>
            <a:pPr marL="285750" indent="-285750">
              <a:buFontTx/>
              <a:buChar char="-"/>
            </a:pPr>
            <a:r>
              <a:rPr lang="fr-FR" b="1" dirty="0">
                <a:solidFill>
                  <a:schemeClr val="bg1"/>
                </a:solidFill>
              </a:rPr>
              <a:t>formation approfondie et coaching</a:t>
            </a:r>
          </a:p>
          <a:p>
            <a:pPr marL="285750" indent="-285750">
              <a:buFontTx/>
              <a:buChar char="-"/>
            </a:pPr>
            <a:r>
              <a:rPr lang="fr-FR" b="1" dirty="0">
                <a:solidFill>
                  <a:schemeClr val="bg1"/>
                </a:solidFill>
              </a:rPr>
              <a:t>Budget, structure</a:t>
            </a:r>
          </a:p>
        </p:txBody>
      </p:sp>
    </p:spTree>
    <p:extLst>
      <p:ext uri="{BB962C8B-B14F-4D97-AF65-F5344CB8AC3E}">
        <p14:creationId xmlns:p14="http://schemas.microsoft.com/office/powerpoint/2010/main" val="3125032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97766" y="0"/>
            <a:ext cx="4038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85000"/>
              <a:buFontTx/>
              <a:buBlip>
                <a:blip r:embed="rId2"/>
              </a:buBlip>
            </a:pPr>
            <a:endParaRPr lang="en-AU" altLang="en-US" dirty="0">
              <a:latin typeface="Arial" panose="020B0604020202020204" pitchFamily="34" charset="0"/>
            </a:endParaRPr>
          </a:p>
        </p:txBody>
      </p:sp>
      <p:sp>
        <p:nvSpPr>
          <p:cNvPr id="37891" name="Rectangle 5"/>
          <p:cNvSpPr>
            <a:spLocks noChangeArrowheads="1"/>
          </p:cNvSpPr>
          <p:nvPr/>
        </p:nvSpPr>
        <p:spPr bwMode="auto">
          <a:xfrm>
            <a:off x="8153400" y="208592"/>
            <a:ext cx="4038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85000"/>
              <a:buFontTx/>
              <a:buBlip>
                <a:blip r:embed="rId2"/>
              </a:buBlip>
            </a:pPr>
            <a:endParaRPr lang="en-AU" altLang="en-US" dirty="0">
              <a:latin typeface="Arial" panose="020B0604020202020204" pitchFamily="34" charset="0"/>
            </a:endParaRPr>
          </a:p>
        </p:txBody>
      </p:sp>
      <p:sp>
        <p:nvSpPr>
          <p:cNvPr id="10" name="Text Placeholder 9"/>
          <p:cNvSpPr>
            <a:spLocks noGrp="1"/>
          </p:cNvSpPr>
          <p:nvPr>
            <p:ph type="body" idx="1"/>
          </p:nvPr>
        </p:nvSpPr>
        <p:spPr>
          <a:xfrm>
            <a:off x="832855" y="886153"/>
            <a:ext cx="4633253" cy="576262"/>
          </a:xfrm>
        </p:spPr>
        <p:txBody>
          <a:bodyPr/>
          <a:lstStyle/>
          <a:p>
            <a:r>
              <a:rPr lang="en-US" altLang="en-US" sz="3200" b="1" dirty="0">
                <a:solidFill>
                  <a:schemeClr val="tx2"/>
                </a:solidFill>
                <a:effectLst>
                  <a:outerShdw blurRad="38100" dist="38100" dir="2700000" algn="tl">
                    <a:srgbClr val="000000">
                      <a:alpha val="43137"/>
                    </a:srgbClr>
                  </a:outerShdw>
                </a:effectLst>
                <a:latin typeface="Arial" panose="020B0604020202020204" pitchFamily="34" charset="0"/>
              </a:rPr>
              <a:t>Les leaders </a:t>
            </a:r>
            <a:r>
              <a:rPr lang="en-US" altLang="en-US" sz="3200" b="1" dirty="0" err="1">
                <a:solidFill>
                  <a:schemeClr val="tx2"/>
                </a:solidFill>
                <a:effectLst>
                  <a:outerShdw blurRad="38100" dist="38100" dir="2700000" algn="tl">
                    <a:srgbClr val="000000">
                      <a:alpha val="43137"/>
                    </a:srgbClr>
                  </a:outerShdw>
                </a:effectLst>
                <a:latin typeface="Arial" panose="020B0604020202020204" pitchFamily="34" charset="0"/>
              </a:rPr>
              <a:t>développent</a:t>
            </a:r>
            <a:r>
              <a:rPr lang="en-US" altLang="en-US" sz="3200" b="1" dirty="0">
                <a:solidFill>
                  <a:schemeClr val="tx2"/>
                </a:solidFill>
                <a:effectLst>
                  <a:outerShdw blurRad="38100" dist="38100" dir="2700000" algn="tl">
                    <a:srgbClr val="000000">
                      <a:alpha val="43137"/>
                    </a:srgbClr>
                  </a:outerShdw>
                </a:effectLst>
                <a:latin typeface="Arial" panose="020B0604020202020204" pitchFamily="34" charset="0"/>
              </a:rPr>
              <a:t> des </a:t>
            </a:r>
            <a:r>
              <a:rPr lang="en-US" altLang="en-US" sz="3200" b="1" dirty="0" err="1">
                <a:solidFill>
                  <a:schemeClr val="tx2"/>
                </a:solidFill>
                <a:effectLst>
                  <a:outerShdw blurRad="38100" dist="38100" dir="2700000" algn="tl">
                    <a:srgbClr val="000000">
                      <a:alpha val="43137"/>
                    </a:srgbClr>
                  </a:outerShdw>
                </a:effectLst>
                <a:latin typeface="Arial" panose="020B0604020202020204" pitchFamily="34" charset="0"/>
              </a:rPr>
              <a:t>suiveurs</a:t>
            </a:r>
            <a:endParaRPr lang="en-US" altLang="en-US" sz="3200" b="1" dirty="0">
              <a:solidFill>
                <a:schemeClr val="tx2"/>
              </a:solidFill>
              <a:effectLst>
                <a:outerShdw blurRad="38100" dist="38100" dir="2700000" algn="tl">
                  <a:srgbClr val="000000">
                    <a:alpha val="43137"/>
                  </a:srgbClr>
                </a:outerShdw>
              </a:effectLst>
              <a:latin typeface="Arial" panose="020B0604020202020204" pitchFamily="34" charset="0"/>
            </a:endParaRPr>
          </a:p>
        </p:txBody>
      </p:sp>
      <p:sp>
        <p:nvSpPr>
          <p:cNvPr id="11" name="Content Placeholder 10"/>
          <p:cNvSpPr>
            <a:spLocks noGrp="1"/>
          </p:cNvSpPr>
          <p:nvPr>
            <p:ph sz="half" idx="2"/>
          </p:nvPr>
        </p:nvSpPr>
        <p:spPr>
          <a:xfrm>
            <a:off x="832855" y="1361941"/>
            <a:ext cx="4633254" cy="3741738"/>
          </a:xfrm>
        </p:spPr>
        <p:txBody>
          <a:bodyPr>
            <a:noAutofit/>
          </a:bodyPr>
          <a:lstStyle/>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Besoin</a:t>
            </a:r>
            <a:r>
              <a:rPr lang="en-US" altLang="en-US" sz="2000" b="1" dirty="0">
                <a:effectLst>
                  <a:outerShdw blurRad="38100" dist="38100" dir="2700000" algn="tl">
                    <a:srgbClr val="000000">
                      <a:alpha val="43137"/>
                    </a:srgbClr>
                  </a:outerShdw>
                </a:effectLst>
                <a:latin typeface="Arial" panose="020B0604020202020204" pitchFamily="34" charset="0"/>
              </a:rPr>
              <a:t> d'être </a:t>
            </a:r>
            <a:r>
              <a:rPr lang="en-US" altLang="en-US" sz="2000" b="1" dirty="0" err="1">
                <a:effectLst>
                  <a:outerShdw blurRad="38100" dist="38100" dir="2700000" algn="tl">
                    <a:srgbClr val="000000">
                      <a:alpha val="43137"/>
                    </a:srgbClr>
                  </a:outerShdw>
                </a:effectLst>
                <a:latin typeface="Arial" panose="020B0604020202020204" pitchFamily="34" charset="0"/>
              </a:rPr>
              <a:t>nécessaire</a:t>
            </a:r>
            <a:endParaRPr lang="en-US" altLang="en-US" sz="2000" b="1" dirty="0">
              <a:effectLst>
                <a:outerShdw blurRad="38100" dist="38100" dir="2700000" algn="tl">
                  <a:srgbClr val="000000">
                    <a:alpha val="43137"/>
                  </a:srgbClr>
                </a:outerShdw>
              </a:effectLst>
              <a:latin typeface="Arial" panose="020B0604020202020204" pitchFamily="34" charset="0"/>
            </a:endParaRPr>
          </a:p>
          <a:p>
            <a:pPr>
              <a:lnSpc>
                <a:spcPct val="150000"/>
              </a:lnSpc>
              <a:spcBef>
                <a:spcPct val="20000"/>
              </a:spcBef>
              <a:buSzPct val="85000"/>
              <a:buBlip>
                <a:blip r:embed="rId2"/>
              </a:buBlip>
            </a:pPr>
            <a:r>
              <a:rPr lang="en-US" altLang="en-US" sz="2000" b="1" dirty="0">
                <a:effectLst>
                  <a:outerShdw blurRad="38100" dist="38100" dir="2700000" algn="tl">
                    <a:srgbClr val="000000">
                      <a:alpha val="43137"/>
                    </a:srgbClr>
                  </a:outerShdw>
                </a:effectLst>
                <a:latin typeface="Arial" panose="020B0604020202020204" pitchFamily="34" charset="0"/>
              </a:rPr>
              <a:t>Focus sur les faiblesses</a:t>
            </a:r>
          </a:p>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Développer</a:t>
            </a:r>
            <a:r>
              <a:rPr lang="en-US" altLang="en-US" sz="2000" b="1" dirty="0">
                <a:effectLst>
                  <a:outerShdw blurRad="38100" dist="38100" dir="2700000" algn="tl">
                    <a:srgbClr val="000000">
                      <a:alpha val="43137"/>
                    </a:srgbClr>
                  </a:outerShdw>
                </a:effectLst>
                <a:latin typeface="Arial" panose="020B0604020202020204" pitchFamily="34" charset="0"/>
              </a:rPr>
              <a:t> le fond 20%</a:t>
            </a:r>
          </a:p>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Traiter</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leur</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peuple</a:t>
            </a:r>
            <a:r>
              <a:rPr lang="en-US" altLang="en-US" sz="2000" b="1" dirty="0">
                <a:effectLst>
                  <a:outerShdw blurRad="38100" dist="38100" dir="2700000" algn="tl">
                    <a:srgbClr val="000000">
                      <a:alpha val="43137"/>
                    </a:srgbClr>
                  </a:outerShdw>
                </a:effectLst>
                <a:latin typeface="Arial" panose="020B0604020202020204" pitchFamily="34" charset="0"/>
              </a:rPr>
              <a:t> de la </a:t>
            </a:r>
            <a:r>
              <a:rPr lang="en-US" altLang="en-US" sz="2000" b="1" dirty="0" err="1">
                <a:effectLst>
                  <a:outerShdw blurRad="38100" dist="38100" dir="2700000" algn="tl">
                    <a:srgbClr val="000000">
                      <a:alpha val="43137"/>
                    </a:srgbClr>
                  </a:outerShdw>
                </a:effectLst>
                <a:latin typeface="Arial" panose="020B0604020202020204" pitchFamily="34" charset="0"/>
              </a:rPr>
              <a:t>même</a:t>
            </a:r>
            <a:r>
              <a:rPr lang="en-US" altLang="en-US" sz="2000" b="1" dirty="0">
                <a:effectLst>
                  <a:outerShdw blurRad="38100" dist="38100" dir="2700000" algn="tl">
                    <a:srgbClr val="000000">
                      <a:alpha val="43137"/>
                    </a:srgbClr>
                  </a:outerShdw>
                </a:effectLst>
                <a:latin typeface="Arial" panose="020B0604020202020204" pitchFamily="34" charset="0"/>
              </a:rPr>
              <a:t> manière pour «</a:t>
            </a:r>
            <a:r>
              <a:rPr lang="en-US" altLang="en-US" sz="2000" b="1" dirty="0" err="1">
                <a:effectLst>
                  <a:outerShdw blurRad="38100" dist="38100" dir="2700000" algn="tl">
                    <a:srgbClr val="000000">
                      <a:alpha val="43137"/>
                    </a:srgbClr>
                  </a:outerShdw>
                </a:effectLst>
                <a:latin typeface="Arial" panose="020B0604020202020204" pitchFamily="34" charset="0"/>
              </a:rPr>
              <a:t>l'équité</a:t>
            </a:r>
            <a:r>
              <a:rPr lang="en-US" altLang="en-US" sz="2000" b="1" dirty="0">
                <a:effectLst>
                  <a:outerShdw blurRad="38100" dist="38100" dir="2700000" algn="tl">
                    <a:srgbClr val="000000">
                      <a:alpha val="43137"/>
                    </a:srgbClr>
                  </a:outerShdw>
                </a:effectLst>
                <a:latin typeface="Arial" panose="020B0604020202020204" pitchFamily="34" charset="0"/>
              </a:rPr>
              <a:t>»</a:t>
            </a:r>
          </a:p>
          <a:p>
            <a:pPr>
              <a:lnSpc>
                <a:spcPct val="150000"/>
              </a:lnSpc>
              <a:spcBef>
                <a:spcPct val="20000"/>
              </a:spcBef>
              <a:buSzPct val="85000"/>
              <a:buBlip>
                <a:blip r:embed="rId2"/>
              </a:buBlip>
            </a:pPr>
            <a:r>
              <a:rPr lang="en-US" altLang="en-US" sz="2000" b="1" dirty="0">
                <a:effectLst>
                  <a:outerShdw blurRad="38100" dist="38100" dir="2700000" algn="tl">
                    <a:srgbClr val="000000">
                      <a:alpha val="43137"/>
                    </a:srgbClr>
                  </a:outerShdw>
                </a:effectLst>
                <a:latin typeface="Arial" panose="020B0604020202020204" pitchFamily="34" charset="0"/>
              </a:rPr>
              <a:t>Hoard Power</a:t>
            </a:r>
          </a:p>
          <a:p>
            <a:pPr>
              <a:lnSpc>
                <a:spcPct val="150000"/>
              </a:lnSpc>
              <a:spcBef>
                <a:spcPct val="20000"/>
              </a:spcBef>
              <a:buSzPct val="85000"/>
              <a:buBlip>
                <a:blip r:embed="rId2"/>
              </a:buBlip>
            </a:pPr>
            <a:r>
              <a:rPr lang="en-US" altLang="en-US" sz="2000" b="1" dirty="0">
                <a:effectLst>
                  <a:outerShdw blurRad="38100" dist="38100" dir="2700000" algn="tl">
                    <a:srgbClr val="000000">
                      <a:alpha val="43137"/>
                    </a:srgbClr>
                  </a:outerShdw>
                </a:effectLst>
                <a:latin typeface="Arial" panose="020B0604020202020204" pitchFamily="34" charset="0"/>
              </a:rPr>
              <a:t>Passer du temps avec les </a:t>
            </a:r>
            <a:r>
              <a:rPr lang="en-US" altLang="en-US" sz="2000" b="1" dirty="0" err="1">
                <a:effectLst>
                  <a:outerShdw blurRad="38100" dist="38100" dir="2700000" algn="tl">
                    <a:srgbClr val="000000">
                      <a:alpha val="43137"/>
                    </a:srgbClr>
                  </a:outerShdw>
                </a:effectLst>
                <a:latin typeface="Arial" panose="020B0604020202020204" pitchFamily="34" charset="0"/>
              </a:rPr>
              <a:t>autres</a:t>
            </a:r>
            <a:endParaRPr lang="en-US" altLang="en-US" sz="2000" b="1" dirty="0">
              <a:effectLst>
                <a:outerShdw blurRad="38100" dist="38100" dir="2700000" algn="tl">
                  <a:srgbClr val="000000">
                    <a:alpha val="43137"/>
                  </a:srgbClr>
                </a:outerShdw>
              </a:effectLst>
              <a:latin typeface="Arial" panose="020B0604020202020204" pitchFamily="34" charset="0"/>
            </a:endParaRPr>
          </a:p>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Grandir</a:t>
            </a:r>
            <a:r>
              <a:rPr lang="en-US" altLang="en-US" sz="2000" b="1" dirty="0">
                <a:effectLst>
                  <a:outerShdw blurRad="38100" dist="38100" dir="2700000" algn="tl">
                    <a:srgbClr val="000000">
                      <a:alpha val="43137"/>
                    </a:srgbClr>
                  </a:outerShdw>
                </a:effectLst>
                <a:latin typeface="Arial" panose="020B0604020202020204" pitchFamily="34" charset="0"/>
              </a:rPr>
              <a:t> par addition</a:t>
            </a:r>
          </a:p>
          <a:p>
            <a:pPr>
              <a:lnSpc>
                <a:spcPct val="150000"/>
              </a:lnSpc>
              <a:spcBef>
                <a:spcPct val="20000"/>
              </a:spcBef>
              <a:buSzPct val="85000"/>
              <a:buBlip>
                <a:blip r:embed="rId2"/>
              </a:buBlip>
            </a:pPr>
            <a:r>
              <a:rPr lang="en-US" altLang="en-US" sz="2000" b="1" dirty="0">
                <a:effectLst>
                  <a:outerShdw blurRad="38100" dist="38100" dir="2700000" algn="tl">
                    <a:srgbClr val="000000">
                      <a:alpha val="43137"/>
                    </a:srgbClr>
                  </a:outerShdw>
                </a:effectLst>
                <a:latin typeface="Arial" panose="020B0604020202020204" pitchFamily="34" charset="0"/>
              </a:rPr>
              <a:t>Impact </a:t>
            </a:r>
            <a:r>
              <a:rPr lang="en-US" altLang="en-US" sz="2000" b="1" dirty="0" err="1">
                <a:effectLst>
                  <a:outerShdw blurRad="38100" dist="38100" dir="2700000" algn="tl">
                    <a:srgbClr val="000000">
                      <a:alpha val="43137"/>
                    </a:srgbClr>
                  </a:outerShdw>
                </a:effectLst>
                <a:latin typeface="Arial" panose="020B0604020202020204" pitchFamily="34" charset="0"/>
              </a:rPr>
              <a:t>uniquement</a:t>
            </a:r>
            <a:r>
              <a:rPr lang="en-US" altLang="en-US" sz="2000" b="1" dirty="0">
                <a:effectLst>
                  <a:outerShdw blurRad="38100" dist="38100" dir="2700000" algn="tl">
                    <a:srgbClr val="000000">
                      <a:alpha val="43137"/>
                    </a:srgbClr>
                  </a:outerShdw>
                </a:effectLst>
                <a:latin typeface="Arial" panose="020B0604020202020204" pitchFamily="34" charset="0"/>
              </a:rPr>
              <a:t> sur les </a:t>
            </a:r>
            <a:r>
              <a:rPr lang="en-US" altLang="en-US" sz="2000" b="1" dirty="0" err="1">
                <a:effectLst>
                  <a:outerShdw blurRad="38100" dist="38100" dir="2700000" algn="tl">
                    <a:srgbClr val="000000">
                      <a:alpha val="43137"/>
                    </a:srgbClr>
                  </a:outerShdw>
                </a:effectLst>
                <a:latin typeface="Arial" panose="020B0604020202020204" pitchFamily="34" charset="0"/>
              </a:rPr>
              <a:t>personnes</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qu'ils</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touchent</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personnellement</a:t>
            </a:r>
            <a:endParaRPr lang="en-AU" altLang="en-US" sz="2000" b="1" dirty="0">
              <a:effectLst>
                <a:outerShdw blurRad="38100" dist="38100" dir="2700000" algn="tl">
                  <a:srgbClr val="000000">
                    <a:alpha val="43137"/>
                  </a:srgbClr>
                </a:outerShdw>
              </a:effectLst>
              <a:latin typeface="Arial" panose="020B0604020202020204" pitchFamily="34" charset="0"/>
            </a:endParaRPr>
          </a:p>
        </p:txBody>
      </p:sp>
      <p:sp>
        <p:nvSpPr>
          <p:cNvPr id="12" name="Text Placeholder 11"/>
          <p:cNvSpPr>
            <a:spLocks noGrp="1"/>
          </p:cNvSpPr>
          <p:nvPr>
            <p:ph type="body" sz="quarter" idx="3"/>
          </p:nvPr>
        </p:nvSpPr>
        <p:spPr>
          <a:xfrm>
            <a:off x="5384038" y="875002"/>
            <a:ext cx="4540547" cy="576262"/>
          </a:xfrm>
        </p:spPr>
        <p:txBody>
          <a:bodyPr/>
          <a:lstStyle/>
          <a:p>
            <a:r>
              <a:rPr lang="en-US" altLang="en-US" sz="3200" b="1" dirty="0">
                <a:solidFill>
                  <a:schemeClr val="tx2"/>
                </a:solidFill>
                <a:effectLst>
                  <a:outerShdw blurRad="38100" dist="38100" dir="2700000" algn="tl">
                    <a:srgbClr val="000000">
                      <a:alpha val="43137"/>
                    </a:srgbClr>
                  </a:outerShdw>
                </a:effectLst>
                <a:latin typeface="Arial" panose="020B0604020202020204" pitchFamily="34" charset="0"/>
              </a:rPr>
              <a:t>Les leaders </a:t>
            </a:r>
            <a:r>
              <a:rPr lang="en-US" altLang="en-US" sz="3200" b="1" dirty="0" err="1">
                <a:solidFill>
                  <a:schemeClr val="tx2"/>
                </a:solidFill>
                <a:effectLst>
                  <a:outerShdw blurRad="38100" dist="38100" dir="2700000" algn="tl">
                    <a:srgbClr val="000000">
                      <a:alpha val="43137"/>
                    </a:srgbClr>
                  </a:outerShdw>
                </a:effectLst>
                <a:latin typeface="Arial" panose="020B0604020202020204" pitchFamily="34" charset="0"/>
              </a:rPr>
              <a:t>développent</a:t>
            </a:r>
            <a:r>
              <a:rPr lang="en-US" altLang="en-US" sz="3200" b="1" dirty="0">
                <a:solidFill>
                  <a:schemeClr val="tx2"/>
                </a:solidFill>
                <a:effectLst>
                  <a:outerShdw blurRad="38100" dist="38100" dir="2700000" algn="tl">
                    <a:srgbClr val="000000">
                      <a:alpha val="43137"/>
                    </a:srgbClr>
                  </a:outerShdw>
                </a:effectLst>
                <a:latin typeface="Arial" panose="020B0604020202020204" pitchFamily="34" charset="0"/>
              </a:rPr>
              <a:t> des leaders</a:t>
            </a:r>
          </a:p>
        </p:txBody>
      </p:sp>
      <p:sp>
        <p:nvSpPr>
          <p:cNvPr id="13" name="Content Placeholder 12"/>
          <p:cNvSpPr>
            <a:spLocks noGrp="1"/>
          </p:cNvSpPr>
          <p:nvPr>
            <p:ph sz="quarter" idx="4"/>
          </p:nvPr>
        </p:nvSpPr>
        <p:spPr>
          <a:xfrm>
            <a:off x="5384038" y="1361941"/>
            <a:ext cx="4809347" cy="3741738"/>
          </a:xfrm>
        </p:spPr>
        <p:txBody>
          <a:bodyPr>
            <a:noAutofit/>
          </a:bodyPr>
          <a:lstStyle/>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Veux</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être</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réussi</a:t>
            </a:r>
            <a:endParaRPr lang="en-US" altLang="en-US" sz="2000" b="1" dirty="0">
              <a:effectLst>
                <a:outerShdw blurRad="38100" dist="38100" dir="2700000" algn="tl">
                  <a:srgbClr val="000000">
                    <a:alpha val="43137"/>
                  </a:srgbClr>
                </a:outerShdw>
              </a:effectLst>
              <a:latin typeface="Arial" panose="020B0604020202020204" pitchFamily="34" charset="0"/>
            </a:endParaRPr>
          </a:p>
          <a:p>
            <a:pPr>
              <a:lnSpc>
                <a:spcPct val="150000"/>
              </a:lnSpc>
              <a:spcBef>
                <a:spcPct val="20000"/>
              </a:spcBef>
              <a:buSzPct val="85000"/>
              <a:buBlip>
                <a:blip r:embed="rId2"/>
              </a:buBlip>
            </a:pPr>
            <a:r>
              <a:rPr lang="en-US" altLang="en-US" sz="2000" b="1" dirty="0">
                <a:effectLst>
                  <a:outerShdw blurRad="38100" dist="38100" dir="2700000" algn="tl">
                    <a:srgbClr val="000000">
                      <a:alpha val="43137"/>
                    </a:srgbClr>
                  </a:outerShdw>
                </a:effectLst>
                <a:latin typeface="Arial" panose="020B0604020202020204" pitchFamily="34" charset="0"/>
              </a:rPr>
              <a:t>Focus sur les points forts</a:t>
            </a:r>
          </a:p>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Développer</a:t>
            </a:r>
            <a:r>
              <a:rPr lang="en-US" altLang="en-US" sz="2000" b="1" dirty="0">
                <a:effectLst>
                  <a:outerShdw blurRad="38100" dist="38100" dir="2700000" algn="tl">
                    <a:srgbClr val="000000">
                      <a:alpha val="43137"/>
                    </a:srgbClr>
                  </a:outerShdw>
                </a:effectLst>
                <a:latin typeface="Arial" panose="020B0604020202020204" pitchFamily="34" charset="0"/>
              </a:rPr>
              <a:t> le top 20%</a:t>
            </a:r>
          </a:p>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Traiter</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leurs</a:t>
            </a:r>
            <a:r>
              <a:rPr lang="en-US" altLang="en-US" sz="2000" b="1" dirty="0">
                <a:effectLst>
                  <a:outerShdw blurRad="38100" dist="38100" dir="2700000" algn="tl">
                    <a:srgbClr val="000000">
                      <a:alpha val="43137"/>
                    </a:srgbClr>
                  </a:outerShdw>
                </a:effectLst>
                <a:latin typeface="Arial" panose="020B0604020202020204" pitchFamily="34" charset="0"/>
              </a:rPr>
              <a:t> leaders </a:t>
            </a:r>
            <a:r>
              <a:rPr lang="en-US" altLang="en-US" sz="2000" b="1" dirty="0" err="1">
                <a:effectLst>
                  <a:outerShdw blurRad="38100" dist="38100" dir="2700000" algn="tl">
                    <a:srgbClr val="000000">
                      <a:alpha val="43137"/>
                    </a:srgbClr>
                  </a:outerShdw>
                </a:effectLst>
                <a:latin typeface="Arial" panose="020B0604020202020204" pitchFamily="34" charset="0"/>
              </a:rPr>
              <a:t>comme</a:t>
            </a:r>
            <a:r>
              <a:rPr lang="en-US" altLang="en-US" sz="2000" b="1" dirty="0">
                <a:effectLst>
                  <a:outerShdw blurRad="38100" dist="38100" dir="2700000" algn="tl">
                    <a:srgbClr val="000000">
                      <a:alpha val="43137"/>
                    </a:srgbClr>
                  </a:outerShdw>
                </a:effectLst>
                <a:latin typeface="Arial" panose="020B0604020202020204" pitchFamily="34" charset="0"/>
              </a:rPr>
              <a:t> des </a:t>
            </a:r>
            <a:r>
              <a:rPr lang="en-US" altLang="en-US" sz="2000" b="1" dirty="0" err="1">
                <a:effectLst>
                  <a:outerShdw blurRad="38100" dist="38100" dir="2700000" algn="tl">
                    <a:srgbClr val="000000">
                      <a:alpha val="43137"/>
                    </a:srgbClr>
                  </a:outerShdw>
                </a:effectLst>
                <a:latin typeface="Arial" panose="020B0604020202020204" pitchFamily="34" charset="0"/>
              </a:rPr>
              <a:t>individus</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ayant</a:t>
            </a:r>
            <a:r>
              <a:rPr lang="en-US" altLang="en-US" sz="2000" b="1" dirty="0">
                <a:effectLst>
                  <a:outerShdw blurRad="38100" dist="38100" dir="2700000" algn="tl">
                    <a:srgbClr val="000000">
                      <a:alpha val="43137"/>
                    </a:srgbClr>
                  </a:outerShdw>
                </a:effectLst>
                <a:latin typeface="Arial" panose="020B0604020202020204" pitchFamily="34" charset="0"/>
              </a:rPr>
              <a:t> un impact</a:t>
            </a:r>
          </a:p>
          <a:p>
            <a:pPr>
              <a:lnSpc>
                <a:spcPct val="150000"/>
              </a:lnSpc>
              <a:spcBef>
                <a:spcPct val="20000"/>
              </a:spcBef>
              <a:buSzPct val="85000"/>
              <a:buBlip>
                <a:blip r:embed="rId2"/>
              </a:buBlip>
            </a:pPr>
            <a:r>
              <a:rPr lang="en-US" altLang="en-US" sz="2000" b="1" dirty="0">
                <a:effectLst>
                  <a:outerShdw blurRad="38100" dist="38100" dir="2700000" algn="tl">
                    <a:srgbClr val="000000">
                      <a:alpha val="43137"/>
                    </a:srgbClr>
                  </a:outerShdw>
                </a:effectLst>
                <a:latin typeface="Arial" panose="020B0604020202020204" pitchFamily="34" charset="0"/>
              </a:rPr>
              <a:t>Donner le </a:t>
            </a:r>
            <a:r>
              <a:rPr lang="en-US" altLang="en-US" sz="2000" b="1" dirty="0" err="1">
                <a:effectLst>
                  <a:outerShdw blurRad="38100" dist="38100" dir="2700000" algn="tl">
                    <a:srgbClr val="000000">
                      <a:alpha val="43137"/>
                    </a:srgbClr>
                  </a:outerShdw>
                </a:effectLst>
                <a:latin typeface="Arial" panose="020B0604020202020204" pitchFamily="34" charset="0"/>
              </a:rPr>
              <a:t>pouvoir</a:t>
            </a:r>
            <a:endParaRPr lang="en-US" altLang="en-US" sz="2000" b="1" dirty="0">
              <a:effectLst>
                <a:outerShdw blurRad="38100" dist="38100" dir="2700000" algn="tl">
                  <a:srgbClr val="000000">
                    <a:alpha val="43137"/>
                  </a:srgbClr>
                </a:outerShdw>
              </a:effectLst>
              <a:latin typeface="Arial" panose="020B0604020202020204" pitchFamily="34" charset="0"/>
            </a:endParaRPr>
          </a:p>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Investissez</a:t>
            </a:r>
            <a:r>
              <a:rPr lang="en-US" altLang="en-US" sz="2000" b="1" dirty="0">
                <a:effectLst>
                  <a:outerShdw blurRad="38100" dist="38100" dir="2700000" algn="tl">
                    <a:srgbClr val="000000">
                      <a:alpha val="43137"/>
                    </a:srgbClr>
                  </a:outerShdw>
                </a:effectLst>
                <a:latin typeface="Arial" panose="020B0604020202020204" pitchFamily="34" charset="0"/>
              </a:rPr>
              <a:t> du temps dans les </a:t>
            </a:r>
            <a:r>
              <a:rPr lang="en-US" altLang="en-US" sz="2000" b="1" dirty="0" err="1">
                <a:effectLst>
                  <a:outerShdw blurRad="38100" dist="38100" dir="2700000" algn="tl">
                    <a:srgbClr val="000000">
                      <a:alpha val="43137"/>
                    </a:srgbClr>
                  </a:outerShdw>
                </a:effectLst>
                <a:latin typeface="Arial" panose="020B0604020202020204" pitchFamily="34" charset="0"/>
              </a:rPr>
              <a:t>autres</a:t>
            </a:r>
            <a:endParaRPr lang="en-US" altLang="en-US" sz="2000" b="1" dirty="0">
              <a:effectLst>
                <a:outerShdw blurRad="38100" dist="38100" dir="2700000" algn="tl">
                  <a:srgbClr val="000000">
                    <a:alpha val="43137"/>
                  </a:srgbClr>
                </a:outerShdw>
              </a:effectLst>
              <a:latin typeface="Arial" panose="020B0604020202020204" pitchFamily="34" charset="0"/>
            </a:endParaRPr>
          </a:p>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Grandir</a:t>
            </a:r>
            <a:r>
              <a:rPr lang="en-US" altLang="en-US" sz="2000" b="1" dirty="0">
                <a:effectLst>
                  <a:outerShdw blurRad="38100" dist="38100" dir="2700000" algn="tl">
                    <a:srgbClr val="000000">
                      <a:alpha val="43137"/>
                    </a:srgbClr>
                  </a:outerShdw>
                </a:effectLst>
                <a:latin typeface="Arial" panose="020B0604020202020204" pitchFamily="34" charset="0"/>
              </a:rPr>
              <a:t> par multiplication</a:t>
            </a:r>
          </a:p>
          <a:p>
            <a:pPr>
              <a:lnSpc>
                <a:spcPct val="150000"/>
              </a:lnSpc>
              <a:spcBef>
                <a:spcPct val="20000"/>
              </a:spcBef>
              <a:buSzPct val="85000"/>
              <a:buBlip>
                <a:blip r:embed="rId2"/>
              </a:buBlip>
            </a:pPr>
            <a:r>
              <a:rPr lang="en-US" altLang="en-US" sz="2000" b="1" dirty="0" err="1">
                <a:effectLst>
                  <a:outerShdw blurRad="38100" dist="38100" dir="2700000" algn="tl">
                    <a:srgbClr val="000000">
                      <a:alpha val="43137"/>
                    </a:srgbClr>
                  </a:outerShdw>
                </a:effectLst>
                <a:latin typeface="Arial" panose="020B0604020202020204" pitchFamily="34" charset="0"/>
              </a:rPr>
              <a:t>L'impact</a:t>
            </a:r>
            <a:r>
              <a:rPr lang="en-US" altLang="en-US" sz="2000" b="1" dirty="0">
                <a:effectLst>
                  <a:outerShdw blurRad="38100" dist="38100" dir="2700000" algn="tl">
                    <a:srgbClr val="000000">
                      <a:alpha val="43137"/>
                    </a:srgbClr>
                  </a:outerShdw>
                </a:effectLst>
                <a:latin typeface="Arial" panose="020B0604020202020204" pitchFamily="34" charset="0"/>
              </a:rPr>
              <a:t> des </a:t>
            </a:r>
            <a:r>
              <a:rPr lang="en-US" altLang="en-US" sz="2000" b="1" dirty="0" err="1">
                <a:effectLst>
                  <a:outerShdw blurRad="38100" dist="38100" dir="2700000" algn="tl">
                    <a:srgbClr val="000000">
                      <a:alpha val="43137"/>
                    </a:srgbClr>
                  </a:outerShdw>
                </a:effectLst>
                <a:latin typeface="Arial" panose="020B0604020202020204" pitchFamily="34" charset="0"/>
              </a:rPr>
              <a:t>personnes</a:t>
            </a:r>
            <a:r>
              <a:rPr lang="en-US" altLang="en-US" sz="2000" b="1" dirty="0">
                <a:effectLst>
                  <a:outerShdw blurRad="38100" dist="38100" dir="2700000" algn="tl">
                    <a:srgbClr val="000000">
                      <a:alpha val="43137"/>
                    </a:srgbClr>
                  </a:outerShdw>
                </a:effectLst>
                <a:latin typeface="Arial" panose="020B0604020202020204" pitchFamily="34" charset="0"/>
              </a:rPr>
              <a:t> bien au-</a:t>
            </a:r>
            <a:r>
              <a:rPr lang="en-US" altLang="en-US" sz="2000" b="1" dirty="0" err="1">
                <a:effectLst>
                  <a:outerShdw blurRad="38100" dist="38100" dir="2700000" algn="tl">
                    <a:srgbClr val="000000">
                      <a:alpha val="43137"/>
                    </a:srgbClr>
                  </a:outerShdw>
                </a:effectLst>
                <a:latin typeface="Arial" panose="020B0604020202020204" pitchFamily="34" charset="0"/>
              </a:rPr>
              <a:t>delà</a:t>
            </a:r>
            <a:r>
              <a:rPr lang="en-US" altLang="en-US" sz="2000" b="1" dirty="0">
                <a:effectLst>
                  <a:outerShdw blurRad="38100" dist="38100" dir="2700000" algn="tl">
                    <a:srgbClr val="000000">
                      <a:alpha val="43137"/>
                    </a:srgbClr>
                  </a:outerShdw>
                </a:effectLst>
                <a:latin typeface="Arial" panose="020B0604020202020204" pitchFamily="34" charset="0"/>
              </a:rPr>
              <a:t> de </a:t>
            </a:r>
            <a:r>
              <a:rPr lang="en-US" altLang="en-US" sz="2000" b="1" dirty="0" err="1">
                <a:effectLst>
                  <a:outerShdw blurRad="38100" dist="38100" dir="2700000" algn="tl">
                    <a:srgbClr val="000000">
                      <a:alpha val="43137"/>
                    </a:srgbClr>
                  </a:outerShdw>
                </a:effectLst>
                <a:latin typeface="Arial" panose="020B0604020202020204" pitchFamily="34" charset="0"/>
              </a:rPr>
              <a:t>leur</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propre</a:t>
            </a:r>
            <a:r>
              <a:rPr lang="en-US" altLang="en-US" sz="2000" b="1" dirty="0">
                <a:effectLst>
                  <a:outerShdw blurRad="38100" dist="38100" dir="2700000" algn="tl">
                    <a:srgbClr val="000000">
                      <a:alpha val="43137"/>
                    </a:srgbClr>
                  </a:outerShdw>
                </a:effectLst>
                <a:latin typeface="Arial" panose="020B0604020202020204" pitchFamily="34" charset="0"/>
              </a:rPr>
              <a:t> </a:t>
            </a:r>
            <a:r>
              <a:rPr lang="en-US" altLang="en-US" sz="2000" b="1" dirty="0" err="1">
                <a:effectLst>
                  <a:outerShdw blurRad="38100" dist="38100" dir="2700000" algn="tl">
                    <a:srgbClr val="000000">
                      <a:alpha val="43137"/>
                    </a:srgbClr>
                  </a:outerShdw>
                </a:effectLst>
                <a:latin typeface="Arial" panose="020B0604020202020204" pitchFamily="34" charset="0"/>
              </a:rPr>
              <a:t>portée</a:t>
            </a:r>
            <a:endParaRPr lang="en-NZ" sz="2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3136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Le leadership que les Gens </a:t>
            </a:r>
            <a:r>
              <a:rPr lang="en-US" altLang="en-US" b="1" dirty="0" err="1">
                <a:effectLst>
                  <a:outerShdw blurRad="38100" dist="38100" dir="2700000" algn="tl">
                    <a:srgbClr val="000000">
                      <a:alpha val="43137"/>
                    </a:srgbClr>
                  </a:outerShdw>
                </a:effectLst>
              </a:rPr>
              <a:t>Suivent</a:t>
            </a:r>
            <a:endParaRPr lang="en-AU" altLang="en-US" b="1" dirty="0">
              <a:effectLst>
                <a:outerShdw blurRad="38100" dist="38100" dir="2700000" algn="tl">
                  <a:srgbClr val="000000">
                    <a:alpha val="43137"/>
                  </a:srgbClr>
                </a:outerShdw>
              </a:effectLst>
            </a:endParaRPr>
          </a:p>
        </p:txBody>
      </p:sp>
      <p:sp>
        <p:nvSpPr>
          <p:cNvPr id="41987" name="Rectangle 3"/>
          <p:cNvSpPr>
            <a:spLocks noGrp="1" noChangeArrowheads="1"/>
          </p:cNvSpPr>
          <p:nvPr>
            <p:ph type="body" idx="1"/>
          </p:nvPr>
        </p:nvSpPr>
        <p:spPr/>
        <p:txBody>
          <a:bodyPr>
            <a:normAutofit lnSpcReduction="10000"/>
          </a:bodyPr>
          <a:lstStyle/>
          <a:p>
            <a:r>
              <a:rPr lang="en-US" altLang="en-US" sz="2800" b="1" dirty="0" err="1">
                <a:effectLst>
                  <a:outerShdw blurRad="38100" dist="38100" dir="2700000" algn="tl">
                    <a:srgbClr val="000000">
                      <a:alpha val="43137"/>
                    </a:srgbClr>
                  </a:outerShdw>
                </a:effectLst>
              </a:rPr>
              <a:t>Honnête</a:t>
            </a:r>
            <a:r>
              <a:rPr lang="en-US" altLang="en-US" sz="2800" b="1" dirty="0">
                <a:effectLst>
                  <a:outerShdw blurRad="38100" dist="38100" dir="2700000" algn="tl">
                    <a:srgbClr val="000000">
                      <a:alpha val="43137"/>
                    </a:srgbClr>
                  </a:outerShdw>
                </a:effectLst>
              </a:rPr>
              <a:t> – </a:t>
            </a:r>
            <a:r>
              <a:rPr lang="en-US" altLang="en-US" sz="2800" b="1" dirty="0" err="1">
                <a:effectLst>
                  <a:outerShdw blurRad="38100" dist="38100" dir="2700000" algn="tl">
                    <a:srgbClr val="000000">
                      <a:alpha val="43137"/>
                    </a:srgbClr>
                  </a:outerShdw>
                </a:effectLst>
              </a:rPr>
              <a:t>Avoir</a:t>
            </a:r>
            <a:r>
              <a:rPr lang="en-US" altLang="en-US" sz="2800" b="1" dirty="0">
                <a:effectLst>
                  <a:outerShdw blurRad="38100" dist="38100" dir="2700000" algn="tl">
                    <a:srgbClr val="000000">
                      <a:alpha val="43137"/>
                    </a:srgbClr>
                  </a:outerShdw>
                </a:effectLst>
              </a:rPr>
              <a:t> de </a:t>
            </a:r>
            <a:r>
              <a:rPr lang="en-US" altLang="en-US" sz="2800" b="1" dirty="0" err="1">
                <a:effectLst>
                  <a:outerShdw blurRad="38100" dist="38100" dir="2700000" algn="tl">
                    <a:srgbClr val="000000">
                      <a:alpha val="43137"/>
                    </a:srgbClr>
                  </a:outerShdw>
                </a:effectLst>
              </a:rPr>
              <a:t>l’intégrité</a:t>
            </a:r>
            <a:endParaRPr lang="en-US" altLang="en-US" sz="2800" b="1" dirty="0">
              <a:effectLst>
                <a:outerShdw blurRad="38100" dist="38100" dir="2700000" algn="tl">
                  <a:srgbClr val="000000">
                    <a:alpha val="43137"/>
                  </a:srgbClr>
                </a:outerShdw>
              </a:effectLst>
            </a:endParaRPr>
          </a:p>
          <a:p>
            <a:r>
              <a:rPr lang="en-US" altLang="en-US" sz="2800" b="1" dirty="0" err="1">
                <a:effectLst>
                  <a:outerShdw blurRad="38100" dist="38100" dir="2700000" algn="tl">
                    <a:srgbClr val="000000">
                      <a:alpha val="43137"/>
                    </a:srgbClr>
                  </a:outerShdw>
                </a:effectLst>
              </a:rPr>
              <a:t>Prospectif</a:t>
            </a:r>
            <a:r>
              <a:rPr lang="en-US" altLang="en-US" sz="2800" b="1" dirty="0">
                <a:effectLst>
                  <a:outerShdw blurRad="38100" dist="38100" dir="2700000" algn="tl">
                    <a:srgbClr val="000000">
                      <a:alpha val="43137"/>
                    </a:srgbClr>
                  </a:outerShdw>
                </a:effectLst>
              </a:rPr>
              <a:t> – </a:t>
            </a:r>
            <a:r>
              <a:rPr lang="en-US" altLang="en-US" sz="2800" b="1" dirty="0" err="1">
                <a:effectLst>
                  <a:outerShdw blurRad="38100" dist="38100" dir="2700000" algn="tl">
                    <a:srgbClr val="000000">
                      <a:alpha val="43137"/>
                    </a:srgbClr>
                  </a:outerShdw>
                </a:effectLst>
              </a:rPr>
              <a:t>Avoir</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une</a:t>
            </a:r>
            <a:r>
              <a:rPr lang="en-US" altLang="en-US" sz="2800" b="1" dirty="0">
                <a:effectLst>
                  <a:outerShdw blurRad="38100" dist="38100" dir="2700000" algn="tl">
                    <a:srgbClr val="000000">
                      <a:alpha val="43137"/>
                    </a:srgbClr>
                  </a:outerShdw>
                </a:effectLst>
              </a:rPr>
              <a:t> vision</a:t>
            </a:r>
          </a:p>
          <a:p>
            <a:r>
              <a:rPr lang="en-US" altLang="en-US" sz="2800" b="1" dirty="0" err="1">
                <a:effectLst>
                  <a:outerShdw blurRad="38100" dist="38100" dir="2700000" algn="tl">
                    <a:srgbClr val="000000">
                      <a:alpha val="43137"/>
                    </a:srgbClr>
                  </a:outerShdw>
                </a:effectLst>
              </a:rPr>
              <a:t>Compétent</a:t>
            </a:r>
            <a:r>
              <a:rPr lang="en-US" altLang="en-US" sz="2800" b="1" dirty="0">
                <a:effectLst>
                  <a:outerShdw blurRad="38100" dist="38100" dir="2700000" algn="tl">
                    <a:srgbClr val="000000">
                      <a:alpha val="43137"/>
                    </a:srgbClr>
                  </a:outerShdw>
                </a:effectLst>
              </a:rPr>
              <a:t> – Savoir comment faire </a:t>
            </a:r>
            <a:r>
              <a:rPr lang="en-US" altLang="en-US" sz="2800" b="1" dirty="0" err="1">
                <a:effectLst>
                  <a:outerShdw blurRad="38100" dist="38100" dir="2700000" algn="tl">
                    <a:srgbClr val="000000">
                      <a:alpha val="43137"/>
                    </a:srgbClr>
                  </a:outerShdw>
                </a:effectLst>
              </a:rPr>
              <a:t>faire</a:t>
            </a:r>
            <a:r>
              <a:rPr lang="en-US" altLang="en-US" sz="2800" b="1" dirty="0">
                <a:effectLst>
                  <a:outerShdw blurRad="38100" dist="38100" dir="2700000" algn="tl">
                    <a:srgbClr val="000000">
                      <a:alpha val="43137"/>
                    </a:srgbClr>
                  </a:outerShdw>
                </a:effectLst>
              </a:rPr>
              <a:t> le travail</a:t>
            </a:r>
          </a:p>
          <a:p>
            <a:r>
              <a:rPr lang="en-US" altLang="en-US" sz="2800" b="1" dirty="0" err="1">
                <a:effectLst>
                  <a:outerShdw blurRad="38100" dist="38100" dir="2700000" algn="tl">
                    <a:srgbClr val="000000">
                      <a:alpha val="43137"/>
                    </a:srgbClr>
                  </a:outerShdw>
                </a:effectLst>
              </a:rPr>
              <a:t>Inspirant</a:t>
            </a:r>
            <a:r>
              <a:rPr lang="en-US" altLang="en-US" sz="2800" b="1" dirty="0">
                <a:effectLst>
                  <a:outerShdw blurRad="38100" dist="38100" dir="2700000" algn="tl">
                    <a:srgbClr val="000000">
                      <a:alpha val="43137"/>
                    </a:srgbClr>
                  </a:outerShdw>
                </a:effectLst>
              </a:rPr>
              <a:t> – </a:t>
            </a:r>
            <a:r>
              <a:rPr lang="en-US" altLang="en-US" sz="2800" b="1" dirty="0" err="1">
                <a:effectLst>
                  <a:outerShdw blurRad="38100" dist="38100" dir="2700000" algn="tl">
                    <a:srgbClr val="000000">
                      <a:alpha val="43137"/>
                    </a:srgbClr>
                  </a:outerShdw>
                </a:effectLst>
              </a:rPr>
              <a:t>enthousiaste</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energique</a:t>
            </a:r>
            <a:r>
              <a:rPr lang="en-US" altLang="en-US" sz="2800" b="1" dirty="0">
                <a:effectLst>
                  <a:outerShdw blurRad="38100" dist="38100" dir="2700000" algn="tl">
                    <a:srgbClr val="000000">
                      <a:alpha val="43137"/>
                    </a:srgbClr>
                  </a:outerShdw>
                </a:effectLst>
              </a:rPr>
              <a:t>, </a:t>
            </a:r>
            <a:r>
              <a:rPr lang="en-US" altLang="en-US" sz="2800" b="1" dirty="0" err="1">
                <a:effectLst>
                  <a:outerShdw blurRad="38100" dist="38100" dir="2700000" algn="tl">
                    <a:srgbClr val="000000">
                      <a:alpha val="43137"/>
                    </a:srgbClr>
                  </a:outerShdw>
                </a:effectLst>
              </a:rPr>
              <a:t>positif</a:t>
            </a:r>
            <a:endParaRPr lang="en-US" altLang="en-US" sz="2800" b="1" dirty="0">
              <a:effectLst>
                <a:outerShdw blurRad="38100" dist="38100" dir="2700000" algn="tl">
                  <a:srgbClr val="000000">
                    <a:alpha val="43137"/>
                  </a:srgbClr>
                </a:outerShdw>
              </a:effectLst>
            </a:endParaRPr>
          </a:p>
          <a:p>
            <a:endParaRPr lang="en-US" altLang="en-US" sz="2800" b="1" dirty="0">
              <a:effectLst>
                <a:outerShdw blurRad="38100" dist="38100" dir="2700000" algn="tl">
                  <a:srgbClr val="000000">
                    <a:alpha val="43137"/>
                  </a:srgbClr>
                </a:outerShdw>
              </a:effectLst>
            </a:endParaRPr>
          </a:p>
          <a:p>
            <a:endParaRPr lang="en-US" altLang="en-US" sz="2800" b="1" dirty="0">
              <a:effectLst>
                <a:outerShdw blurRad="38100" dist="38100" dir="2700000" algn="tl">
                  <a:srgbClr val="000000">
                    <a:alpha val="43137"/>
                  </a:srgbClr>
                </a:outerShdw>
              </a:effectLst>
            </a:endParaRPr>
          </a:p>
          <a:p>
            <a:pPr algn="r">
              <a:buFontTx/>
              <a:buNone/>
            </a:pPr>
            <a:r>
              <a:rPr lang="en-US" altLang="en-US" sz="2800" b="1" dirty="0">
                <a:effectLst>
                  <a:outerShdw blurRad="38100" dist="38100" dir="2700000" algn="tl">
                    <a:srgbClr val="000000">
                      <a:alpha val="43137"/>
                    </a:srgbClr>
                  </a:outerShdw>
                </a:effectLst>
              </a:rPr>
              <a:t>Kouzes and Posner  </a:t>
            </a:r>
            <a:endParaRPr lang="en-AU" alt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24783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fade">
                                      <p:cBhvr>
                                        <p:cTn id="7" dur="2000"/>
                                        <p:tgtEl>
                                          <p:spTgt spid="419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987">
                                            <p:txEl>
                                              <p:pRg st="0" end="0"/>
                                            </p:txEl>
                                          </p:spTgt>
                                        </p:tgtEl>
                                        <p:attrNameLst>
                                          <p:attrName>style.visibility</p:attrName>
                                        </p:attrNameLst>
                                      </p:cBhvr>
                                      <p:to>
                                        <p:strVal val="visible"/>
                                      </p:to>
                                    </p:set>
                                    <p:animEffect transition="in" filter="fade">
                                      <p:cBhvr>
                                        <p:cTn id="12" dur="2000"/>
                                        <p:tgtEl>
                                          <p:spTgt spid="4198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987">
                                            <p:txEl>
                                              <p:pRg st="1" end="1"/>
                                            </p:txEl>
                                          </p:spTgt>
                                        </p:tgtEl>
                                        <p:attrNameLst>
                                          <p:attrName>style.visibility</p:attrName>
                                        </p:attrNameLst>
                                      </p:cBhvr>
                                      <p:to>
                                        <p:strVal val="visible"/>
                                      </p:to>
                                    </p:set>
                                    <p:animEffect transition="in" filter="fade">
                                      <p:cBhvr>
                                        <p:cTn id="17" dur="2000"/>
                                        <p:tgtEl>
                                          <p:spTgt spid="419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987">
                                            <p:txEl>
                                              <p:pRg st="2" end="2"/>
                                            </p:txEl>
                                          </p:spTgt>
                                        </p:tgtEl>
                                        <p:attrNameLst>
                                          <p:attrName>style.visibility</p:attrName>
                                        </p:attrNameLst>
                                      </p:cBhvr>
                                      <p:to>
                                        <p:strVal val="visible"/>
                                      </p:to>
                                    </p:set>
                                    <p:animEffect transition="in" filter="fade">
                                      <p:cBhvr>
                                        <p:cTn id="22" dur="2000"/>
                                        <p:tgtEl>
                                          <p:spTgt spid="4198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1987">
                                            <p:txEl>
                                              <p:pRg st="3" end="3"/>
                                            </p:txEl>
                                          </p:spTgt>
                                        </p:tgtEl>
                                        <p:attrNameLst>
                                          <p:attrName>style.visibility</p:attrName>
                                        </p:attrNameLst>
                                      </p:cBhvr>
                                      <p:to>
                                        <p:strVal val="visible"/>
                                      </p:to>
                                    </p:set>
                                    <p:animEffect transition="in" filter="fade">
                                      <p:cBhvr>
                                        <p:cTn id="27" dur="2000"/>
                                        <p:tgtEl>
                                          <p:spTgt spid="4198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1987">
                                            <p:txEl>
                                              <p:pRg st="6" end="6"/>
                                            </p:txEl>
                                          </p:spTgt>
                                        </p:tgtEl>
                                        <p:attrNameLst>
                                          <p:attrName>style.visibility</p:attrName>
                                        </p:attrNameLst>
                                      </p:cBhvr>
                                      <p:to>
                                        <p:strVal val="visible"/>
                                      </p:to>
                                    </p:set>
                                    <p:animEffect transition="in" filter="fade">
                                      <p:cBhvr>
                                        <p:cTn id="32" dur="2000"/>
                                        <p:tgtEl>
                                          <p:spTgt spid="419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81" name="Group 13"/>
          <p:cNvGrpSpPr>
            <a:grpSpLocks/>
          </p:cNvGrpSpPr>
          <p:nvPr/>
        </p:nvGrpSpPr>
        <p:grpSpPr bwMode="auto">
          <a:xfrm>
            <a:off x="4593356" y="1765539"/>
            <a:ext cx="0" cy="4266346"/>
            <a:chOff x="672" y="775"/>
            <a:chExt cx="0" cy="2329"/>
          </a:xfrm>
        </p:grpSpPr>
        <p:sp>
          <p:nvSpPr>
            <p:cNvPr id="7172" name="Rectangle 4"/>
            <p:cNvSpPr>
              <a:spLocks noChangeArrowheads="1"/>
            </p:cNvSpPr>
            <p:nvPr/>
          </p:nvSpPr>
          <p:spPr bwMode="auto">
            <a:xfrm>
              <a:off x="672" y="775"/>
              <a:ext cx="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7173" name="Rectangle 5"/>
            <p:cNvSpPr>
              <a:spLocks noChangeArrowheads="1"/>
            </p:cNvSpPr>
            <p:nvPr/>
          </p:nvSpPr>
          <p:spPr bwMode="auto">
            <a:xfrm>
              <a:off x="672" y="1033"/>
              <a:ext cx="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7174" name="Rectangle 6"/>
            <p:cNvSpPr>
              <a:spLocks noChangeArrowheads="1"/>
            </p:cNvSpPr>
            <p:nvPr/>
          </p:nvSpPr>
          <p:spPr bwMode="auto">
            <a:xfrm>
              <a:off x="672" y="1290"/>
              <a:ext cx="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7175" name="Rectangle 7"/>
            <p:cNvSpPr>
              <a:spLocks noChangeArrowheads="1"/>
            </p:cNvSpPr>
            <p:nvPr/>
          </p:nvSpPr>
          <p:spPr bwMode="auto">
            <a:xfrm>
              <a:off x="672" y="1547"/>
              <a:ext cx="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7176" name="Rectangle 8"/>
            <p:cNvSpPr>
              <a:spLocks noChangeArrowheads="1"/>
            </p:cNvSpPr>
            <p:nvPr/>
          </p:nvSpPr>
          <p:spPr bwMode="auto">
            <a:xfrm>
              <a:off x="672" y="1805"/>
              <a:ext cx="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7177" name="Rectangle 9"/>
            <p:cNvSpPr>
              <a:spLocks noChangeArrowheads="1"/>
            </p:cNvSpPr>
            <p:nvPr/>
          </p:nvSpPr>
          <p:spPr bwMode="auto">
            <a:xfrm>
              <a:off x="672" y="2063"/>
              <a:ext cx="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7178" name="Rectangle 10"/>
            <p:cNvSpPr>
              <a:spLocks noChangeArrowheads="1"/>
            </p:cNvSpPr>
            <p:nvPr/>
          </p:nvSpPr>
          <p:spPr bwMode="auto">
            <a:xfrm>
              <a:off x="672" y="2320"/>
              <a:ext cx="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7179" name="Rectangle 11"/>
            <p:cNvSpPr>
              <a:spLocks noChangeArrowheads="1"/>
            </p:cNvSpPr>
            <p:nvPr/>
          </p:nvSpPr>
          <p:spPr bwMode="auto">
            <a:xfrm>
              <a:off x="672" y="2577"/>
              <a:ext cx="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7180" name="Rectangle 12"/>
            <p:cNvSpPr>
              <a:spLocks noChangeArrowheads="1"/>
            </p:cNvSpPr>
            <p:nvPr/>
          </p:nvSpPr>
          <p:spPr bwMode="auto">
            <a:xfrm>
              <a:off x="672" y="2835"/>
              <a:ext cx="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grpSp>
      <p:sp>
        <p:nvSpPr>
          <p:cNvPr id="2" name="Title 1"/>
          <p:cNvSpPr>
            <a:spLocks noGrp="1"/>
          </p:cNvSpPr>
          <p:nvPr>
            <p:ph type="ctrTitle"/>
          </p:nvPr>
        </p:nvSpPr>
        <p:spPr>
          <a:xfrm>
            <a:off x="1154955" y="1447800"/>
            <a:ext cx="8446245" cy="3329581"/>
          </a:xfrm>
        </p:spPr>
        <p:txBody>
          <a:bodyPr/>
          <a:lstStyle/>
          <a:p>
            <a:r>
              <a:rPr lang="en-NZ" sz="2800" b="1" dirty="0" err="1">
                <a:effectLst>
                  <a:outerShdw blurRad="38100" dist="38100" dir="2700000" algn="tl">
                    <a:srgbClr val="000000">
                      <a:alpha val="43137"/>
                    </a:srgbClr>
                  </a:outerShdw>
                </a:effectLst>
              </a:rPr>
              <a:t>L’avenir</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n’est</a:t>
            </a:r>
            <a:r>
              <a:rPr lang="en-NZ" sz="2800" b="1" dirty="0">
                <a:effectLst>
                  <a:outerShdw blurRad="38100" dist="38100" dir="2700000" algn="tl">
                    <a:srgbClr val="000000">
                      <a:alpha val="43137"/>
                    </a:srgbClr>
                  </a:outerShdw>
                </a:effectLst>
              </a:rPr>
              <a:t> pas un </a:t>
            </a:r>
            <a:r>
              <a:rPr lang="en-NZ" sz="2800" b="1" dirty="0" err="1">
                <a:effectLst>
                  <a:outerShdw blurRad="38100" dist="38100" dir="2700000" algn="tl">
                    <a:srgbClr val="000000">
                      <a:alpha val="43137"/>
                    </a:srgbClr>
                  </a:outerShdw>
                </a:effectLst>
              </a:rPr>
              <a:t>résultat</a:t>
            </a:r>
            <a:r>
              <a:rPr lang="en-NZ" sz="2800" b="1" dirty="0">
                <a:effectLst>
                  <a:outerShdw blurRad="38100" dist="38100" dir="2700000" algn="tl">
                    <a:srgbClr val="000000">
                      <a:alpha val="43137"/>
                    </a:srgbClr>
                  </a:outerShdw>
                </a:effectLst>
              </a:rPr>
              <a:t> de </a:t>
            </a:r>
            <a:r>
              <a:rPr lang="en-NZ" sz="2800" b="1" dirty="0" err="1">
                <a:effectLst>
                  <a:outerShdw blurRad="38100" dist="38100" dir="2700000" algn="tl">
                    <a:srgbClr val="000000">
                      <a:alpha val="43137"/>
                    </a:srgbClr>
                  </a:outerShdw>
                </a:effectLst>
              </a:rPr>
              <a:t>choix</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parmi</a:t>
            </a:r>
            <a:r>
              <a:rPr lang="en-NZ" sz="2800" b="1" dirty="0">
                <a:effectLst>
                  <a:outerShdw blurRad="38100" dist="38100" dir="2700000" algn="tl">
                    <a:srgbClr val="000000">
                      <a:alpha val="43137"/>
                    </a:srgbClr>
                  </a:outerShdw>
                </a:effectLst>
              </a:rPr>
              <a:t> des options alternatives que nous </a:t>
            </a:r>
            <a:r>
              <a:rPr lang="en-NZ" sz="2800" b="1" dirty="0" err="1">
                <a:effectLst>
                  <a:outerShdw blurRad="38100" dist="38100" dir="2700000" algn="tl">
                    <a:srgbClr val="000000">
                      <a:alpha val="43137"/>
                    </a:srgbClr>
                  </a:outerShdw>
                </a:effectLst>
              </a:rPr>
              <a:t>offre</a:t>
            </a:r>
            <a:r>
              <a:rPr lang="en-NZ" sz="2800" b="1" dirty="0">
                <a:effectLst>
                  <a:outerShdw blurRad="38100" dist="38100" dir="2700000" algn="tl">
                    <a:srgbClr val="000000">
                      <a:alpha val="43137"/>
                    </a:srgbClr>
                  </a:outerShdw>
                </a:effectLst>
              </a:rPr>
              <a:t> le present, </a:t>
            </a:r>
            <a:r>
              <a:rPr lang="en-NZ" sz="2800" b="1" dirty="0" err="1">
                <a:effectLst>
                  <a:outerShdw blurRad="38100" dist="38100" dir="2700000" algn="tl">
                    <a:srgbClr val="000000">
                      <a:alpha val="43137"/>
                    </a:srgbClr>
                  </a:outerShdw>
                </a:effectLst>
              </a:rPr>
              <a:t>mais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il</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est</a:t>
            </a:r>
            <a:r>
              <a:rPr lang="en-NZ" sz="2800" b="1" dirty="0">
                <a:effectLst>
                  <a:outerShdw blurRad="38100" dist="38100" dir="2700000" algn="tl">
                    <a:srgbClr val="000000">
                      <a:alpha val="43137"/>
                    </a:srgbClr>
                  </a:outerShdw>
                </a:effectLst>
              </a:rPr>
              <a:t> un lieu </a:t>
            </a:r>
            <a:r>
              <a:rPr lang="en-NZ" sz="2800" b="1" dirty="0" err="1">
                <a:effectLst>
                  <a:outerShdw blurRad="38100" dist="38100" dir="2700000" algn="tl">
                    <a:srgbClr val="000000">
                      <a:alpha val="43137"/>
                    </a:srgbClr>
                  </a:outerShdw>
                </a:effectLst>
              </a:rPr>
              <a:t>créé</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d’abord</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dans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notre</a:t>
            </a:r>
            <a:r>
              <a:rPr lang="en-NZ" sz="2800" b="1" dirty="0">
                <a:effectLst>
                  <a:outerShdw blurRad="38100" dist="38100" dir="2700000" algn="tl">
                    <a:srgbClr val="000000">
                      <a:alpha val="43137"/>
                    </a:srgbClr>
                  </a:outerShdw>
                </a:effectLst>
              </a:rPr>
              <a:t> esprit, </a:t>
            </a:r>
            <a:r>
              <a:rPr lang="en-NZ" sz="2800" b="1" dirty="0" err="1">
                <a:effectLst>
                  <a:outerShdw blurRad="38100" dist="38100" dir="2700000" algn="tl">
                    <a:srgbClr val="000000">
                      <a:alpha val="43137"/>
                    </a:srgbClr>
                  </a:outerShdw>
                </a:effectLst>
              </a:rPr>
              <a:t>puis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dans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notre</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volonté</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enfin</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dans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nos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actes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L’avenir</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n’est</a:t>
            </a:r>
            <a:r>
              <a:rPr lang="en-NZ" sz="2800" b="1" dirty="0">
                <a:effectLst>
                  <a:outerShdw blurRad="38100" dist="38100" dir="2700000" algn="tl">
                    <a:srgbClr val="000000">
                      <a:alpha val="43137"/>
                    </a:srgbClr>
                  </a:outerShdw>
                </a:effectLst>
              </a:rPr>
              <a:t> pas un lieu </a:t>
            </a:r>
            <a:r>
              <a:rPr lang="en-NZ" sz="2800" b="1" dirty="0" err="1">
                <a:effectLst>
                  <a:outerShdw blurRad="38100" dist="38100" dir="2700000" algn="tl">
                    <a:srgbClr val="000000">
                      <a:alpha val="43137"/>
                    </a:srgbClr>
                  </a:outerShdw>
                </a:effectLst>
              </a:rPr>
              <a:t>où</a:t>
            </a:r>
            <a:r>
              <a:rPr lang="en-NZ" sz="2800" b="1" dirty="0">
                <a:effectLst>
                  <a:outerShdw blurRad="38100" dist="38100" dir="2700000" algn="tl">
                    <a:srgbClr val="000000">
                      <a:alpha val="43137"/>
                    </a:srgbClr>
                  </a:outerShdw>
                </a:effectLst>
              </a:rPr>
              <a:t> nous </a:t>
            </a:r>
            <a:r>
              <a:rPr lang="en-NZ" sz="2800" b="1" dirty="0" err="1">
                <a:effectLst>
                  <a:outerShdw blurRad="38100" dist="38100" dir="2700000" algn="tl">
                    <a:srgbClr val="000000">
                      <a:alpha val="43137"/>
                    </a:srgbClr>
                  </a:outerShdw>
                </a:effectLst>
              </a:rPr>
              <a:t>allons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mais</a:t>
            </a:r>
            <a:r>
              <a:rPr lang="en-NZ" sz="2800" b="1" dirty="0">
                <a:effectLst>
                  <a:outerShdw blurRad="38100" dist="38100" dir="2700000" algn="tl">
                    <a:srgbClr val="000000">
                      <a:alpha val="43137"/>
                    </a:srgbClr>
                  </a:outerShdw>
                </a:effectLst>
              </a:rPr>
              <a:t> un lieu que nous </a:t>
            </a:r>
            <a:r>
              <a:rPr lang="en-NZ" sz="2800" b="1" dirty="0" err="1">
                <a:effectLst>
                  <a:outerShdw blurRad="38100" dist="38100" dir="2700000" algn="tl">
                    <a:srgbClr val="000000">
                      <a:alpha val="43137"/>
                    </a:srgbClr>
                  </a:outerShdw>
                </a:effectLst>
              </a:rPr>
              <a:t>créons</a:t>
            </a:r>
            <a:r>
              <a:rPr lang="en-NZ" sz="2800" b="1" dirty="0">
                <a:effectLst>
                  <a:outerShdw blurRad="38100" dist="38100" dir="2700000" algn="tl">
                    <a:srgbClr val="000000">
                      <a:alpha val="43137"/>
                    </a:srgbClr>
                  </a:outerShdw>
                </a:effectLst>
              </a:rPr>
              <a:t>. Il ne </a:t>
            </a:r>
            <a:r>
              <a:rPr lang="en-NZ" sz="2800" b="1" dirty="0" err="1">
                <a:effectLst>
                  <a:outerShdw blurRad="38100" dist="38100" dir="2700000" algn="tl">
                    <a:srgbClr val="000000">
                      <a:alpha val="43137"/>
                    </a:srgbClr>
                  </a:outerShdw>
                </a:effectLst>
              </a:rPr>
              <a:t>faut</a:t>
            </a:r>
            <a:r>
              <a:rPr lang="en-NZ" sz="2800" b="1" dirty="0">
                <a:effectLst>
                  <a:outerShdw blurRad="38100" dist="38100" dir="2700000" algn="tl">
                    <a:srgbClr val="000000">
                      <a:alpha val="43137"/>
                    </a:srgbClr>
                  </a:outerShdw>
                </a:effectLst>
              </a:rPr>
              <a:t> pas </a:t>
            </a:r>
            <a:r>
              <a:rPr lang="en-NZ" sz="2800" b="1" dirty="0" err="1">
                <a:effectLst>
                  <a:outerShdw blurRad="38100" dist="38100" dir="2700000" algn="tl">
                    <a:srgbClr val="000000">
                      <a:alpha val="43137"/>
                    </a:srgbClr>
                  </a:outerShdw>
                </a:effectLst>
              </a:rPr>
              <a:t>trouver</a:t>
            </a:r>
            <a:r>
              <a:rPr lang="en-NZ" sz="2800" b="1" dirty="0">
                <a:effectLst>
                  <a:outerShdw blurRad="38100" dist="38100" dir="2700000" algn="tl">
                    <a:srgbClr val="000000">
                      <a:alpha val="43137"/>
                    </a:srgbClr>
                  </a:outerShdw>
                </a:effectLst>
              </a:rPr>
              <a:t> les </a:t>
            </a:r>
            <a:r>
              <a:rPr lang="en-NZ" sz="2800" b="1" dirty="0" err="1">
                <a:effectLst>
                  <a:outerShdw blurRad="38100" dist="38100" dir="2700000" algn="tl">
                    <a:srgbClr val="000000">
                      <a:alpha val="43137"/>
                    </a:srgbClr>
                  </a:outerShdw>
                </a:effectLst>
              </a:rPr>
              <a:t>chemins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mais</a:t>
            </a:r>
            <a:r>
              <a:rPr lang="en-NZ" sz="2800" b="1" dirty="0">
                <a:effectLst>
                  <a:outerShdw blurRad="38100" dist="38100" dir="2700000" algn="tl">
                    <a:srgbClr val="000000">
                      <a:alpha val="43137"/>
                    </a:srgbClr>
                  </a:outerShdw>
                </a:effectLst>
              </a:rPr>
              <a:t> les </a:t>
            </a:r>
            <a:r>
              <a:rPr lang="en-NZ" sz="2800" b="1" dirty="0" err="1">
                <a:effectLst>
                  <a:outerShdw blurRad="38100" dist="38100" dir="2700000" algn="tl">
                    <a:srgbClr val="000000">
                      <a:alpha val="43137"/>
                    </a:srgbClr>
                  </a:outerShdw>
                </a:effectLst>
              </a:rPr>
              <a:t>créer</a:t>
            </a:r>
            <a:r>
              <a:rPr lang="en-NZ" sz="2800" b="1" dirty="0">
                <a:effectLst>
                  <a:outerShdw blurRad="38100" dist="38100" dir="2700000" algn="tl">
                    <a:srgbClr val="000000">
                      <a:alpha val="43137"/>
                    </a:srgbClr>
                  </a:outerShdw>
                </a:effectLst>
              </a:rPr>
              <a:t> : </a:t>
            </a:r>
            <a:r>
              <a:rPr lang="en-NZ" sz="2800" b="1" dirty="0" err="1">
                <a:effectLst>
                  <a:outerShdw blurRad="38100" dist="38100" dir="2700000" algn="tl">
                    <a:srgbClr val="000000">
                      <a:alpha val="43137"/>
                    </a:srgbClr>
                  </a:outerShdw>
                </a:effectLst>
              </a:rPr>
              <a:t>aussi</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l’action</a:t>
            </a:r>
            <a:r>
              <a:rPr lang="en-NZ" sz="2800" b="1" dirty="0">
                <a:effectLst>
                  <a:outerShdw blurRad="38100" dist="38100" dir="2700000" algn="tl">
                    <a:srgbClr val="000000">
                      <a:alpha val="43137"/>
                    </a:srgbClr>
                  </a:outerShdw>
                </a:effectLst>
              </a:rPr>
              <a:t> de faire </a:t>
            </a:r>
            <a:r>
              <a:rPr lang="en-NZ" sz="2800" b="1" dirty="0" err="1">
                <a:effectLst>
                  <a:outerShdw blurRad="38100" dist="38100" dir="2700000" algn="tl">
                    <a:srgbClr val="000000">
                      <a:alpha val="43137"/>
                    </a:srgbClr>
                  </a:outerShdw>
                </a:effectLst>
              </a:rPr>
              <a:t>l’avenir</a:t>
            </a:r>
            <a:r>
              <a:rPr lang="en-NZ" sz="2800" b="1" dirty="0">
                <a:effectLst>
                  <a:outerShdw blurRad="38100" dist="38100" dir="2700000" algn="tl">
                    <a:srgbClr val="000000">
                      <a:alpha val="43137"/>
                    </a:srgbClr>
                  </a:outerShdw>
                </a:effectLst>
              </a:rPr>
              <a:t> change à la </a:t>
            </a:r>
            <a:r>
              <a:rPr lang="en-NZ" sz="2800" b="1" dirty="0" err="1">
                <a:effectLst>
                  <a:outerShdw blurRad="38100" dist="38100" dir="2700000" algn="tl">
                    <a:srgbClr val="000000">
                      <a:alpha val="43137"/>
                    </a:srgbClr>
                  </a:outerShdw>
                </a:effectLst>
              </a:rPr>
              <a:t>fois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celui</a:t>
            </a:r>
            <a:r>
              <a:rPr lang="en-NZ" sz="2800" b="1" dirty="0">
                <a:effectLst>
                  <a:outerShdw blurRad="38100" dist="38100" dir="2700000" algn="tl">
                    <a:srgbClr val="000000">
                      <a:alpha val="43137"/>
                    </a:srgbClr>
                  </a:outerShdw>
                </a:effectLst>
              </a:rPr>
              <a:t> qui </a:t>
            </a:r>
            <a:r>
              <a:rPr lang="en-NZ" sz="2800" b="1" dirty="0" err="1">
                <a:effectLst>
                  <a:outerShdw blurRad="38100" dist="38100" dir="2700000" algn="tl">
                    <a:srgbClr val="000000">
                      <a:alpha val="43137"/>
                    </a:srgbClr>
                  </a:outerShdw>
                </a:effectLst>
              </a:rPr>
              <a:t>en</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est</a:t>
            </a:r>
            <a:r>
              <a:rPr lang="en-NZ" sz="2800" b="1" dirty="0">
                <a:effectLst>
                  <a:outerShdw blurRad="38100" dist="38100" dir="2700000" algn="tl">
                    <a:srgbClr val="000000">
                      <a:alpha val="43137"/>
                    </a:srgbClr>
                  </a:outerShdw>
                </a:effectLst>
              </a:rPr>
              <a:t> à </a:t>
            </a:r>
            <a:r>
              <a:rPr lang="en-NZ" sz="2800" b="1" dirty="0" err="1">
                <a:effectLst>
                  <a:outerShdw blurRad="38100" dist="38100" dir="2700000" algn="tl">
                    <a:srgbClr val="000000">
                      <a:alpha val="43137"/>
                    </a:srgbClr>
                  </a:outerShdw>
                </a:effectLst>
              </a:rPr>
              <a:t>l’origine</a:t>
            </a:r>
            <a:r>
              <a:rPr lang="en-NZ" sz="2800" b="1" dirty="0">
                <a:effectLst>
                  <a:outerShdw blurRad="38100" dist="38100" dir="2700000" algn="tl">
                    <a:srgbClr val="000000">
                      <a:alpha val="43137"/>
                    </a:srgbClr>
                  </a:outerShdw>
                </a:effectLst>
              </a:rPr>
              <a:t> et </a:t>
            </a:r>
            <a:r>
              <a:rPr lang="en-NZ" sz="2800" b="1" dirty="0" err="1">
                <a:effectLst>
                  <a:outerShdw blurRad="38100" dist="38100" dir="2700000" algn="tl">
                    <a:srgbClr val="000000">
                      <a:alpha val="43137"/>
                    </a:srgbClr>
                  </a:outerShdw>
                </a:effectLst>
              </a:rPr>
              <a:t>sa</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destinée</a:t>
            </a:r>
            <a:r>
              <a:rPr lang="en-NZ" sz="2800" b="1" dirty="0">
                <a:effectLst>
                  <a:outerShdw blurRad="38100" dist="38100" dir="2700000" algn="tl">
                    <a:srgbClr val="000000">
                      <a:alpha val="43137"/>
                    </a:srgbClr>
                  </a:outerShdw>
                </a:effectLst>
              </a:rPr>
              <a:t>.</a:t>
            </a:r>
          </a:p>
        </p:txBody>
      </p:sp>
      <p:sp>
        <p:nvSpPr>
          <p:cNvPr id="3" name="Subtitle 2"/>
          <p:cNvSpPr>
            <a:spLocks noGrp="1"/>
          </p:cNvSpPr>
          <p:nvPr>
            <p:ph type="subTitle" idx="1"/>
          </p:nvPr>
        </p:nvSpPr>
        <p:spPr/>
        <p:txBody>
          <a:bodyPr/>
          <a:lstStyle/>
          <a:p>
            <a:endParaRPr lang="en-NZ"/>
          </a:p>
        </p:txBody>
      </p:sp>
    </p:spTree>
    <p:extLst>
      <p:ext uri="{BB962C8B-B14F-4D97-AF65-F5344CB8AC3E}">
        <p14:creationId xmlns:p14="http://schemas.microsoft.com/office/powerpoint/2010/main" val="3432533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9" name="Group 9"/>
          <p:cNvGrpSpPr>
            <a:grpSpLocks/>
          </p:cNvGrpSpPr>
          <p:nvPr/>
        </p:nvGrpSpPr>
        <p:grpSpPr bwMode="auto">
          <a:xfrm>
            <a:off x="6588860" y="1440924"/>
            <a:ext cx="0" cy="2386011"/>
            <a:chOff x="1152" y="1169"/>
            <a:chExt cx="0" cy="1503"/>
          </a:xfrm>
        </p:grpSpPr>
        <p:sp>
          <p:nvSpPr>
            <p:cNvPr id="5123" name="Rectangle 3"/>
            <p:cNvSpPr>
              <a:spLocks noChangeArrowheads="1"/>
            </p:cNvSpPr>
            <p:nvPr/>
          </p:nvSpPr>
          <p:spPr bwMode="auto">
            <a:xfrm>
              <a:off x="1152" y="1169"/>
              <a:ext cx="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5124" name="Rectangle 4"/>
            <p:cNvSpPr>
              <a:spLocks noChangeArrowheads="1"/>
            </p:cNvSpPr>
            <p:nvPr/>
          </p:nvSpPr>
          <p:spPr bwMode="auto">
            <a:xfrm>
              <a:off x="1152" y="1407"/>
              <a:ext cx="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5125" name="Rectangle 5"/>
            <p:cNvSpPr>
              <a:spLocks noChangeArrowheads="1"/>
            </p:cNvSpPr>
            <p:nvPr/>
          </p:nvSpPr>
          <p:spPr bwMode="auto">
            <a:xfrm>
              <a:off x="1152" y="1646"/>
              <a:ext cx="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5126" name="Rectangle 6"/>
            <p:cNvSpPr>
              <a:spLocks noChangeArrowheads="1"/>
            </p:cNvSpPr>
            <p:nvPr/>
          </p:nvSpPr>
          <p:spPr bwMode="auto">
            <a:xfrm>
              <a:off x="1152" y="1885"/>
              <a:ext cx="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5127" name="Rectangle 7"/>
            <p:cNvSpPr>
              <a:spLocks noChangeArrowheads="1"/>
            </p:cNvSpPr>
            <p:nvPr/>
          </p:nvSpPr>
          <p:spPr bwMode="auto">
            <a:xfrm>
              <a:off x="1152" y="2123"/>
              <a:ext cx="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sp>
          <p:nvSpPr>
            <p:cNvPr id="5128" name="Rectangle 8"/>
            <p:cNvSpPr>
              <a:spLocks noChangeArrowheads="1"/>
            </p:cNvSpPr>
            <p:nvPr/>
          </p:nvSpPr>
          <p:spPr bwMode="auto">
            <a:xfrm>
              <a:off x="1152" y="2362"/>
              <a:ext cx="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3200" dirty="0">
                <a:solidFill>
                  <a:schemeClr val="bg1"/>
                </a:solidFill>
              </a:endParaRPr>
            </a:p>
          </p:txBody>
        </p:sp>
      </p:grpSp>
      <p:sp>
        <p:nvSpPr>
          <p:cNvPr id="4" name="Title 3"/>
          <p:cNvSpPr>
            <a:spLocks noGrp="1"/>
          </p:cNvSpPr>
          <p:nvPr>
            <p:ph type="title"/>
          </p:nvPr>
        </p:nvSpPr>
        <p:spPr>
          <a:xfrm>
            <a:off x="1568125" y="1161387"/>
            <a:ext cx="7999315" cy="2323374"/>
          </a:xfrm>
        </p:spPr>
        <p:txBody>
          <a:bodyPr/>
          <a:lstStyle/>
          <a:p>
            <a:pPr algn="ctr"/>
            <a:r>
              <a:rPr lang="en-NZ" sz="3200" b="1" dirty="0" err="1">
                <a:effectLst>
                  <a:outerShdw blurRad="38100" dist="38100" dir="2700000" algn="tl">
                    <a:srgbClr val="000000">
                      <a:alpha val="43137"/>
                    </a:srgbClr>
                  </a:outerShdw>
                </a:effectLst>
              </a:rPr>
              <a:t>C’est</a:t>
            </a:r>
            <a:r>
              <a:rPr lang="en-NZ" sz="3200" b="1" dirty="0">
                <a:effectLst>
                  <a:outerShdw blurRad="38100" dist="38100" dir="2700000" algn="tl">
                    <a:srgbClr val="000000">
                      <a:alpha val="43137"/>
                    </a:srgbClr>
                  </a:outerShdw>
                </a:effectLst>
              </a:rPr>
              <a:t> par la </a:t>
            </a:r>
            <a:r>
              <a:rPr lang="en-NZ" sz="3200" b="1" dirty="0" err="1">
                <a:effectLst>
                  <a:outerShdw blurRad="38100" dist="38100" dir="2700000" algn="tl">
                    <a:srgbClr val="000000">
                      <a:alpha val="43137"/>
                    </a:srgbClr>
                  </a:outerShdw>
                </a:effectLst>
              </a:rPr>
              <a:t>sagesse</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qu’une</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maison</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s’élève</a:t>
            </a:r>
            <a:r>
              <a:rPr lang="en-NZ" sz="3200" b="1" dirty="0">
                <a:effectLst>
                  <a:outerShdw blurRad="38100" dist="38100" dir="2700000" algn="tl">
                    <a:srgbClr val="000000">
                      <a:alpha val="43137"/>
                    </a:srgbClr>
                  </a:outerShdw>
                </a:effectLst>
              </a:rPr>
              <a:t>, Et par </a:t>
            </a:r>
            <a:r>
              <a:rPr lang="en-NZ" sz="3200" b="1" dirty="0" err="1">
                <a:effectLst>
                  <a:outerShdw blurRad="38100" dist="38100" dir="2700000" algn="tl">
                    <a:srgbClr val="000000">
                      <a:alpha val="43137"/>
                    </a:srgbClr>
                  </a:outerShdw>
                </a:effectLst>
              </a:rPr>
              <a:t>l’intelligence</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qu’elle</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s’affermit</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C’est</a:t>
            </a:r>
            <a:r>
              <a:rPr lang="en-NZ" sz="3200" b="1" dirty="0">
                <a:effectLst>
                  <a:outerShdw blurRad="38100" dist="38100" dir="2700000" algn="tl">
                    <a:srgbClr val="000000">
                      <a:alpha val="43137"/>
                    </a:srgbClr>
                  </a:outerShdw>
                </a:effectLst>
              </a:rPr>
              <a:t> par la science que les </a:t>
            </a:r>
            <a:r>
              <a:rPr lang="en-NZ" sz="3200" b="1" dirty="0" err="1">
                <a:effectLst>
                  <a:outerShdw blurRad="38100" dist="38100" dir="2700000" algn="tl">
                    <a:srgbClr val="000000">
                      <a:alpha val="43137"/>
                    </a:srgbClr>
                  </a:outerShdw>
                </a:effectLst>
              </a:rPr>
              <a:t>chambres</a:t>
            </a:r>
            <a:r>
              <a:rPr lang="en-NZ" sz="3200" b="1" dirty="0">
                <a:effectLst>
                  <a:outerShdw blurRad="38100" dist="38100" dir="2700000" algn="tl">
                    <a:srgbClr val="000000">
                      <a:alpha val="43137"/>
                    </a:srgbClr>
                  </a:outerShdw>
                </a:effectLst>
              </a:rPr>
              <a:t> se </a:t>
            </a:r>
            <a:r>
              <a:rPr lang="en-NZ" sz="3200" b="1" dirty="0" err="1">
                <a:effectLst>
                  <a:outerShdw blurRad="38100" dist="38100" dir="2700000" algn="tl">
                    <a:srgbClr val="000000">
                      <a:alpha val="43137"/>
                    </a:srgbClr>
                  </a:outerShdw>
                </a:effectLst>
              </a:rPr>
              <a:t>remplissent</a:t>
            </a:r>
            <a:r>
              <a:rPr lang="en-NZ" sz="3200" b="1" dirty="0">
                <a:effectLst>
                  <a:outerShdw blurRad="38100" dist="38100" dir="2700000" algn="tl">
                    <a:srgbClr val="000000">
                      <a:alpha val="43137"/>
                    </a:srgbClr>
                  </a:outerShdw>
                </a:effectLst>
              </a:rPr>
              <a:t> De </a:t>
            </a:r>
            <a:r>
              <a:rPr lang="en-NZ" sz="3200" b="1" dirty="0" err="1">
                <a:effectLst>
                  <a:outerShdw blurRad="38100" dist="38100" dir="2700000" algn="tl">
                    <a:srgbClr val="000000">
                      <a:alpha val="43137"/>
                    </a:srgbClr>
                  </a:outerShdw>
                </a:effectLst>
              </a:rPr>
              <a:t>tous</a:t>
            </a:r>
            <a:r>
              <a:rPr lang="en-NZ" sz="3200" b="1" dirty="0">
                <a:effectLst>
                  <a:outerShdw blurRad="38100" dist="38100" dir="2700000" algn="tl">
                    <a:srgbClr val="000000">
                      <a:alpha val="43137"/>
                    </a:srgbClr>
                  </a:outerShdw>
                </a:effectLst>
              </a:rPr>
              <a:t> les </a:t>
            </a:r>
            <a:r>
              <a:rPr lang="en-NZ" sz="3200" b="1" dirty="0" err="1">
                <a:effectLst>
                  <a:outerShdw blurRad="38100" dist="38100" dir="2700000" algn="tl">
                    <a:srgbClr val="000000">
                      <a:alpha val="43137"/>
                    </a:srgbClr>
                  </a:outerShdw>
                </a:effectLst>
              </a:rPr>
              <a:t>biens</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précieux</a:t>
            </a:r>
            <a:r>
              <a:rPr lang="en-NZ" sz="3200" b="1" dirty="0">
                <a:effectLst>
                  <a:outerShdw blurRad="38100" dist="38100" dir="2700000" algn="tl">
                    <a:srgbClr val="000000">
                      <a:alpha val="43137"/>
                    </a:srgbClr>
                  </a:outerShdw>
                </a:effectLst>
              </a:rPr>
              <a:t> et </a:t>
            </a:r>
            <a:r>
              <a:rPr lang="en-NZ" sz="3200" b="1" dirty="0" err="1">
                <a:effectLst>
                  <a:outerShdw blurRad="38100" dist="38100" dir="2700000" algn="tl">
                    <a:srgbClr val="000000">
                      <a:alpha val="43137"/>
                    </a:srgbClr>
                  </a:outerShdw>
                </a:effectLst>
              </a:rPr>
              <a:t>agréables</a:t>
            </a:r>
            <a:r>
              <a:rPr lang="en-NZ" sz="3200" b="1" dirty="0">
                <a:effectLst>
                  <a:outerShdw blurRad="38100" dist="38100" dir="2700000" algn="tl">
                    <a:srgbClr val="000000">
                      <a:alpha val="43137"/>
                    </a:srgbClr>
                  </a:outerShdw>
                </a:effectLst>
              </a:rPr>
              <a:t>.</a:t>
            </a:r>
            <a:br>
              <a:rPr lang="en-NZ" sz="3200" b="1" dirty="0">
                <a:effectLst>
                  <a:outerShdw blurRad="38100" dist="38100" dir="2700000" algn="tl">
                    <a:srgbClr val="000000">
                      <a:alpha val="43137"/>
                    </a:srgbClr>
                  </a:outerShdw>
                </a:effectLst>
              </a:rPr>
            </a:br>
            <a:r>
              <a:rPr lang="en-NZ" sz="3200" b="1" dirty="0">
                <a:effectLst>
                  <a:outerShdw blurRad="38100" dist="38100" dir="2700000" algn="tl">
                    <a:srgbClr val="000000">
                      <a:alpha val="43137"/>
                    </a:srgbClr>
                  </a:outerShdw>
                </a:effectLst>
              </a:rPr>
              <a:t> </a:t>
            </a:r>
            <a:br>
              <a:rPr lang="en-NZ" sz="3200" b="1" dirty="0">
                <a:effectLst>
                  <a:outerShdw blurRad="38100" dist="38100" dir="2700000" algn="tl">
                    <a:srgbClr val="000000">
                      <a:alpha val="43137"/>
                    </a:srgbClr>
                  </a:outerShdw>
                </a:effectLst>
              </a:rPr>
            </a:br>
            <a:br>
              <a:rPr lang="en-NZ" sz="3200" b="1" dirty="0">
                <a:effectLst>
                  <a:outerShdw blurRad="38100" dist="38100" dir="2700000" algn="tl">
                    <a:srgbClr val="000000">
                      <a:alpha val="43137"/>
                    </a:srgbClr>
                  </a:outerShdw>
                </a:effectLst>
              </a:rPr>
            </a:br>
            <a:br>
              <a:rPr lang="en-NZ" sz="3200" b="1" dirty="0">
                <a:effectLst>
                  <a:outerShdw blurRad="38100" dist="38100" dir="2700000" algn="tl">
                    <a:srgbClr val="000000">
                      <a:alpha val="43137"/>
                    </a:srgbClr>
                  </a:outerShdw>
                </a:effectLst>
              </a:rPr>
            </a:br>
            <a:br>
              <a:rPr lang="en-NZ" sz="3200" b="1" dirty="0">
                <a:effectLst>
                  <a:outerShdw blurRad="38100" dist="38100" dir="2700000" algn="tl">
                    <a:srgbClr val="000000">
                      <a:alpha val="43137"/>
                    </a:srgbClr>
                  </a:outerShdw>
                </a:effectLst>
              </a:rPr>
            </a:br>
            <a:endParaRPr lang="en-NZ" sz="3200" b="1" dirty="0">
              <a:effectLst>
                <a:outerShdw blurRad="38100" dist="38100" dir="2700000" algn="tl">
                  <a:srgbClr val="000000">
                    <a:alpha val="43137"/>
                  </a:srgbClr>
                </a:outerShdw>
              </a:effectLst>
            </a:endParaRPr>
          </a:p>
        </p:txBody>
      </p:sp>
      <p:sp>
        <p:nvSpPr>
          <p:cNvPr id="5" name="Text Placeholder 4"/>
          <p:cNvSpPr>
            <a:spLocks noGrp="1"/>
          </p:cNvSpPr>
          <p:nvPr>
            <p:ph type="body" sz="half" idx="2"/>
          </p:nvPr>
        </p:nvSpPr>
        <p:spPr/>
        <p:txBody>
          <a:bodyPr/>
          <a:lstStyle/>
          <a:p>
            <a:endParaRPr lang="en-NZ" dirty="0"/>
          </a:p>
        </p:txBody>
      </p:sp>
      <p:sp>
        <p:nvSpPr>
          <p:cNvPr id="6" name="Text Placeholder 5"/>
          <p:cNvSpPr>
            <a:spLocks noGrp="1"/>
          </p:cNvSpPr>
          <p:nvPr>
            <p:ph type="body" sz="half" idx="14"/>
          </p:nvPr>
        </p:nvSpPr>
        <p:spPr/>
        <p:txBody>
          <a:bodyPr>
            <a:noAutofit/>
          </a:bodyPr>
          <a:lstStyle/>
          <a:p>
            <a:pPr algn="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Proverbes</a:t>
            </a:r>
            <a:r>
              <a:rPr lang="en-NZ" sz="2400" b="1" dirty="0">
                <a:effectLst>
                  <a:outerShdw blurRad="38100" dist="38100" dir="2700000" algn="tl">
                    <a:srgbClr val="000000">
                      <a:alpha val="43137"/>
                    </a:srgbClr>
                  </a:outerShdw>
                </a:effectLst>
              </a:rPr>
              <a:t> 24:3,4.  (Louis Second)</a:t>
            </a:r>
          </a:p>
        </p:txBody>
      </p:sp>
    </p:spTree>
    <p:extLst>
      <p:ext uri="{BB962C8B-B14F-4D97-AF65-F5344CB8AC3E}">
        <p14:creationId xmlns:p14="http://schemas.microsoft.com/office/powerpoint/2010/main" val="3211351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ChangeArrowheads="1"/>
          </p:cNvSpPr>
          <p:nvPr/>
        </p:nvSpPr>
        <p:spPr bwMode="auto">
          <a:xfrm>
            <a:off x="1176051" y="1697069"/>
            <a:ext cx="82346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C’est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un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péché</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que d’être insouciant, sans but, et</a:t>
            </a:r>
            <a:endParaRPr lang="en-US" altLang="en-US" sz="2400" dirty="0">
              <a:solidFill>
                <a:schemeClr val="tx2"/>
              </a:solidFill>
              <a:effectLst>
                <a:outerShdw blurRad="38100" dist="38100" dir="2700000" algn="tl">
                  <a:srgbClr val="000000">
                    <a:alpha val="43137"/>
                  </a:srgbClr>
                </a:outerShdw>
              </a:effectLst>
            </a:endParaRPr>
          </a:p>
        </p:txBody>
      </p:sp>
      <p:grpSp>
        <p:nvGrpSpPr>
          <p:cNvPr id="8207" name="Group 15"/>
          <p:cNvGrpSpPr>
            <a:grpSpLocks/>
          </p:cNvGrpSpPr>
          <p:nvPr/>
        </p:nvGrpSpPr>
        <p:grpSpPr bwMode="auto">
          <a:xfrm>
            <a:off x="1176051" y="2078099"/>
            <a:ext cx="10701347" cy="3814763"/>
            <a:chOff x="336" y="624"/>
            <a:chExt cx="6741" cy="2403"/>
          </a:xfrm>
        </p:grpSpPr>
        <p:sp>
          <p:nvSpPr>
            <p:cNvPr id="8196" name="Rectangle 4"/>
            <p:cNvSpPr>
              <a:spLocks noChangeArrowheads="1"/>
            </p:cNvSpPr>
            <p:nvPr/>
          </p:nvSpPr>
          <p:spPr bwMode="auto">
            <a:xfrm>
              <a:off x="336" y="624"/>
              <a:ext cx="674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indifférent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dans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quel</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que travail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dans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lequel</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nous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nous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engageons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a:t>
              </a:r>
              <a:endParaRPr lang="en-US" altLang="en-US" sz="2400" dirty="0">
                <a:solidFill>
                  <a:schemeClr val="tx2"/>
                </a:solidFill>
                <a:effectLst>
                  <a:outerShdw blurRad="38100" dist="38100" dir="2700000" algn="tl">
                    <a:srgbClr val="000000">
                      <a:alpha val="43137"/>
                    </a:srgbClr>
                  </a:outerShdw>
                </a:effectLst>
              </a:endParaRPr>
            </a:p>
          </p:txBody>
        </p:sp>
        <p:sp>
          <p:nvSpPr>
            <p:cNvPr id="8197" name="Rectangle 5"/>
            <p:cNvSpPr>
              <a:spLocks noChangeArrowheads="1"/>
            </p:cNvSpPr>
            <p:nvPr/>
          </p:nvSpPr>
          <p:spPr bwMode="auto">
            <a:xfrm>
              <a:off x="336" y="863"/>
              <a:ext cx="646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mais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spécialement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dans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l’oeuvre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de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Dieu</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Chaque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entreprise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liée</a:t>
              </a:r>
              <a:endParaRPr lang="en-US" altLang="en-US" sz="2400" dirty="0">
                <a:solidFill>
                  <a:schemeClr val="tx2"/>
                </a:solidFill>
                <a:effectLst>
                  <a:outerShdw blurRad="38100" dist="38100" dir="2700000" algn="tl">
                    <a:srgbClr val="000000">
                      <a:alpha val="43137"/>
                    </a:srgbClr>
                  </a:outerShdw>
                </a:effectLst>
              </a:endParaRPr>
            </a:p>
          </p:txBody>
        </p:sp>
        <p:sp>
          <p:nvSpPr>
            <p:cNvPr id="8198" name="Rectangle 6"/>
            <p:cNvSpPr>
              <a:spLocks noChangeArrowheads="1"/>
            </p:cNvSpPr>
            <p:nvPr/>
          </p:nvSpPr>
          <p:spPr bwMode="auto">
            <a:xfrm>
              <a:off x="336" y="1103"/>
              <a:ext cx="398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à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sa</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cause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devrait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être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faite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avec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ordre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endParaRPr lang="en-US" altLang="en-US" sz="2400" dirty="0">
                <a:solidFill>
                  <a:schemeClr val="tx2"/>
                </a:solidFill>
                <a:effectLst>
                  <a:outerShdw blurRad="38100" dist="38100" dir="2700000" algn="tl">
                    <a:srgbClr val="000000">
                      <a:alpha val="43137"/>
                    </a:srgbClr>
                  </a:outerShdw>
                </a:effectLst>
              </a:endParaRPr>
            </a:p>
          </p:txBody>
        </p:sp>
        <p:sp>
          <p:nvSpPr>
            <p:cNvPr id="8199" name="Rectangle 7"/>
            <p:cNvSpPr>
              <a:spLocks noChangeArrowheads="1"/>
            </p:cNvSpPr>
            <p:nvPr/>
          </p:nvSpPr>
          <p:spPr bwMode="auto">
            <a:xfrm>
              <a:off x="336" y="1342"/>
              <a:ext cx="2234"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prévoyance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et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prière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endParaRPr lang="en-US" altLang="en-US" sz="2400" dirty="0">
                <a:solidFill>
                  <a:schemeClr val="tx2"/>
                </a:solidFill>
                <a:effectLst>
                  <a:outerShdw blurRad="38100" dist="38100" dir="2700000" algn="tl">
                    <a:srgbClr val="000000">
                      <a:alpha val="43137"/>
                    </a:srgbClr>
                  </a:outerShdw>
                </a:effectLst>
              </a:endParaRPr>
            </a:p>
          </p:txBody>
        </p:sp>
        <p:sp>
          <p:nvSpPr>
            <p:cNvPr id="8200" name="Rectangle 8"/>
            <p:cNvSpPr>
              <a:spLocks noChangeArrowheads="1"/>
            </p:cNvSpPr>
            <p:nvPr/>
          </p:nvSpPr>
          <p:spPr bwMode="auto">
            <a:xfrm>
              <a:off x="336" y="1581"/>
              <a:ext cx="101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sérieuse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a:t>
              </a:r>
              <a:endParaRPr lang="en-US" altLang="en-US" sz="2400" dirty="0">
                <a:solidFill>
                  <a:schemeClr val="tx2"/>
                </a:solidFill>
                <a:effectLst>
                  <a:outerShdw blurRad="38100" dist="38100" dir="2700000" algn="tl">
                    <a:srgbClr val="000000">
                      <a:alpha val="43137"/>
                    </a:srgbClr>
                  </a:outerShdw>
                </a:effectLst>
              </a:endParaRPr>
            </a:p>
          </p:txBody>
        </p:sp>
        <p:sp>
          <p:nvSpPr>
            <p:cNvPr id="8201" name="Rectangle 9"/>
            <p:cNvSpPr>
              <a:spLocks noChangeArrowheads="1"/>
            </p:cNvSpPr>
            <p:nvPr/>
          </p:nvSpPr>
          <p:spPr bwMode="auto">
            <a:xfrm>
              <a:off x="336" y="1820"/>
              <a:ext cx="586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“Le travail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dans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lequel</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vous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vous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engagez</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ne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peut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être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fait</a:t>
              </a:r>
              <a:endParaRPr lang="en-US" altLang="en-US" sz="2400" dirty="0">
                <a:solidFill>
                  <a:schemeClr val="tx2"/>
                </a:solidFill>
                <a:effectLst>
                  <a:outerShdw blurRad="38100" dist="38100" dir="2700000" algn="tl">
                    <a:srgbClr val="000000">
                      <a:alpha val="43137"/>
                    </a:srgbClr>
                  </a:outerShdw>
                </a:effectLst>
              </a:endParaRPr>
            </a:p>
          </p:txBody>
        </p:sp>
        <p:sp>
          <p:nvSpPr>
            <p:cNvPr id="8202" name="Rectangle 10"/>
            <p:cNvSpPr>
              <a:spLocks noChangeArrowheads="1"/>
            </p:cNvSpPr>
            <p:nvPr/>
          </p:nvSpPr>
          <p:spPr bwMode="auto">
            <a:xfrm>
              <a:off x="336" y="2059"/>
              <a:ext cx="528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que par des forces resultants de plans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bien</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compris</a:t>
              </a:r>
              <a:endParaRPr lang="en-US" altLang="en-US" sz="2400" dirty="0">
                <a:solidFill>
                  <a:schemeClr val="tx2"/>
                </a:solidFill>
                <a:effectLst>
                  <a:outerShdw blurRad="38100" dist="38100" dir="2700000" algn="tl">
                    <a:srgbClr val="000000">
                      <a:alpha val="43137"/>
                    </a:srgbClr>
                  </a:outerShdw>
                </a:effectLst>
              </a:endParaRPr>
            </a:p>
          </p:txBody>
        </p:sp>
        <p:sp>
          <p:nvSpPr>
            <p:cNvPr id="8203" name="Rectangle 11"/>
            <p:cNvSpPr>
              <a:spLocks noChangeArrowheads="1"/>
            </p:cNvSpPr>
            <p:nvPr/>
          </p:nvSpPr>
          <p:spPr bwMode="auto">
            <a:xfrm>
              <a:off x="336" y="2298"/>
              <a:ext cx="27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a:t>
              </a:r>
              <a:endParaRPr lang="en-US" altLang="en-US" sz="2400" dirty="0">
                <a:solidFill>
                  <a:schemeClr val="tx2"/>
                </a:solidFill>
                <a:effectLst>
                  <a:outerShdw blurRad="38100" dist="38100" dir="2700000" algn="tl">
                    <a:srgbClr val="000000">
                      <a:alpha val="43137"/>
                    </a:srgbClr>
                  </a:outerShdw>
                </a:effectLst>
              </a:endParaRPr>
            </a:p>
          </p:txBody>
        </p:sp>
        <p:sp>
          <p:nvSpPr>
            <p:cNvPr id="8204" name="Rectangle 12"/>
            <p:cNvSpPr>
              <a:spLocks noChangeArrowheads="1"/>
            </p:cNvSpPr>
            <p:nvPr/>
          </p:nvSpPr>
          <p:spPr bwMode="auto">
            <a:xfrm>
              <a:off x="336" y="2539"/>
              <a:ext cx="127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i="1" dirty="0">
                  <a:solidFill>
                    <a:schemeClr val="tx2"/>
                  </a:solidFill>
                  <a:effectLst>
                    <a:outerShdw blurRad="38100" dist="38100" dir="2700000" algn="tl">
                      <a:srgbClr val="000000">
                        <a:alpha val="43137"/>
                      </a:srgbClr>
                    </a:outerShdw>
                  </a:effectLst>
                  <a:latin typeface="Arial" panose="020B0604020202020204" pitchFamily="34" charset="0"/>
                </a:rPr>
                <a:t>Evangelism, </a:t>
              </a:r>
              <a:endParaRPr lang="en-US" altLang="en-US" sz="2400" dirty="0">
                <a:solidFill>
                  <a:schemeClr val="tx2"/>
                </a:solidFill>
                <a:effectLst>
                  <a:outerShdw blurRad="38100" dist="38100" dir="2700000" algn="tl">
                    <a:srgbClr val="000000">
                      <a:alpha val="43137"/>
                    </a:srgbClr>
                  </a:outerShdw>
                </a:effectLst>
              </a:endParaRPr>
            </a:p>
          </p:txBody>
        </p:sp>
        <p:sp>
          <p:nvSpPr>
            <p:cNvPr id="8205" name="Rectangle 13"/>
            <p:cNvSpPr>
              <a:spLocks noChangeArrowheads="1"/>
            </p:cNvSpPr>
            <p:nvPr/>
          </p:nvSpPr>
          <p:spPr bwMode="auto">
            <a:xfrm>
              <a:off x="1638" y="2537"/>
              <a:ext cx="365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a:solidFill>
                    <a:schemeClr val="tx2"/>
                  </a:solidFill>
                  <a:effectLst>
                    <a:outerShdw blurRad="38100" dist="38100" dir="2700000" algn="tl">
                      <a:srgbClr val="000000">
                        <a:alpha val="43137"/>
                      </a:srgbClr>
                    </a:outerShdw>
                  </a:effectLst>
                  <a:latin typeface="Arial" panose="020B0604020202020204" pitchFamily="34" charset="0"/>
                </a:rPr>
                <a:t>(1946, Review &amp; Herald Pub. Assoc.),</a:t>
              </a:r>
              <a:endParaRPr lang="en-US" altLang="en-US" sz="2400">
                <a:solidFill>
                  <a:schemeClr val="tx2"/>
                </a:solidFill>
                <a:effectLst>
                  <a:outerShdw blurRad="38100" dist="38100" dir="2700000" algn="tl">
                    <a:srgbClr val="000000">
                      <a:alpha val="43137"/>
                    </a:srgbClr>
                  </a:outerShdw>
                </a:effectLst>
              </a:endParaRPr>
            </a:p>
          </p:txBody>
        </p:sp>
        <p:sp>
          <p:nvSpPr>
            <p:cNvPr id="8206" name="Rectangle 14"/>
            <p:cNvSpPr>
              <a:spLocks noChangeArrowheads="1"/>
            </p:cNvSpPr>
            <p:nvPr/>
          </p:nvSpPr>
          <p:spPr bwMode="auto">
            <a:xfrm>
              <a:off x="336" y="2777"/>
              <a:ext cx="7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a:solidFill>
                    <a:schemeClr val="tx2"/>
                  </a:solidFill>
                  <a:effectLst>
                    <a:outerShdw blurRad="38100" dist="38100" dir="2700000" algn="tl">
                      <a:srgbClr val="000000">
                        <a:alpha val="43137"/>
                      </a:srgbClr>
                    </a:outerShdw>
                  </a:effectLst>
                  <a:latin typeface="Arial" panose="020B0604020202020204" pitchFamily="34" charset="0"/>
                </a:rPr>
                <a:t>page 94</a:t>
              </a:r>
              <a:endParaRPr lang="en-US" altLang="en-US" sz="2400">
                <a:solidFill>
                  <a:schemeClr val="tx2"/>
                </a:solidFill>
                <a:effectLst>
                  <a:outerShdw blurRad="38100" dist="38100" dir="2700000" algn="tl">
                    <a:srgbClr val="000000">
                      <a:alpha val="43137"/>
                    </a:srgbClr>
                  </a:outerShdw>
                </a:effectLst>
              </a:endParaRPr>
            </a:p>
          </p:txBody>
        </p:sp>
      </p:grpSp>
      <p:sp>
        <p:nvSpPr>
          <p:cNvPr id="8208" name="Text Box 16"/>
          <p:cNvSpPr txBox="1">
            <a:spLocks noChangeArrowheads="1"/>
          </p:cNvSpPr>
          <p:nvPr/>
        </p:nvSpPr>
        <p:spPr bwMode="auto">
          <a:xfrm>
            <a:off x="2133600" y="533400"/>
            <a:ext cx="28777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600" b="1" dirty="0" err="1">
                <a:solidFill>
                  <a:schemeClr val="tx2"/>
                </a:solidFill>
                <a:effectLst>
                  <a:outerShdw blurRad="38100" dist="38100" dir="2700000" algn="tl">
                    <a:srgbClr val="000000">
                      <a:alpha val="43137"/>
                    </a:srgbClr>
                  </a:outerShdw>
                </a:effectLst>
                <a:latin typeface="Arial" panose="020B0604020202020204" pitchFamily="34" charset="0"/>
              </a:rPr>
              <a:t>Être</a:t>
            </a:r>
            <a:r>
              <a:rPr lang="en-US" altLang="en-US" sz="3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3600" b="1" dirty="0" err="1">
                <a:solidFill>
                  <a:schemeClr val="tx2"/>
                </a:solidFill>
                <a:effectLst>
                  <a:outerShdw blurRad="38100" dist="38100" dir="2700000" algn="tl">
                    <a:srgbClr val="000000">
                      <a:alpha val="43137"/>
                    </a:srgbClr>
                  </a:outerShdw>
                </a:effectLst>
                <a:latin typeface="Arial" panose="020B0604020202020204" pitchFamily="34" charset="0"/>
              </a:rPr>
              <a:t>Sérieux</a:t>
            </a:r>
            <a:endParaRPr lang="en-US" altLang="en-US" sz="3600" b="1" dirty="0">
              <a:solidFill>
                <a:schemeClr val="tx2"/>
              </a:solidFill>
              <a:effectLst>
                <a:outerShdw blurRad="38100" dist="38100" dir="2700000" algn="tl">
                  <a:srgbClr val="000000">
                    <a:alpha val="43137"/>
                  </a:srgbClr>
                </a:outerShdw>
              </a:effectLst>
              <a:latin typeface="Arial" panose="020B0604020202020204" pitchFamily="34" charset="0"/>
            </a:endParaRPr>
          </a:p>
        </p:txBody>
      </p:sp>
    </p:spTree>
    <p:extLst>
      <p:ext uri="{BB962C8B-B14F-4D97-AF65-F5344CB8AC3E}">
        <p14:creationId xmlns:p14="http://schemas.microsoft.com/office/powerpoint/2010/main" val="1970324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27" name="Group 11"/>
          <p:cNvGrpSpPr>
            <a:grpSpLocks/>
          </p:cNvGrpSpPr>
          <p:nvPr/>
        </p:nvGrpSpPr>
        <p:grpSpPr bwMode="auto">
          <a:xfrm>
            <a:off x="918722" y="2058555"/>
            <a:ext cx="10964878" cy="2667000"/>
            <a:chOff x="288" y="673"/>
            <a:chExt cx="6907" cy="1680"/>
          </a:xfrm>
        </p:grpSpPr>
        <p:sp>
          <p:nvSpPr>
            <p:cNvPr id="9219" name="Rectangle 3"/>
            <p:cNvSpPr>
              <a:spLocks noChangeArrowheads="1"/>
            </p:cNvSpPr>
            <p:nvPr/>
          </p:nvSpPr>
          <p:spPr bwMode="auto">
            <a:xfrm>
              <a:off x="288" y="673"/>
              <a:ext cx="690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“Il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doit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y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avoir</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advantage…</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en</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matière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de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réflexion</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et de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planification</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a:t>
              </a:r>
              <a:endParaRPr lang="en-US" altLang="en-US" sz="2400" dirty="0">
                <a:solidFill>
                  <a:schemeClr val="tx2"/>
                </a:solidFill>
                <a:effectLst>
                  <a:outerShdw blurRad="38100" dist="38100" dir="2700000" algn="tl">
                    <a:srgbClr val="000000">
                      <a:alpha val="43137"/>
                    </a:srgbClr>
                  </a:outerShdw>
                </a:effectLst>
              </a:endParaRPr>
            </a:p>
          </p:txBody>
        </p:sp>
        <p:sp>
          <p:nvSpPr>
            <p:cNvPr id="9220" name="Rectangle 4"/>
            <p:cNvSpPr>
              <a:spLocks noChangeArrowheads="1"/>
            </p:cNvSpPr>
            <p:nvPr/>
          </p:nvSpPr>
          <p:spPr bwMode="auto">
            <a:xfrm>
              <a:off x="288" y="911"/>
              <a:ext cx="659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davantage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de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capacité</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mentale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à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apporter</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dans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l’oeuvre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que nous </a:t>
              </a:r>
              <a:endParaRPr lang="en-US" altLang="en-US" sz="2400" dirty="0">
                <a:solidFill>
                  <a:schemeClr val="tx2"/>
                </a:solidFill>
                <a:effectLst>
                  <a:outerShdw blurRad="38100" dist="38100" dir="2700000" algn="tl">
                    <a:srgbClr val="000000">
                      <a:alpha val="43137"/>
                    </a:srgbClr>
                  </a:outerShdw>
                </a:effectLst>
              </a:endParaRPr>
            </a:p>
          </p:txBody>
        </p:sp>
        <p:sp>
          <p:nvSpPr>
            <p:cNvPr id="9221" name="Rectangle 5"/>
            <p:cNvSpPr>
              <a:spLocks noChangeArrowheads="1"/>
            </p:cNvSpPr>
            <p:nvPr/>
          </p:nvSpPr>
          <p:spPr bwMode="auto">
            <a:xfrm>
              <a:off x="288" y="1149"/>
              <a:ext cx="6124"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offrons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au Maître.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Ceci</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augmenterait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les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capacités</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de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l’esprit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a:t>
              </a:r>
              <a:endParaRPr lang="en-US" altLang="en-US" sz="2400" dirty="0">
                <a:solidFill>
                  <a:schemeClr val="tx2"/>
                </a:solidFill>
                <a:effectLst>
                  <a:outerShdw blurRad="38100" dist="38100" dir="2700000" algn="tl">
                    <a:srgbClr val="000000">
                      <a:alpha val="43137"/>
                    </a:srgbClr>
                  </a:outerShdw>
                </a:effectLst>
              </a:endParaRPr>
            </a:p>
          </p:txBody>
        </p:sp>
        <p:sp>
          <p:nvSpPr>
            <p:cNvPr id="9222" name="Rectangle 6"/>
            <p:cNvSpPr>
              <a:spLocks noChangeArrowheads="1"/>
            </p:cNvSpPr>
            <p:nvPr/>
          </p:nvSpPr>
          <p:spPr bwMode="auto">
            <a:xfrm>
              <a:off x="288" y="1388"/>
              <a:ext cx="601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et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donerait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une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perception plus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aigüe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de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ce</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qu’il</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a:t>
              </a:r>
              <a:r>
                <a:rPr lang="en-US" altLang="en-US" sz="2600" b="1" dirty="0" err="1">
                  <a:solidFill>
                    <a:schemeClr val="tx2"/>
                  </a:solidFill>
                  <a:effectLst>
                    <a:outerShdw blurRad="38100" dist="38100" dir="2700000" algn="tl">
                      <a:srgbClr val="000000">
                        <a:alpha val="43137"/>
                      </a:srgbClr>
                    </a:outerShdw>
                  </a:effectLst>
                  <a:latin typeface="Arial" panose="020B0604020202020204" pitchFamily="34" charset="0"/>
                </a:rPr>
                <a:t>faut</a:t>
              </a:r>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 faire et</a:t>
              </a:r>
              <a:endParaRPr lang="en-US" altLang="en-US" sz="2400" dirty="0">
                <a:solidFill>
                  <a:schemeClr val="tx2"/>
                </a:solidFill>
                <a:effectLst>
                  <a:outerShdw blurRad="38100" dist="38100" dir="2700000" algn="tl">
                    <a:srgbClr val="000000">
                      <a:alpha val="43137"/>
                    </a:srgbClr>
                  </a:outerShdw>
                </a:effectLst>
              </a:endParaRPr>
            </a:p>
          </p:txBody>
        </p:sp>
        <p:sp>
          <p:nvSpPr>
            <p:cNvPr id="9223" name="Rectangle 7"/>
            <p:cNvSpPr>
              <a:spLocks noChangeArrowheads="1"/>
            </p:cNvSpPr>
            <p:nvPr/>
          </p:nvSpPr>
          <p:spPr bwMode="auto">
            <a:xfrm>
              <a:off x="288" y="1627"/>
              <a:ext cx="234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de COMMENT le faire.."</a:t>
              </a:r>
              <a:endParaRPr lang="en-US" altLang="en-US" sz="2400" dirty="0">
                <a:solidFill>
                  <a:schemeClr val="tx2"/>
                </a:solidFill>
                <a:effectLst>
                  <a:outerShdw blurRad="38100" dist="38100" dir="2700000" algn="tl">
                    <a:srgbClr val="000000">
                      <a:alpha val="43137"/>
                    </a:srgbClr>
                  </a:outerShdw>
                </a:effectLst>
              </a:endParaRPr>
            </a:p>
          </p:txBody>
        </p:sp>
        <p:sp>
          <p:nvSpPr>
            <p:cNvPr id="9224" name="Rectangle 8"/>
            <p:cNvSpPr>
              <a:spLocks noChangeArrowheads="1"/>
            </p:cNvSpPr>
            <p:nvPr/>
          </p:nvSpPr>
          <p:spPr bwMode="auto">
            <a:xfrm>
              <a:off x="288" y="1867"/>
              <a:ext cx="46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i="1" dirty="0">
                  <a:solidFill>
                    <a:schemeClr val="tx2"/>
                  </a:solidFill>
                  <a:effectLst>
                    <a:outerShdw blurRad="38100" dist="38100" dir="2700000" algn="tl">
                      <a:srgbClr val="000000">
                        <a:alpha val="43137"/>
                      </a:srgbClr>
                    </a:outerShdw>
                  </a:effectLst>
                  <a:latin typeface="Arial" panose="020B0604020202020204" pitchFamily="34" charset="0"/>
                </a:rPr>
                <a:t>Testimonies to Ministers and Gospel Workers, </a:t>
              </a:r>
              <a:endParaRPr lang="en-US" altLang="en-US" sz="2400" dirty="0">
                <a:solidFill>
                  <a:schemeClr val="tx2"/>
                </a:solidFill>
                <a:effectLst>
                  <a:outerShdw blurRad="38100" dist="38100" dir="2700000" algn="tl">
                    <a:srgbClr val="000000">
                      <a:alpha val="43137"/>
                    </a:srgbClr>
                  </a:outerShdw>
                </a:effectLst>
              </a:endParaRPr>
            </a:p>
          </p:txBody>
        </p:sp>
        <p:sp>
          <p:nvSpPr>
            <p:cNvPr id="9225" name="Rectangle 9"/>
            <p:cNvSpPr>
              <a:spLocks noChangeArrowheads="1"/>
            </p:cNvSpPr>
            <p:nvPr/>
          </p:nvSpPr>
          <p:spPr bwMode="auto">
            <a:xfrm>
              <a:off x="4955" y="1865"/>
              <a:ext cx="59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a:solidFill>
                    <a:schemeClr val="tx2"/>
                  </a:solidFill>
                  <a:effectLst>
                    <a:outerShdw blurRad="38100" dist="38100" dir="2700000" algn="tl">
                      <a:srgbClr val="000000">
                        <a:alpha val="43137"/>
                      </a:srgbClr>
                    </a:outerShdw>
                  </a:effectLst>
                  <a:latin typeface="Arial" panose="020B0604020202020204" pitchFamily="34" charset="0"/>
                </a:rPr>
                <a:t>(1962,</a:t>
              </a:r>
              <a:endParaRPr lang="en-US" altLang="en-US" sz="2400">
                <a:solidFill>
                  <a:schemeClr val="tx2"/>
                </a:solidFill>
                <a:effectLst>
                  <a:outerShdw blurRad="38100" dist="38100" dir="2700000" algn="tl">
                    <a:srgbClr val="000000">
                      <a:alpha val="43137"/>
                    </a:srgbClr>
                  </a:outerShdw>
                </a:effectLst>
              </a:endParaRPr>
            </a:p>
          </p:txBody>
        </p:sp>
        <p:sp>
          <p:nvSpPr>
            <p:cNvPr id="9226" name="Rectangle 10"/>
            <p:cNvSpPr>
              <a:spLocks noChangeArrowheads="1"/>
            </p:cNvSpPr>
            <p:nvPr/>
          </p:nvSpPr>
          <p:spPr bwMode="auto">
            <a:xfrm>
              <a:off x="288" y="2103"/>
              <a:ext cx="237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600" b="1" dirty="0">
                  <a:solidFill>
                    <a:schemeClr val="tx2"/>
                  </a:solidFill>
                  <a:effectLst>
                    <a:outerShdw blurRad="38100" dist="38100" dir="2700000" algn="tl">
                      <a:srgbClr val="000000">
                        <a:alpha val="43137"/>
                      </a:srgbClr>
                    </a:outerShdw>
                  </a:effectLst>
                  <a:latin typeface="Arial" panose="020B0604020202020204" pitchFamily="34" charset="0"/>
                </a:rPr>
                <a:t>Pacific Press), page 498</a:t>
              </a:r>
              <a:endParaRPr lang="en-US" altLang="en-US" sz="2400" dirty="0">
                <a:solidFill>
                  <a:schemeClr val="tx2"/>
                </a:solidFill>
                <a:effectLst>
                  <a:outerShdw blurRad="38100" dist="38100" dir="2700000" algn="tl">
                    <a:srgbClr val="000000">
                      <a:alpha val="43137"/>
                    </a:srgbClr>
                  </a:outerShdw>
                </a:effectLst>
              </a:endParaRPr>
            </a:p>
          </p:txBody>
        </p:sp>
      </p:grpSp>
      <p:sp>
        <p:nvSpPr>
          <p:cNvPr id="9228" name="Text Box 12"/>
          <p:cNvSpPr txBox="1">
            <a:spLocks noChangeArrowheads="1"/>
          </p:cNvSpPr>
          <p:nvPr/>
        </p:nvSpPr>
        <p:spPr bwMode="auto">
          <a:xfrm>
            <a:off x="1965325" y="765565"/>
            <a:ext cx="32624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600" b="1" dirty="0">
                <a:solidFill>
                  <a:schemeClr val="tx2"/>
                </a:solidFill>
                <a:effectLst>
                  <a:outerShdw blurRad="38100" dist="38100" dir="2700000" algn="tl">
                    <a:srgbClr val="000000">
                      <a:alpha val="43137"/>
                    </a:srgbClr>
                  </a:outerShdw>
                </a:effectLst>
                <a:latin typeface="Arial" panose="020B0604020202020204" pitchFamily="34" charset="0"/>
              </a:rPr>
              <a:t>Se </a:t>
            </a:r>
            <a:r>
              <a:rPr lang="en-US" altLang="en-US" sz="3600" b="1" dirty="0" err="1">
                <a:solidFill>
                  <a:schemeClr val="tx2"/>
                </a:solidFill>
                <a:effectLst>
                  <a:outerShdw blurRad="38100" dist="38100" dir="2700000" algn="tl">
                    <a:srgbClr val="000000">
                      <a:alpha val="43137"/>
                    </a:srgbClr>
                  </a:outerShdw>
                </a:effectLst>
                <a:latin typeface="Arial" panose="020B0604020202020204" pitchFamily="34" charset="0"/>
              </a:rPr>
              <a:t>concentrer</a:t>
            </a:r>
            <a:endParaRPr lang="en-US" altLang="en-US" sz="3600" b="1" dirty="0">
              <a:solidFill>
                <a:schemeClr val="tx2"/>
              </a:solidFill>
              <a:effectLst>
                <a:outerShdw blurRad="38100" dist="38100" dir="2700000" algn="tl">
                  <a:srgbClr val="000000">
                    <a:alpha val="43137"/>
                  </a:srgbClr>
                </a:outerShdw>
              </a:effectLst>
              <a:latin typeface="Arial" panose="020B0604020202020204" pitchFamily="34" charset="0"/>
            </a:endParaRPr>
          </a:p>
        </p:txBody>
      </p:sp>
    </p:spTree>
    <p:extLst>
      <p:ext uri="{BB962C8B-B14F-4D97-AF65-F5344CB8AC3E}">
        <p14:creationId xmlns:p14="http://schemas.microsoft.com/office/powerpoint/2010/main" val="228956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WordArt 2"/>
          <p:cNvSpPr>
            <a:spLocks noChangeArrowheads="1" noChangeShapeType="1" noTextEdit="1"/>
          </p:cNvSpPr>
          <p:nvPr/>
        </p:nvSpPr>
        <p:spPr bwMode="auto">
          <a:xfrm>
            <a:off x="2057400" y="2362201"/>
            <a:ext cx="8077200" cy="7905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endParaRPr lang="en-NZ" sz="4400" kern="10" spc="880" dirty="0">
              <a:gradFill rotWithShape="0">
                <a:gsLst>
                  <a:gs pos="0">
                    <a:srgbClr val="AAAAAA"/>
                  </a:gs>
                  <a:gs pos="100000">
                    <a:srgbClr val="FFFFFF"/>
                  </a:gs>
                </a:gsLst>
                <a:lin ang="5400000" scaled="1"/>
              </a:gradFill>
              <a:effectLst>
                <a:outerShdw dist="45791" dir="3378596" algn="ctr" rotWithShape="0">
                  <a:srgbClr val="4D4D4D"/>
                </a:outerShdw>
              </a:effectLst>
              <a:latin typeface="Arial Black" panose="020B0A04020102020204" pitchFamily="34" charset="0"/>
            </a:endParaRPr>
          </a:p>
        </p:txBody>
      </p:sp>
      <p:sp>
        <p:nvSpPr>
          <p:cNvPr id="4" name="Title 3"/>
          <p:cNvSpPr>
            <a:spLocks noGrp="1"/>
          </p:cNvSpPr>
          <p:nvPr>
            <p:ph type="title"/>
          </p:nvPr>
        </p:nvSpPr>
        <p:spPr>
          <a:xfrm>
            <a:off x="1035686" y="5764684"/>
            <a:ext cx="8825657" cy="566738"/>
          </a:xfrm>
        </p:spPr>
        <p:txBody>
          <a:bodyPr>
            <a:normAutofit/>
          </a:bodyPr>
          <a:lstStyle/>
          <a:p>
            <a:pPr algn="ctr"/>
            <a:r>
              <a:rPr lang="en-NZ" sz="2800" b="1" dirty="0" err="1">
                <a:effectLst>
                  <a:outerShdw blurRad="38100" dist="38100" dir="2700000" algn="tl">
                    <a:srgbClr val="000000">
                      <a:alpha val="43137"/>
                    </a:srgbClr>
                  </a:outerShdw>
                </a:effectLst>
              </a:rPr>
              <a:t>Redéfinir</a:t>
            </a:r>
            <a:r>
              <a:rPr lang="en-NZ" sz="2800" b="1" dirty="0">
                <a:effectLst>
                  <a:outerShdw blurRad="38100" dist="38100" dir="2700000" algn="tl">
                    <a:srgbClr val="000000">
                      <a:alpha val="43137"/>
                    </a:srgbClr>
                  </a:outerShdw>
                </a:effectLst>
              </a:rPr>
              <a:t> le </a:t>
            </a:r>
            <a:r>
              <a:rPr lang="en-NZ" sz="2800" b="1" dirty="0" err="1">
                <a:effectLst>
                  <a:outerShdw blurRad="38100" dist="38100" dir="2700000" algn="tl">
                    <a:srgbClr val="000000">
                      <a:alpha val="43137"/>
                    </a:srgbClr>
                  </a:outerShdw>
                </a:effectLst>
              </a:rPr>
              <a:t>rôle</a:t>
            </a:r>
            <a:r>
              <a:rPr lang="en-NZ" sz="2800" b="1" dirty="0">
                <a:effectLst>
                  <a:outerShdw blurRad="38100" dist="38100" dir="2700000" algn="tl">
                    <a:srgbClr val="000000">
                      <a:alpha val="43137"/>
                    </a:srgbClr>
                  </a:outerShdw>
                </a:effectLst>
              </a:rPr>
              <a:t> du </a:t>
            </a:r>
            <a:r>
              <a:rPr lang="en-NZ" sz="2800" b="1" dirty="0" err="1">
                <a:effectLst>
                  <a:outerShdw blurRad="38100" dist="38100" dir="2700000" algn="tl">
                    <a:srgbClr val="000000">
                      <a:alpha val="43137"/>
                    </a:srgbClr>
                  </a:outerShdw>
                </a:effectLst>
              </a:rPr>
              <a:t>pasteur</a:t>
            </a:r>
            <a:r>
              <a:rPr lang="en-NZ" sz="2800" b="1" dirty="0">
                <a:effectLst>
                  <a:outerShdw blurRad="38100" dist="38100" dir="2700000" algn="tl">
                    <a:srgbClr val="000000">
                      <a:alpha val="43137"/>
                    </a:srgbClr>
                  </a:outerShdw>
                </a:effectLst>
              </a:rPr>
              <a:t>  </a:t>
            </a:r>
          </a:p>
        </p:txBody>
      </p:sp>
      <p:pic>
        <p:nvPicPr>
          <p:cNvPr id="2" name="Picture Placeholder 1"/>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19152" b="11176"/>
          <a:stretch/>
        </p:blipFill>
        <p:spPr>
          <a:xfrm>
            <a:off x="1035685" y="397553"/>
            <a:ext cx="8825658" cy="5009321"/>
          </a:xfrm>
        </p:spPr>
      </p:pic>
    </p:spTree>
    <p:extLst>
      <p:ext uri="{BB962C8B-B14F-4D97-AF65-F5344CB8AC3E}">
        <p14:creationId xmlns:p14="http://schemas.microsoft.com/office/powerpoint/2010/main" val="2792726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54105292"/>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2729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p:txBody>
          <a:bodyPr/>
          <a:lstStyle/>
          <a:p>
            <a:r>
              <a:rPr lang="en-US" altLang="en-US" sz="3600" b="1" dirty="0" err="1">
                <a:effectLst>
                  <a:outerShdw blurRad="38100" dist="38100" dir="2700000" algn="tl">
                    <a:srgbClr val="000000">
                      <a:alpha val="43137"/>
                    </a:srgbClr>
                  </a:outerShdw>
                </a:effectLst>
              </a:rPr>
              <a:t>Quelles</a:t>
            </a:r>
            <a:r>
              <a:rPr lang="en-US" altLang="en-US" sz="3600" b="1" dirty="0">
                <a:effectLst>
                  <a:outerShdw blurRad="38100" dist="38100" dir="2700000" algn="tl">
                    <a:srgbClr val="000000">
                      <a:alpha val="43137"/>
                    </a:srgbClr>
                  </a:outerShdw>
                </a:effectLst>
              </a:rPr>
              <a:t> </a:t>
            </a:r>
            <a:r>
              <a:rPr lang="en-US" altLang="en-US" sz="3600" b="1" dirty="0" err="1">
                <a:effectLst>
                  <a:outerShdw blurRad="38100" dist="38100" dir="2700000" algn="tl">
                    <a:srgbClr val="000000">
                      <a:alpha val="43137"/>
                    </a:srgbClr>
                  </a:outerShdw>
                </a:effectLst>
              </a:rPr>
              <a:t>sont</a:t>
            </a:r>
            <a:r>
              <a:rPr lang="en-US" altLang="en-US" sz="3600" b="1" dirty="0">
                <a:effectLst>
                  <a:outerShdw blurRad="38100" dist="38100" dir="2700000" algn="tl">
                    <a:srgbClr val="000000">
                      <a:alpha val="43137"/>
                    </a:srgbClr>
                  </a:outerShdw>
                </a:effectLst>
              </a:rPr>
              <a:t> </a:t>
            </a:r>
            <a:r>
              <a:rPr lang="en-US" altLang="en-US" sz="3600" b="1" dirty="0" err="1">
                <a:effectLst>
                  <a:outerShdw blurRad="38100" dist="38100" dir="2700000" algn="tl">
                    <a:srgbClr val="000000">
                      <a:alpha val="43137"/>
                    </a:srgbClr>
                  </a:outerShdw>
                </a:effectLst>
              </a:rPr>
              <a:t>vos</a:t>
            </a:r>
            <a:r>
              <a:rPr lang="en-US" altLang="en-US" sz="3600" b="1" dirty="0">
                <a:effectLst>
                  <a:outerShdw blurRad="38100" dist="38100" dir="2700000" algn="tl">
                    <a:srgbClr val="000000">
                      <a:alpha val="43137"/>
                    </a:srgbClr>
                  </a:outerShdw>
                </a:effectLst>
              </a:rPr>
              <a:t> </a:t>
            </a:r>
            <a:r>
              <a:rPr lang="en-US" altLang="en-US" sz="3600" b="1" dirty="0" err="1">
                <a:effectLst>
                  <a:outerShdw blurRad="38100" dist="38100" dir="2700000" algn="tl">
                    <a:srgbClr val="000000">
                      <a:alpha val="43137"/>
                    </a:srgbClr>
                  </a:outerShdw>
                </a:effectLst>
              </a:rPr>
              <a:t>valeurs</a:t>
            </a:r>
            <a:r>
              <a:rPr lang="en-US" altLang="en-US" sz="3600" b="1" dirty="0">
                <a:effectLst>
                  <a:outerShdw blurRad="38100" dist="38100" dir="2700000" algn="tl">
                    <a:srgbClr val="000000">
                      <a:alpha val="43137"/>
                    </a:srgbClr>
                  </a:outerShdw>
                </a:effectLst>
              </a:rPr>
              <a:t>?</a:t>
            </a:r>
          </a:p>
        </p:txBody>
      </p:sp>
      <p:sp>
        <p:nvSpPr>
          <p:cNvPr id="39939" name="Rectangle 3"/>
          <p:cNvSpPr>
            <a:spLocks noGrp="1" noChangeArrowheads="1"/>
          </p:cNvSpPr>
          <p:nvPr>
            <p:ph type="subTitle" idx="1"/>
          </p:nvPr>
        </p:nvSpPr>
        <p:spPr/>
        <p:txBody>
          <a:bodyPr>
            <a:normAutofit/>
          </a:bodyPr>
          <a:lstStyle/>
          <a:p>
            <a:r>
              <a:rPr lang="en-US" altLang="en-US" sz="2800" b="1" dirty="0">
                <a:effectLst>
                  <a:outerShdw blurRad="38100" dist="38100" dir="2700000" algn="tl">
                    <a:srgbClr val="000000">
                      <a:alpha val="43137"/>
                    </a:srgbClr>
                  </a:outerShdw>
                </a:effectLst>
              </a:rPr>
              <a:t>ECRIVEZ-LES CI-DESSOUS</a:t>
            </a:r>
          </a:p>
        </p:txBody>
      </p:sp>
    </p:spTree>
    <p:extLst>
      <p:ext uri="{BB962C8B-B14F-4D97-AF65-F5344CB8AC3E}">
        <p14:creationId xmlns:p14="http://schemas.microsoft.com/office/powerpoint/2010/main" val="2582109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p:txBody>
          <a:bodyPr/>
          <a:lstStyle/>
          <a:p>
            <a:r>
              <a:rPr lang="en-US" altLang="en-US" sz="3600" b="1" dirty="0" err="1">
                <a:effectLst>
                  <a:outerShdw blurRad="38100" dist="38100" dir="2700000" algn="tl">
                    <a:srgbClr val="000000">
                      <a:alpha val="43137"/>
                    </a:srgbClr>
                  </a:outerShdw>
                </a:effectLst>
              </a:rPr>
              <a:t>Quel</a:t>
            </a:r>
            <a:r>
              <a:rPr lang="en-US" altLang="en-US" sz="3600" b="1" dirty="0">
                <a:effectLst>
                  <a:outerShdw blurRad="38100" dist="38100" dir="2700000" algn="tl">
                    <a:srgbClr val="000000">
                      <a:alpha val="43137"/>
                    </a:srgbClr>
                  </a:outerShdw>
                </a:effectLst>
              </a:rPr>
              <a:t> </a:t>
            </a:r>
            <a:r>
              <a:rPr lang="en-US" altLang="en-US" sz="3600" b="1" dirty="0" err="1">
                <a:effectLst>
                  <a:outerShdw blurRad="38100" dist="38100" dir="2700000" algn="tl">
                    <a:srgbClr val="000000">
                      <a:alpha val="43137"/>
                    </a:srgbClr>
                  </a:outerShdw>
                </a:effectLst>
              </a:rPr>
              <a:t>est</a:t>
            </a:r>
            <a:r>
              <a:rPr lang="en-US" altLang="en-US" sz="3600" b="1" dirty="0">
                <a:effectLst>
                  <a:outerShdw blurRad="38100" dist="38100" dir="2700000" algn="tl">
                    <a:srgbClr val="000000">
                      <a:alpha val="43137"/>
                    </a:srgbClr>
                  </a:outerShdw>
                </a:effectLst>
              </a:rPr>
              <a:t> </a:t>
            </a:r>
            <a:r>
              <a:rPr lang="en-US" altLang="en-US" sz="3600" b="1" dirty="0" err="1">
                <a:effectLst>
                  <a:outerShdw blurRad="38100" dist="38100" dir="2700000" algn="tl">
                    <a:srgbClr val="000000">
                      <a:alpha val="43137"/>
                    </a:srgbClr>
                  </a:outerShdw>
                </a:effectLst>
              </a:rPr>
              <a:t>votre</a:t>
            </a:r>
            <a:r>
              <a:rPr lang="en-US" altLang="en-US" sz="3600" b="1" dirty="0">
                <a:effectLst>
                  <a:outerShdw blurRad="38100" dist="38100" dir="2700000" algn="tl">
                    <a:srgbClr val="000000">
                      <a:alpha val="43137"/>
                    </a:srgbClr>
                  </a:outerShdw>
                </a:effectLst>
              </a:rPr>
              <a:t> </a:t>
            </a:r>
            <a:r>
              <a:rPr lang="en-US" altLang="en-US" sz="3600" b="1" dirty="0" err="1">
                <a:effectLst>
                  <a:outerShdw blurRad="38100" dist="38100" dir="2700000" algn="tl">
                    <a:srgbClr val="000000">
                      <a:alpha val="43137"/>
                    </a:srgbClr>
                  </a:outerShdw>
                </a:effectLst>
              </a:rPr>
              <a:t>objectif</a:t>
            </a:r>
            <a:r>
              <a:rPr lang="en-US" altLang="en-US" sz="3600" b="1" dirty="0">
                <a:effectLst>
                  <a:outerShdw blurRad="38100" dist="38100" dir="2700000" algn="tl">
                    <a:srgbClr val="000000">
                      <a:alpha val="43137"/>
                    </a:srgbClr>
                  </a:outerShdw>
                </a:effectLst>
              </a:rPr>
              <a:t>?</a:t>
            </a:r>
          </a:p>
        </p:txBody>
      </p:sp>
      <p:sp>
        <p:nvSpPr>
          <p:cNvPr id="39939" name="Rectangle 3"/>
          <p:cNvSpPr>
            <a:spLocks noGrp="1" noChangeArrowheads="1"/>
          </p:cNvSpPr>
          <p:nvPr>
            <p:ph type="subTitle" idx="1"/>
          </p:nvPr>
        </p:nvSpPr>
        <p:spPr/>
        <p:txBody>
          <a:bodyPr>
            <a:normAutofit/>
          </a:bodyPr>
          <a:lstStyle/>
          <a:p>
            <a:r>
              <a:rPr lang="en-US" altLang="en-US" sz="2800" b="1" dirty="0">
                <a:effectLst>
                  <a:outerShdw blurRad="38100" dist="38100" dir="2700000" algn="tl">
                    <a:srgbClr val="000000">
                      <a:alpha val="43137"/>
                    </a:srgbClr>
                  </a:outerShdw>
                </a:effectLst>
              </a:rPr>
              <a:t>QUELLE EST LA RAISON D’ÊTRE DE VOTRE EGLISE?</a:t>
            </a:r>
          </a:p>
        </p:txBody>
      </p:sp>
    </p:spTree>
    <p:extLst>
      <p:ext uri="{BB962C8B-B14F-4D97-AF65-F5344CB8AC3E}">
        <p14:creationId xmlns:p14="http://schemas.microsoft.com/office/powerpoint/2010/main" val="1228292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p:txBody>
          <a:bodyPr/>
          <a:lstStyle/>
          <a:p>
            <a:r>
              <a:rPr lang="en-US" altLang="en-US" sz="3600" b="1" dirty="0" err="1">
                <a:effectLst>
                  <a:outerShdw blurRad="38100" dist="38100" dir="2700000" algn="tl">
                    <a:srgbClr val="000000">
                      <a:alpha val="43137"/>
                    </a:srgbClr>
                  </a:outerShdw>
                </a:effectLst>
              </a:rPr>
              <a:t>Quelle</a:t>
            </a:r>
            <a:r>
              <a:rPr lang="en-US" altLang="en-US" sz="3600" b="1" dirty="0">
                <a:effectLst>
                  <a:outerShdw blurRad="38100" dist="38100" dir="2700000" algn="tl">
                    <a:srgbClr val="000000">
                      <a:alpha val="43137"/>
                    </a:srgbClr>
                  </a:outerShdw>
                </a:effectLst>
              </a:rPr>
              <a:t> </a:t>
            </a:r>
            <a:r>
              <a:rPr lang="en-US" altLang="en-US" sz="3600" b="1" dirty="0" err="1">
                <a:effectLst>
                  <a:outerShdw blurRad="38100" dist="38100" dir="2700000" algn="tl">
                    <a:srgbClr val="000000">
                      <a:alpha val="43137"/>
                    </a:srgbClr>
                  </a:outerShdw>
                </a:effectLst>
              </a:rPr>
              <a:t>est</a:t>
            </a:r>
            <a:r>
              <a:rPr lang="en-US" altLang="en-US" sz="3600" b="1" dirty="0">
                <a:effectLst>
                  <a:outerShdw blurRad="38100" dist="38100" dir="2700000" algn="tl">
                    <a:srgbClr val="000000">
                      <a:alpha val="43137"/>
                    </a:srgbClr>
                  </a:outerShdw>
                </a:effectLst>
              </a:rPr>
              <a:t> </a:t>
            </a:r>
            <a:r>
              <a:rPr lang="en-US" altLang="en-US" sz="3600" b="1" dirty="0" err="1">
                <a:effectLst>
                  <a:outerShdw blurRad="38100" dist="38100" dir="2700000" algn="tl">
                    <a:srgbClr val="000000">
                      <a:alpha val="43137"/>
                    </a:srgbClr>
                  </a:outerShdw>
                </a:effectLst>
              </a:rPr>
              <a:t>votre</a:t>
            </a:r>
            <a:r>
              <a:rPr lang="en-US" altLang="en-US" sz="3600" b="1" dirty="0">
                <a:effectLst>
                  <a:outerShdw blurRad="38100" dist="38100" dir="2700000" algn="tl">
                    <a:srgbClr val="000000">
                      <a:alpha val="43137"/>
                    </a:srgbClr>
                  </a:outerShdw>
                </a:effectLst>
              </a:rPr>
              <a:t> vision?</a:t>
            </a:r>
          </a:p>
        </p:txBody>
      </p:sp>
      <p:sp>
        <p:nvSpPr>
          <p:cNvPr id="39939" name="Rectangle 3"/>
          <p:cNvSpPr>
            <a:spLocks noGrp="1" noChangeArrowheads="1"/>
          </p:cNvSpPr>
          <p:nvPr>
            <p:ph type="subTitle" idx="1"/>
          </p:nvPr>
        </p:nvSpPr>
        <p:spPr/>
        <p:txBody>
          <a:bodyPr>
            <a:normAutofit/>
          </a:bodyPr>
          <a:lstStyle/>
          <a:p>
            <a:r>
              <a:rPr lang="en-NZ" altLang="en-US" sz="2400" b="1" dirty="0" err="1">
                <a:effectLst>
                  <a:outerShdw blurRad="38100" dist="38100" dir="2700000" algn="tl">
                    <a:srgbClr val="000000">
                      <a:alpha val="43137"/>
                    </a:srgbClr>
                  </a:outerShdw>
                </a:effectLst>
              </a:rPr>
              <a:t>Maintenant</a:t>
            </a:r>
            <a:r>
              <a:rPr lang="en-NZ" altLang="en-US" sz="2400" b="1" dirty="0">
                <a:effectLst>
                  <a:outerShdw blurRad="38100" dist="38100" dir="2700000" algn="tl">
                    <a:srgbClr val="000000">
                      <a:alpha val="43137"/>
                    </a:srgbClr>
                  </a:outerShdw>
                </a:effectLst>
              </a:rPr>
              <a:t> QUE VOULEZ-VOUS ÊTRE SUR LES 3 OU 5 ANNEES QUI VIENNENT?</a:t>
            </a:r>
          </a:p>
        </p:txBody>
      </p:sp>
    </p:spTree>
    <p:extLst>
      <p:ext uri="{BB962C8B-B14F-4D97-AF65-F5344CB8AC3E}">
        <p14:creationId xmlns:p14="http://schemas.microsoft.com/office/powerpoint/2010/main" val="2280082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662787642"/>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8940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60" name="Group 48"/>
          <p:cNvGraphicFramePr>
            <a:graphicFrameLocks noGrp="1"/>
          </p:cNvGraphicFramePr>
          <p:nvPr>
            <p:extLst>
              <p:ext uri="{D42A27DB-BD31-4B8C-83A1-F6EECF244321}">
                <p14:modId xmlns:p14="http://schemas.microsoft.com/office/powerpoint/2010/main" val="1341147023"/>
              </p:ext>
            </p:extLst>
          </p:nvPr>
        </p:nvGraphicFramePr>
        <p:xfrm>
          <a:off x="3048000" y="2329132"/>
          <a:ext cx="6096000" cy="3792268"/>
        </p:xfrm>
        <a:graphic>
          <a:graphicData uri="http://schemas.openxmlformats.org/drawingml/2006/table">
            <a:tb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176026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bg1"/>
                          </a:solidFill>
                          <a:effectLst/>
                          <a:latin typeface="Times New Roman" panose="02020603050405020304" pitchFamily="18" charset="0"/>
                        </a:rPr>
                        <a:t>Strengths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bg1"/>
                          </a:solidFill>
                          <a:effectLst/>
                          <a:latin typeface="Times New Roman" panose="02020603050405020304" pitchFamily="18" charset="0"/>
                        </a:rPr>
                        <a:t>Weaknesses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32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bg1"/>
                          </a:solidFill>
                          <a:effectLst/>
                          <a:latin typeface="Times New Roman" panose="02020603050405020304" pitchFamily="18" charset="0"/>
                        </a:rPr>
                        <a:t>Opportunities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bg1"/>
                          </a:solidFill>
                          <a:effectLst/>
                          <a:latin typeface="Times New Roman" panose="02020603050405020304" pitchFamily="18" charset="0"/>
                        </a:rPr>
                        <a:t>Threats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Diagram 1"/>
          <p:cNvGraphicFramePr/>
          <p:nvPr>
            <p:extLst>
              <p:ext uri="{D42A27DB-BD31-4B8C-83A1-F6EECF244321}">
                <p14:modId xmlns:p14="http://schemas.microsoft.com/office/powerpoint/2010/main" val="2108890078"/>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8810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95575530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6334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err="1">
                <a:effectLst>
                  <a:outerShdw blurRad="38100" dist="38100" dir="2700000" algn="tl">
                    <a:srgbClr val="000000">
                      <a:alpha val="43137"/>
                    </a:srgbClr>
                  </a:outerShdw>
                </a:effectLst>
              </a:rPr>
              <a:t>Planification</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Intelligente</a:t>
            </a:r>
            <a:r>
              <a:rPr lang="en-NZ" b="1" dirty="0">
                <a:effectLst>
                  <a:outerShdw blurRad="38100" dist="38100" dir="2700000" algn="tl">
                    <a:srgbClr val="000000">
                      <a:alpha val="43137"/>
                    </a:srgbClr>
                  </a:outerShdw>
                </a:effectLst>
              </a:rPr>
              <a:t> </a:t>
            </a:r>
          </a:p>
        </p:txBody>
      </p:sp>
      <p:sp>
        <p:nvSpPr>
          <p:cNvPr id="3" name="Content Placeholder 2"/>
          <p:cNvSpPr>
            <a:spLocks noGrp="1"/>
          </p:cNvSpPr>
          <p:nvPr>
            <p:ph idx="1"/>
          </p:nvPr>
        </p:nvSpPr>
        <p:spPr/>
        <p:txBody>
          <a:bodyPr>
            <a:noAutofit/>
          </a:bodyPr>
          <a:lstStyle/>
          <a:p>
            <a:pPr marL="0" indent="0">
              <a:lnSpc>
                <a:spcPct val="150000"/>
              </a:lnSpc>
              <a:buNone/>
            </a:pPr>
            <a:r>
              <a:rPr lang="en-NZ" b="1" dirty="0">
                <a:effectLst>
                  <a:outerShdw blurRad="38100" dist="38100" dir="2700000" algn="tl">
                    <a:srgbClr val="000000">
                      <a:alpha val="43137"/>
                    </a:srgbClr>
                  </a:outerShdw>
                </a:effectLst>
              </a:rPr>
              <a:t>SPECIFIQUE 	Elle </a:t>
            </a:r>
            <a:r>
              <a:rPr lang="en-NZ" b="1" dirty="0" err="1">
                <a:effectLst>
                  <a:outerShdw blurRad="38100" dist="38100" dir="2700000" algn="tl">
                    <a:srgbClr val="000000">
                      <a:alpha val="43137"/>
                    </a:srgbClr>
                  </a:outerShdw>
                </a:effectLst>
              </a:rPr>
              <a:t>devrait</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offrir</a:t>
            </a:r>
            <a:r>
              <a:rPr lang="en-NZ" b="1" dirty="0">
                <a:effectLst>
                  <a:outerShdw blurRad="38100" dist="38100" dir="2700000" algn="tl">
                    <a:srgbClr val="000000">
                      <a:alpha val="43137"/>
                    </a:srgbClr>
                  </a:outerShdw>
                </a:effectLst>
              </a:rPr>
              <a:t> des </a:t>
            </a:r>
            <a:r>
              <a:rPr lang="en-NZ" b="1" dirty="0" err="1">
                <a:effectLst>
                  <a:outerShdw blurRad="38100" dist="38100" dir="2700000" algn="tl">
                    <a:srgbClr val="000000">
                      <a:alpha val="43137"/>
                    </a:srgbClr>
                  </a:outerShdw>
                </a:effectLst>
              </a:rPr>
              <a:t>étapes</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spécifiques</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plutôt</a:t>
            </a:r>
            <a:r>
              <a:rPr lang="en-NZ" b="1" dirty="0">
                <a:effectLst>
                  <a:outerShdw blurRad="38100" dist="38100" dir="2700000" algn="tl">
                    <a:srgbClr val="000000">
                      <a:alpha val="43137"/>
                    </a:srgbClr>
                  </a:outerShdw>
                </a:effectLst>
              </a:rPr>
              <a:t> que des  </a:t>
            </a:r>
            <a:r>
              <a:rPr lang="en-NZ" b="1" dirty="0" err="1">
                <a:effectLst>
                  <a:outerShdw blurRad="38100" dist="38100" dir="2700000" algn="tl">
                    <a:srgbClr val="000000">
                      <a:alpha val="43137"/>
                    </a:srgbClr>
                  </a:outerShdw>
                </a:effectLst>
              </a:rPr>
              <a:t>souhaits</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vagues</a:t>
            </a:r>
            <a:r>
              <a:rPr lang="en-NZ" b="1" dirty="0">
                <a:effectLst>
                  <a:outerShdw blurRad="38100" dist="38100" dir="2700000" algn="tl">
                    <a:srgbClr val="000000">
                      <a:alpha val="43137"/>
                    </a:srgbClr>
                  </a:outerShdw>
                </a:effectLst>
              </a:rPr>
              <a:t>.</a:t>
            </a:r>
          </a:p>
          <a:p>
            <a:pPr marL="0" indent="0">
              <a:lnSpc>
                <a:spcPct val="150000"/>
              </a:lnSpc>
              <a:buNone/>
            </a:pPr>
            <a:r>
              <a:rPr lang="en-NZ" b="1" dirty="0">
                <a:effectLst>
                  <a:outerShdw blurRad="38100" dist="38100" dir="2700000" algn="tl">
                    <a:srgbClr val="000000">
                      <a:alpha val="43137"/>
                    </a:srgbClr>
                  </a:outerShdw>
                </a:effectLst>
              </a:rPr>
              <a:t>MESURABLE	Si </a:t>
            </a:r>
            <a:r>
              <a:rPr lang="en-NZ" b="1" dirty="0" err="1">
                <a:effectLst>
                  <a:outerShdw blurRad="38100" dist="38100" dir="2700000" algn="tl">
                    <a:srgbClr val="000000">
                      <a:alpha val="43137"/>
                    </a:srgbClr>
                  </a:outerShdw>
                </a:effectLst>
              </a:rPr>
              <a:t>elles</a:t>
            </a:r>
            <a:r>
              <a:rPr lang="en-NZ" b="1" dirty="0">
                <a:effectLst>
                  <a:outerShdw blurRad="38100" dist="38100" dir="2700000" algn="tl">
                    <a:srgbClr val="000000">
                      <a:alpha val="43137"/>
                    </a:srgbClr>
                  </a:outerShdw>
                </a:effectLst>
              </a:rPr>
              <a:t> ne </a:t>
            </a:r>
            <a:r>
              <a:rPr lang="en-NZ" b="1" dirty="0" err="1">
                <a:effectLst>
                  <a:outerShdw blurRad="38100" dist="38100" dir="2700000" algn="tl">
                    <a:srgbClr val="000000">
                      <a:alpha val="43137"/>
                    </a:srgbClr>
                  </a:outerShdw>
                </a:effectLst>
              </a:rPr>
              <a:t>sont</a:t>
            </a:r>
            <a:r>
              <a:rPr lang="en-NZ" b="1" dirty="0">
                <a:effectLst>
                  <a:outerShdw blurRad="38100" dist="38100" dir="2700000" algn="tl">
                    <a:srgbClr val="000000">
                      <a:alpha val="43137"/>
                    </a:srgbClr>
                  </a:outerShdw>
                </a:effectLst>
              </a:rPr>
              <a:t> pas </a:t>
            </a:r>
            <a:r>
              <a:rPr lang="en-NZ" b="1" dirty="0" err="1">
                <a:effectLst>
                  <a:outerShdw blurRad="38100" dist="38100" dir="2700000" algn="tl">
                    <a:srgbClr val="000000">
                      <a:alpha val="43137"/>
                    </a:srgbClr>
                  </a:outerShdw>
                </a:effectLst>
              </a:rPr>
              <a:t>mesurables</a:t>
            </a:r>
            <a:r>
              <a:rPr lang="en-NZ" b="1" dirty="0">
                <a:effectLst>
                  <a:outerShdw blurRad="38100" dist="38100" dir="2700000" algn="tl">
                    <a:srgbClr val="000000">
                      <a:alpha val="43137"/>
                    </a:srgbClr>
                  </a:outerShdw>
                </a:effectLst>
              </a:rPr>
              <a:t> on ne </a:t>
            </a:r>
            <a:r>
              <a:rPr lang="en-NZ" b="1" dirty="0" err="1">
                <a:effectLst>
                  <a:outerShdw blurRad="38100" dist="38100" dir="2700000" algn="tl">
                    <a:srgbClr val="000000">
                      <a:alpha val="43137"/>
                    </a:srgbClr>
                  </a:outerShdw>
                </a:effectLst>
              </a:rPr>
              <a:t>peut</a:t>
            </a:r>
            <a:r>
              <a:rPr lang="en-NZ" b="1" dirty="0">
                <a:effectLst>
                  <a:outerShdw blurRad="38100" dist="38100" dir="2700000" algn="tl">
                    <a:srgbClr val="000000">
                      <a:alpha val="43137"/>
                    </a:srgbClr>
                  </a:outerShdw>
                </a:effectLst>
              </a:rPr>
              <a:t> pas </a:t>
            </a:r>
            <a:r>
              <a:rPr lang="en-NZ" b="1" dirty="0" err="1">
                <a:effectLst>
                  <a:outerShdw blurRad="38100" dist="38100" dir="2700000" algn="tl">
                    <a:srgbClr val="000000">
                      <a:alpha val="43137"/>
                    </a:srgbClr>
                  </a:outerShdw>
                </a:effectLst>
              </a:rPr>
              <a:t>en</a:t>
            </a:r>
            <a:r>
              <a:rPr lang="en-NZ" b="1" dirty="0">
                <a:effectLst>
                  <a:outerShdw blurRad="38100" dist="38100" dir="2700000" algn="tl">
                    <a:srgbClr val="000000">
                      <a:alpha val="43137"/>
                    </a:srgbClr>
                  </a:outerShdw>
                </a:effectLst>
              </a:rPr>
              <a:t> faire un </a:t>
            </a:r>
            <a:r>
              <a:rPr lang="en-NZ" b="1" dirty="0" err="1">
                <a:effectLst>
                  <a:outerShdw blurRad="38100" dist="38100" dir="2700000" algn="tl">
                    <a:srgbClr val="000000">
                      <a:alpha val="43137"/>
                    </a:srgbClr>
                  </a:outerShdw>
                </a:effectLst>
              </a:rPr>
              <a:t>suivi</a:t>
            </a:r>
            <a:r>
              <a:rPr lang="en-NZ" b="1" dirty="0">
                <a:effectLst>
                  <a:outerShdw blurRad="38100" dist="38100" dir="2700000" algn="tl">
                    <a:srgbClr val="000000">
                      <a:alpha val="43137"/>
                    </a:srgbClr>
                  </a:outerShdw>
                </a:effectLst>
              </a:rPr>
              <a:t>.</a:t>
            </a:r>
          </a:p>
          <a:p>
            <a:pPr marL="0" indent="0">
              <a:lnSpc>
                <a:spcPct val="150000"/>
              </a:lnSpc>
              <a:buNone/>
            </a:pPr>
            <a:r>
              <a:rPr lang="en-NZ" b="1" dirty="0">
                <a:effectLst>
                  <a:outerShdw blurRad="38100" dist="38100" dir="2700000" algn="tl">
                    <a:srgbClr val="000000">
                      <a:alpha val="43137"/>
                    </a:srgbClr>
                  </a:outerShdw>
                </a:effectLst>
              </a:rPr>
              <a:t>REALISABLE 	</a:t>
            </a:r>
            <a:r>
              <a:rPr lang="en-NZ" b="1" dirty="0" err="1">
                <a:effectLst>
                  <a:outerShdw blurRad="38100" dist="38100" dir="2700000" algn="tl">
                    <a:srgbClr val="000000">
                      <a:alpha val="43137"/>
                    </a:srgbClr>
                  </a:outerShdw>
                </a:effectLst>
              </a:rPr>
              <a:t>Placez</a:t>
            </a:r>
            <a:r>
              <a:rPr lang="en-NZ" b="1" dirty="0">
                <a:effectLst>
                  <a:outerShdw blurRad="38100" dist="38100" dir="2700000" algn="tl">
                    <a:srgbClr val="000000">
                      <a:alpha val="43137"/>
                    </a:srgbClr>
                  </a:outerShdw>
                </a:effectLst>
              </a:rPr>
              <a:t>-les haut </a:t>
            </a:r>
            <a:r>
              <a:rPr lang="en-NZ" b="1" dirty="0" err="1">
                <a:effectLst>
                  <a:outerShdw blurRad="38100" dist="38100" dir="2700000" algn="tl">
                    <a:srgbClr val="000000">
                      <a:alpha val="43137"/>
                    </a:srgbClr>
                  </a:outerShdw>
                </a:effectLst>
              </a:rPr>
              <a:t>mais</a:t>
            </a:r>
            <a:r>
              <a:rPr lang="en-NZ" b="1" dirty="0">
                <a:effectLst>
                  <a:outerShdw blurRad="38100" dist="38100" dir="2700000" algn="tl">
                    <a:srgbClr val="000000">
                      <a:alpha val="43137"/>
                    </a:srgbClr>
                  </a:outerShdw>
                </a:effectLst>
              </a:rPr>
              <a:t> pas hors </a:t>
            </a:r>
            <a:r>
              <a:rPr lang="en-NZ" b="1" dirty="0" err="1">
                <a:effectLst>
                  <a:outerShdw blurRad="38100" dist="38100" dir="2700000" algn="tl">
                    <a:srgbClr val="000000">
                      <a:alpha val="43137"/>
                    </a:srgbClr>
                  </a:outerShdw>
                </a:effectLst>
              </a:rPr>
              <a:t>d’atteinte</a:t>
            </a:r>
            <a:r>
              <a:rPr lang="en-NZ" b="1" dirty="0">
                <a:effectLst>
                  <a:outerShdw blurRad="38100" dist="38100" dir="2700000" algn="tl">
                    <a:srgbClr val="000000">
                      <a:alpha val="43137"/>
                    </a:srgbClr>
                  </a:outerShdw>
                </a:effectLst>
              </a:rPr>
              <a:t>.</a:t>
            </a:r>
          </a:p>
          <a:p>
            <a:pPr marL="0" indent="0">
              <a:lnSpc>
                <a:spcPct val="150000"/>
              </a:lnSpc>
              <a:buNone/>
            </a:pPr>
            <a:r>
              <a:rPr lang="en-NZ" b="1" dirty="0">
                <a:effectLst>
                  <a:outerShdw blurRad="38100" dist="38100" dir="2700000" algn="tl">
                    <a:srgbClr val="000000">
                      <a:alpha val="43137"/>
                    </a:srgbClr>
                  </a:outerShdw>
                </a:effectLst>
              </a:rPr>
              <a:t>REALISTE		</a:t>
            </a:r>
            <a:r>
              <a:rPr lang="en-NZ" b="1" dirty="0" err="1">
                <a:effectLst>
                  <a:outerShdw blurRad="38100" dist="38100" dir="2700000" algn="tl">
                    <a:srgbClr val="000000">
                      <a:alpha val="43137"/>
                    </a:srgbClr>
                  </a:outerShdw>
                </a:effectLst>
              </a:rPr>
              <a:t>Etablissez</a:t>
            </a:r>
            <a:r>
              <a:rPr lang="en-NZ" b="1" dirty="0">
                <a:effectLst>
                  <a:outerShdw blurRad="38100" dist="38100" dir="2700000" algn="tl">
                    <a:srgbClr val="000000">
                      <a:alpha val="43137"/>
                    </a:srgbClr>
                  </a:outerShdw>
                </a:effectLst>
              </a:rPr>
              <a:t>-les </a:t>
            </a:r>
            <a:r>
              <a:rPr lang="en-NZ" b="1" dirty="0" err="1">
                <a:effectLst>
                  <a:outerShdw blurRad="38100" dist="38100" dir="2700000" algn="tl">
                    <a:srgbClr val="000000">
                      <a:alpha val="43137"/>
                    </a:srgbClr>
                  </a:outerShdw>
                </a:effectLst>
              </a:rPr>
              <a:t>selon</a:t>
            </a:r>
            <a:r>
              <a:rPr lang="en-NZ" b="1" dirty="0">
                <a:effectLst>
                  <a:outerShdw blurRad="38100" dist="38100" dir="2700000" algn="tl">
                    <a:srgbClr val="000000">
                      <a:alpha val="43137"/>
                    </a:srgbClr>
                  </a:outerShdw>
                </a:effectLst>
              </a:rPr>
              <a:t> les </a:t>
            </a:r>
            <a:r>
              <a:rPr lang="en-NZ" b="1" dirty="0" err="1">
                <a:effectLst>
                  <a:outerShdw blurRad="38100" dist="38100" dir="2700000" algn="tl">
                    <a:srgbClr val="000000">
                      <a:alpha val="43137"/>
                    </a:srgbClr>
                  </a:outerShdw>
                </a:effectLst>
              </a:rPr>
              <a:t>ressources</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disponibles</a:t>
            </a:r>
            <a:r>
              <a:rPr lang="en-NZ" b="1" dirty="0">
                <a:effectLst>
                  <a:outerShdw blurRad="38100" dist="38100" dir="2700000" algn="tl">
                    <a:srgbClr val="000000">
                      <a:alpha val="43137"/>
                    </a:srgbClr>
                  </a:outerShdw>
                </a:effectLst>
              </a:rPr>
              <a:t> de </a:t>
            </a:r>
            <a:r>
              <a:rPr lang="en-NZ" b="1" dirty="0" err="1">
                <a:effectLst>
                  <a:outerShdw blurRad="38100" dist="38100" dir="2700000" algn="tl">
                    <a:srgbClr val="000000">
                      <a:alpha val="43137"/>
                    </a:srgbClr>
                  </a:outerShdw>
                </a:effectLst>
              </a:rPr>
              <a:t>votre</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église</a:t>
            </a:r>
            <a:r>
              <a:rPr lang="en-NZ" b="1" dirty="0">
                <a:effectLst>
                  <a:outerShdw blurRad="38100" dist="38100" dir="2700000" algn="tl">
                    <a:srgbClr val="000000">
                      <a:alpha val="43137"/>
                    </a:srgbClr>
                  </a:outerShdw>
                </a:effectLst>
              </a:rPr>
              <a:t>.</a:t>
            </a:r>
          </a:p>
          <a:p>
            <a:pPr marL="0" indent="0">
              <a:lnSpc>
                <a:spcPct val="150000"/>
              </a:lnSpc>
              <a:buNone/>
            </a:pPr>
            <a:r>
              <a:rPr lang="en-NZ" b="1" dirty="0">
                <a:effectLst>
                  <a:outerShdw blurRad="38100" dist="38100" dir="2700000" algn="tl">
                    <a:srgbClr val="000000">
                      <a:alpha val="43137"/>
                    </a:srgbClr>
                  </a:outerShdw>
                </a:effectLst>
              </a:rPr>
              <a:t>TANGIBLE		</a:t>
            </a:r>
            <a:r>
              <a:rPr lang="en-NZ" b="1" dirty="0" err="1">
                <a:effectLst>
                  <a:outerShdw blurRad="38100" dist="38100" dir="2700000" algn="tl">
                    <a:srgbClr val="000000">
                      <a:alpha val="43137"/>
                    </a:srgbClr>
                  </a:outerShdw>
                </a:effectLst>
              </a:rPr>
              <a:t>Certains</a:t>
            </a:r>
            <a:r>
              <a:rPr lang="en-NZ" b="1" dirty="0">
                <a:effectLst>
                  <a:outerShdw blurRad="38100" dist="38100" dir="2700000" algn="tl">
                    <a:srgbClr val="000000">
                      <a:alpha val="43137"/>
                    </a:srgbClr>
                  </a:outerShdw>
                </a:effectLst>
              </a:rPr>
              <a:t> buts non tangibles </a:t>
            </a:r>
            <a:r>
              <a:rPr lang="en-NZ" b="1" dirty="0" err="1">
                <a:effectLst>
                  <a:outerShdw blurRad="38100" dist="38100" dir="2700000" algn="tl">
                    <a:srgbClr val="000000">
                      <a:alpha val="43137"/>
                    </a:srgbClr>
                  </a:outerShdw>
                </a:effectLst>
              </a:rPr>
              <a:t>peuvent</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l’être</a:t>
            </a:r>
            <a:r>
              <a:rPr lang="en-NZ" b="1" dirty="0">
                <a:effectLst>
                  <a:outerShdw blurRad="38100" dist="38100" dir="2700000" algn="tl">
                    <a:srgbClr val="000000">
                      <a:alpha val="43137"/>
                    </a:srgbClr>
                  </a:outerShdw>
                </a:effectLst>
              </a:rPr>
              <a:t> à travers des </a:t>
            </a:r>
            <a:r>
              <a:rPr lang="en-NZ" b="1" dirty="0" err="1">
                <a:effectLst>
                  <a:outerShdw blurRad="38100" dist="38100" dir="2700000" algn="tl">
                    <a:srgbClr val="000000">
                      <a:alpha val="43137"/>
                    </a:srgbClr>
                  </a:outerShdw>
                </a:effectLst>
              </a:rPr>
              <a:t>étapes</a:t>
            </a:r>
            <a:r>
              <a:rPr lang="en-NZ" b="1" dirty="0">
                <a:effectLst>
                  <a:outerShdw blurRad="38100" dist="38100" dir="2700000" algn="tl">
                    <a:srgbClr val="000000">
                      <a:alpha val="43137"/>
                    </a:srgbClr>
                  </a:outerShdw>
                </a:effectLst>
              </a:rPr>
              <a:t> plus petites qui le </a:t>
            </a:r>
            <a:r>
              <a:rPr lang="en-NZ" b="1" dirty="0" err="1">
                <a:effectLst>
                  <a:outerShdw blurRad="38100" dist="38100" dir="2700000" algn="tl">
                    <a:srgbClr val="000000">
                      <a:alpha val="43137"/>
                    </a:srgbClr>
                  </a:outerShdw>
                </a:effectLst>
              </a:rPr>
              <a:t>sont</a:t>
            </a:r>
            <a:r>
              <a:rPr lang="en-NZ" b="1" dirty="0">
                <a:effectLst>
                  <a:outerShdw blurRad="38100" dist="38100" dir="2700000" algn="tl">
                    <a:srgbClr val="000000">
                      <a:alpha val="43137"/>
                    </a:srgbClr>
                  </a:outerShdw>
                </a:effectLst>
              </a:rPr>
              <a:t>. </a:t>
            </a:r>
          </a:p>
          <a:p>
            <a:pPr>
              <a:lnSpc>
                <a:spcPct val="150000"/>
              </a:lnSpc>
            </a:pPr>
            <a:endParaRPr lang="en-NZ" b="1" dirty="0">
              <a:effectLst>
                <a:outerShdw blurRad="38100" dist="38100" dir="2700000" algn="tl">
                  <a:srgbClr val="000000">
                    <a:alpha val="43137"/>
                  </a:srgbClr>
                </a:outerShdw>
              </a:effectLst>
            </a:endParaRPr>
          </a:p>
          <a:p>
            <a:pPr>
              <a:lnSpc>
                <a:spcPct val="150000"/>
              </a:lnSpc>
            </a:pPr>
            <a:endParaRPr lang="en-NZ"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35510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906854353"/>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0559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62352279"/>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457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a:effectLst>
                  <a:outerShdw blurRad="38100" dist="38100" dir="2700000" algn="tl">
                    <a:srgbClr val="000000">
                      <a:alpha val="43137"/>
                    </a:srgbClr>
                  </a:outerShdw>
                </a:effectLst>
              </a:rPr>
              <a:t>Réfléchissez</a:t>
            </a:r>
            <a:r>
              <a:rPr lang="en-NZ" dirty="0">
                <a:effectLst>
                  <a:outerShdw blurRad="38100" dist="38100" dir="2700000" algn="tl">
                    <a:srgbClr val="000000">
                      <a:alpha val="43137"/>
                    </a:srgbClr>
                  </a:outerShdw>
                </a:effectLst>
              </a:rPr>
              <a:t>…</a:t>
            </a:r>
          </a:p>
        </p:txBody>
      </p:sp>
      <p:sp>
        <p:nvSpPr>
          <p:cNvPr id="3" name="Content Placeholder 2"/>
          <p:cNvSpPr>
            <a:spLocks noGrp="1"/>
          </p:cNvSpPr>
          <p:nvPr>
            <p:ph idx="1"/>
          </p:nvPr>
        </p:nvSpPr>
        <p:spPr>
          <a:xfrm>
            <a:off x="1103312" y="2052918"/>
            <a:ext cx="9043223" cy="4195481"/>
          </a:xfrm>
        </p:spPr>
        <p:txBody>
          <a:bodyPr>
            <a:normAutofit lnSpcReduction="10000"/>
          </a:bodyPr>
          <a:lstStyle/>
          <a:p>
            <a:r>
              <a:rPr lang="en-NZ" sz="3200" b="1" dirty="0" err="1">
                <a:effectLst>
                  <a:outerShdw blurRad="38100" dist="38100" dir="2700000" algn="tl">
                    <a:srgbClr val="000000">
                      <a:alpha val="43137"/>
                    </a:srgbClr>
                  </a:outerShdw>
                </a:effectLst>
              </a:rPr>
              <a:t>Quels</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sont</a:t>
            </a:r>
            <a:r>
              <a:rPr lang="en-NZ" sz="3200" b="1" dirty="0">
                <a:effectLst>
                  <a:outerShdw blurRad="38100" dist="38100" dir="2700000" algn="tl">
                    <a:srgbClr val="000000">
                      <a:alpha val="43137"/>
                    </a:srgbClr>
                  </a:outerShdw>
                </a:effectLst>
              </a:rPr>
              <a:t> les </a:t>
            </a:r>
            <a:r>
              <a:rPr lang="en-NZ" sz="3200" b="1" dirty="0" err="1">
                <a:effectLst>
                  <a:outerShdw blurRad="38100" dist="38100" dir="2700000" algn="tl">
                    <a:srgbClr val="000000">
                      <a:alpha val="43137"/>
                    </a:srgbClr>
                  </a:outerShdw>
                </a:effectLst>
              </a:rPr>
              <a:t>rôles</a:t>
            </a:r>
            <a:r>
              <a:rPr lang="en-NZ" sz="3200" b="1" dirty="0">
                <a:effectLst>
                  <a:outerShdw blurRad="38100" dist="38100" dir="2700000" algn="tl">
                    <a:srgbClr val="000000">
                      <a:alpha val="43137"/>
                    </a:srgbClr>
                  </a:outerShdw>
                </a:effectLst>
              </a:rPr>
              <a:t> et les </a:t>
            </a:r>
            <a:r>
              <a:rPr lang="en-NZ" sz="3200" b="1" dirty="0" err="1">
                <a:effectLst>
                  <a:outerShdw blurRad="38100" dist="38100" dir="2700000" algn="tl">
                    <a:srgbClr val="000000">
                      <a:alpha val="43137"/>
                    </a:srgbClr>
                  </a:outerShdw>
                </a:effectLst>
              </a:rPr>
              <a:t>tâches</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dans</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lesquels</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vous</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vous</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lanceriez</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afin</a:t>
            </a:r>
            <a:r>
              <a:rPr lang="en-NZ" sz="3200" b="1" dirty="0">
                <a:effectLst>
                  <a:outerShdw blurRad="38100" dist="38100" dir="2700000" algn="tl">
                    <a:srgbClr val="000000">
                      <a:alpha val="43137"/>
                    </a:srgbClr>
                  </a:outerShdw>
                </a:effectLst>
              </a:rPr>
              <a:t> de </a:t>
            </a:r>
            <a:r>
              <a:rPr lang="en-NZ" sz="3200" b="1" dirty="0" err="1">
                <a:effectLst>
                  <a:outerShdw blurRad="38100" dist="38100" dir="2700000" algn="tl">
                    <a:srgbClr val="000000">
                      <a:alpha val="43137"/>
                    </a:srgbClr>
                  </a:outerShdw>
                </a:effectLst>
              </a:rPr>
              <a:t>rendre</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votre</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ministère</a:t>
            </a:r>
            <a:r>
              <a:rPr lang="en-NZ" sz="3200" b="1" dirty="0">
                <a:effectLst>
                  <a:outerShdw blurRad="38100" dist="38100" dir="2700000" algn="tl">
                    <a:srgbClr val="000000">
                      <a:alpha val="43137"/>
                    </a:srgbClr>
                  </a:outerShdw>
                </a:effectLst>
              </a:rPr>
              <a:t> plus </a:t>
            </a:r>
            <a:r>
              <a:rPr lang="en-NZ" sz="3200" b="1" dirty="0" err="1">
                <a:effectLst>
                  <a:outerShdw blurRad="38100" dist="38100" dir="2700000" algn="tl">
                    <a:srgbClr val="000000">
                      <a:alpha val="43137"/>
                    </a:srgbClr>
                  </a:outerShdw>
                </a:effectLst>
              </a:rPr>
              <a:t>efficace</a:t>
            </a:r>
            <a:r>
              <a:rPr lang="en-NZ" sz="3200" b="1" dirty="0">
                <a:effectLst>
                  <a:outerShdw blurRad="38100" dist="38100" dir="2700000" algn="tl">
                    <a:srgbClr val="000000">
                      <a:alpha val="43137"/>
                    </a:srgbClr>
                  </a:outerShdw>
                </a:effectLst>
              </a:rPr>
              <a:t>?</a:t>
            </a:r>
          </a:p>
          <a:p>
            <a:endParaRPr lang="en-NZ" sz="3200" b="1" dirty="0">
              <a:effectLst>
                <a:outerShdw blurRad="38100" dist="38100" dir="2700000" algn="tl">
                  <a:srgbClr val="000000">
                    <a:alpha val="43137"/>
                  </a:srgbClr>
                </a:outerShdw>
              </a:effectLst>
            </a:endParaRPr>
          </a:p>
          <a:p>
            <a:pPr lvl="1"/>
            <a:r>
              <a:rPr lang="en-NZ" sz="2200" b="1" dirty="0" err="1">
                <a:effectLst>
                  <a:outerShdw blurRad="38100" dist="38100" dir="2700000" algn="tl">
                    <a:srgbClr val="000000">
                      <a:alpha val="43137"/>
                    </a:srgbClr>
                  </a:outerShdw>
                </a:effectLst>
              </a:rPr>
              <a:t>Prédicateur</a:t>
            </a:r>
            <a:endParaRPr lang="en-NZ" sz="2200" b="1" dirty="0">
              <a:effectLst>
                <a:outerShdw blurRad="38100" dist="38100" dir="2700000" algn="tl">
                  <a:srgbClr val="000000">
                    <a:alpha val="43137"/>
                  </a:srgbClr>
                </a:outerShdw>
              </a:effectLst>
            </a:endParaRPr>
          </a:p>
          <a:p>
            <a:pPr lvl="1"/>
            <a:r>
              <a:rPr lang="en-NZ" sz="2200" b="1" dirty="0" err="1">
                <a:effectLst>
                  <a:outerShdw blurRad="38100" dist="38100" dir="2700000" algn="tl">
                    <a:srgbClr val="000000">
                      <a:alpha val="43137"/>
                    </a:srgbClr>
                  </a:outerShdw>
                </a:effectLst>
              </a:rPr>
              <a:t>Aumônier</a:t>
            </a:r>
            <a:r>
              <a:rPr lang="en-NZ" sz="2200" b="1" dirty="0">
                <a:effectLst>
                  <a:outerShdw blurRad="38100" dist="38100" dir="2700000" algn="tl">
                    <a:srgbClr val="000000">
                      <a:alpha val="43137"/>
                    </a:srgbClr>
                  </a:outerShdw>
                </a:effectLst>
              </a:rPr>
              <a:t> (</a:t>
            </a:r>
            <a:r>
              <a:rPr lang="en-NZ" sz="2200" b="1" dirty="0" err="1">
                <a:effectLst>
                  <a:outerShdw blurRad="38100" dist="38100" dir="2700000" algn="tl">
                    <a:srgbClr val="000000">
                      <a:alpha val="43137"/>
                    </a:srgbClr>
                  </a:outerShdw>
                </a:effectLst>
              </a:rPr>
              <a:t>Visites</a:t>
            </a:r>
            <a:r>
              <a:rPr lang="en-NZ" sz="2200" b="1" dirty="0">
                <a:effectLst>
                  <a:outerShdw blurRad="38100" dist="38100" dir="2700000" algn="tl">
                    <a:srgbClr val="000000">
                      <a:alpha val="43137"/>
                    </a:srgbClr>
                  </a:outerShdw>
                </a:effectLst>
              </a:rPr>
              <a:t>)</a:t>
            </a:r>
          </a:p>
          <a:p>
            <a:pPr lvl="1"/>
            <a:r>
              <a:rPr lang="en-NZ" sz="2200" b="1" dirty="0" err="1">
                <a:effectLst>
                  <a:outerShdw blurRad="38100" dist="38100" dir="2700000" algn="tl">
                    <a:srgbClr val="000000">
                      <a:alpha val="43137"/>
                    </a:srgbClr>
                  </a:outerShdw>
                </a:effectLst>
              </a:rPr>
              <a:t>Etc</a:t>
            </a:r>
            <a:endParaRPr lang="en-NZ" sz="2200" b="1" dirty="0">
              <a:effectLst>
                <a:outerShdw blurRad="38100" dist="38100" dir="2700000" algn="tl">
                  <a:srgbClr val="000000">
                    <a:alpha val="43137"/>
                  </a:srgbClr>
                </a:outerShdw>
              </a:effectLst>
            </a:endParaRPr>
          </a:p>
          <a:p>
            <a:pPr lvl="1"/>
            <a:r>
              <a:rPr lang="en-NZ" sz="2200" b="1" dirty="0" err="1">
                <a:effectLst>
                  <a:outerShdw blurRad="38100" dist="38100" dir="2700000" algn="tl">
                    <a:srgbClr val="000000">
                      <a:alpha val="43137"/>
                    </a:srgbClr>
                  </a:outerShdw>
                </a:effectLst>
              </a:rPr>
              <a:t>Etc</a:t>
            </a:r>
            <a:endParaRPr lang="en-NZ" sz="2200" b="1" dirty="0">
              <a:effectLst>
                <a:outerShdw blurRad="38100" dist="38100" dir="2700000" algn="tl">
                  <a:srgbClr val="000000">
                    <a:alpha val="43137"/>
                  </a:srgbClr>
                </a:outerShdw>
              </a:effectLst>
            </a:endParaRPr>
          </a:p>
          <a:p>
            <a:pPr lvl="1"/>
            <a:r>
              <a:rPr lang="en-NZ" sz="2200" b="1" dirty="0" err="1">
                <a:effectLst>
                  <a:outerShdw blurRad="38100" dist="38100" dir="2700000" algn="tl">
                    <a:srgbClr val="000000">
                      <a:alpha val="43137"/>
                    </a:srgbClr>
                  </a:outerShdw>
                </a:effectLst>
              </a:rPr>
              <a:t>Etc</a:t>
            </a:r>
            <a:endParaRPr lang="en-NZ" sz="2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13950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a:effectLst>
                  <a:outerShdw blurRad="38100" dist="38100" dir="2700000" algn="tl">
                    <a:srgbClr val="000000">
                      <a:alpha val="43137"/>
                    </a:srgbClr>
                  </a:outerShdw>
                </a:effectLst>
              </a:rPr>
              <a:t>Evaluation </a:t>
            </a:r>
            <a:r>
              <a:rPr lang="en-NZ" b="1" dirty="0" err="1">
                <a:effectLst>
                  <a:outerShdw blurRad="38100" dist="38100" dir="2700000" algn="tl">
                    <a:srgbClr val="000000">
                      <a:alpha val="43137"/>
                    </a:srgbClr>
                  </a:outerShdw>
                </a:effectLst>
              </a:rPr>
              <a:t>en</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bref</a:t>
            </a:r>
            <a:endParaRPr lang="en-NZ"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pPr marL="0" indent="0">
              <a:lnSpc>
                <a:spcPct val="150000"/>
              </a:lnSpc>
              <a:buNone/>
            </a:pPr>
            <a:r>
              <a:rPr lang="en-NZ" sz="2400" b="1" dirty="0" err="1">
                <a:effectLst>
                  <a:outerShdw blurRad="38100" dist="38100" dir="2700000" algn="tl">
                    <a:srgbClr val="000000">
                      <a:alpha val="43137"/>
                    </a:srgbClr>
                  </a:outerShdw>
                </a:effectLst>
              </a:rPr>
              <a:t>Qu’est-ce</a:t>
            </a:r>
            <a:r>
              <a:rPr lang="en-NZ" sz="2400" b="1" dirty="0">
                <a:effectLst>
                  <a:outerShdw blurRad="38100" dist="38100" dir="2700000" algn="tl">
                    <a:srgbClr val="000000">
                      <a:alpha val="43137"/>
                    </a:srgbClr>
                  </a:outerShdw>
                </a:effectLst>
              </a:rPr>
              <a:t> qui </a:t>
            </a:r>
            <a:r>
              <a:rPr lang="en-NZ" sz="2400" b="1" dirty="0" err="1">
                <a:effectLst>
                  <a:outerShdw blurRad="38100" dist="38100" dir="2700000" algn="tl">
                    <a:srgbClr val="000000">
                      <a:alpha val="43137"/>
                    </a:srgbClr>
                  </a:outerShdw>
                </a:effectLst>
              </a:rPr>
              <a:t>fonctionne</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bien</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Pourquoi</a:t>
            </a:r>
            <a:r>
              <a:rPr lang="en-NZ" sz="2400" b="1" dirty="0">
                <a:effectLst>
                  <a:outerShdw blurRad="38100" dist="38100" dir="2700000" algn="tl">
                    <a:srgbClr val="000000">
                      <a:alpha val="43137"/>
                    </a:srgbClr>
                  </a:outerShdw>
                </a:effectLst>
              </a:rPr>
              <a:t>? (les forces) </a:t>
            </a:r>
          </a:p>
          <a:p>
            <a:pPr marL="0" indent="0">
              <a:lnSpc>
                <a:spcPct val="150000"/>
              </a:lnSpc>
              <a:buNone/>
            </a:pPr>
            <a:r>
              <a:rPr lang="en-NZ" sz="2400" b="1" dirty="0" err="1">
                <a:effectLst>
                  <a:outerShdw blurRad="38100" dist="38100" dir="2700000" algn="tl">
                    <a:srgbClr val="000000">
                      <a:alpha val="43137"/>
                    </a:srgbClr>
                  </a:outerShdw>
                </a:effectLst>
              </a:rPr>
              <a:t>Qu’est-ce</a:t>
            </a:r>
            <a:r>
              <a:rPr lang="en-NZ" sz="2400" b="1" dirty="0">
                <a:effectLst>
                  <a:outerShdw blurRad="38100" dist="38100" dir="2700000" algn="tl">
                    <a:srgbClr val="000000">
                      <a:alpha val="43137"/>
                    </a:srgbClr>
                  </a:outerShdw>
                </a:effectLst>
              </a:rPr>
              <a:t> qui ne </a:t>
            </a:r>
            <a:r>
              <a:rPr lang="en-NZ" sz="2400" b="1" dirty="0" err="1">
                <a:effectLst>
                  <a:outerShdw blurRad="38100" dist="38100" dir="2700000" algn="tl">
                    <a:srgbClr val="000000">
                      <a:alpha val="43137"/>
                    </a:srgbClr>
                  </a:outerShdw>
                </a:effectLst>
              </a:rPr>
              <a:t>fonctionne</a:t>
            </a:r>
            <a:r>
              <a:rPr lang="en-NZ" sz="2400" b="1" dirty="0">
                <a:effectLst>
                  <a:outerShdw blurRad="38100" dist="38100" dir="2700000" algn="tl">
                    <a:srgbClr val="000000">
                      <a:alpha val="43137"/>
                    </a:srgbClr>
                  </a:outerShdw>
                </a:effectLst>
              </a:rPr>
              <a:t> pas </a:t>
            </a:r>
            <a:r>
              <a:rPr lang="en-NZ" sz="2400" b="1" dirty="0" err="1">
                <a:effectLst>
                  <a:outerShdw blurRad="38100" dist="38100" dir="2700000" algn="tl">
                    <a:srgbClr val="000000">
                      <a:alpha val="43137"/>
                    </a:srgbClr>
                  </a:outerShdw>
                </a:effectLst>
              </a:rPr>
              <a:t>bien</a:t>
            </a:r>
            <a:r>
              <a:rPr lang="en-NZ" sz="2400" b="1" dirty="0">
                <a:effectLst>
                  <a:outerShdw blurRad="38100" dist="38100" dir="2700000" algn="tl">
                    <a:srgbClr val="000000">
                      <a:alpha val="43137"/>
                    </a:srgbClr>
                  </a:outerShdw>
                </a:effectLst>
              </a:rPr>
              <a:t>? (les </a:t>
            </a:r>
            <a:r>
              <a:rPr lang="en-NZ" sz="2400" b="1" dirty="0" err="1">
                <a:effectLst>
                  <a:outerShdw blurRad="38100" dist="38100" dir="2700000" algn="tl">
                    <a:srgbClr val="000000">
                      <a:alpha val="43137"/>
                    </a:srgbClr>
                  </a:outerShdw>
                </a:effectLst>
              </a:rPr>
              <a:t>faiblesses</a:t>
            </a:r>
            <a:r>
              <a:rPr lang="en-NZ" sz="2400" b="1" dirty="0">
                <a:effectLst>
                  <a:outerShdw blurRad="38100" dist="38100" dir="2700000" algn="tl">
                    <a:srgbClr val="000000">
                      <a:alpha val="43137"/>
                    </a:srgbClr>
                  </a:outerShdw>
                </a:effectLst>
              </a:rPr>
              <a:t>) </a:t>
            </a:r>
          </a:p>
          <a:p>
            <a:pPr marL="0" indent="0">
              <a:lnSpc>
                <a:spcPct val="150000"/>
              </a:lnSpc>
              <a:buNone/>
            </a:pPr>
            <a:r>
              <a:rPr lang="en-NZ" sz="2400" b="1" dirty="0" err="1">
                <a:effectLst>
                  <a:outerShdw blurRad="38100" dist="38100" dir="2700000" algn="tl">
                    <a:srgbClr val="000000">
                      <a:alpha val="43137"/>
                    </a:srgbClr>
                  </a:outerShdw>
                </a:effectLst>
              </a:rPr>
              <a:t>Quelles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sont</a:t>
            </a:r>
            <a:r>
              <a:rPr lang="en-NZ" sz="2400" b="1" dirty="0">
                <a:effectLst>
                  <a:outerShdw blurRad="38100" dist="38100" dir="2700000" algn="tl">
                    <a:srgbClr val="000000">
                      <a:alpha val="43137"/>
                    </a:srgbClr>
                  </a:outerShdw>
                </a:effectLst>
              </a:rPr>
              <a:t> les </a:t>
            </a:r>
            <a:r>
              <a:rPr lang="en-NZ" sz="2400" b="1" dirty="0" err="1">
                <a:effectLst>
                  <a:outerShdw blurRad="38100" dist="38100" dir="2700000" algn="tl">
                    <a:srgbClr val="000000">
                      <a:alpha val="43137"/>
                    </a:srgbClr>
                  </a:outerShdw>
                </a:effectLst>
              </a:rPr>
              <a:t>possibilités</a:t>
            </a:r>
            <a:r>
              <a:rPr lang="en-NZ" sz="2400" b="1" dirty="0">
                <a:effectLst>
                  <a:outerShdw blurRad="38100" dist="38100" dir="2700000" algn="tl">
                    <a:srgbClr val="000000">
                      <a:alpha val="43137"/>
                    </a:srgbClr>
                  </a:outerShdw>
                </a:effectLst>
              </a:rPr>
              <a:t>? </a:t>
            </a:r>
          </a:p>
          <a:p>
            <a:pPr marL="0" indent="0">
              <a:lnSpc>
                <a:spcPct val="150000"/>
              </a:lnSpc>
              <a:buNone/>
            </a:pPr>
            <a:r>
              <a:rPr lang="en-NZ" sz="2400" b="1" dirty="0" err="1">
                <a:effectLst>
                  <a:outerShdw blurRad="38100" dist="38100" dir="2700000" algn="tl">
                    <a:srgbClr val="000000">
                      <a:alpha val="43137"/>
                    </a:srgbClr>
                  </a:outerShdw>
                </a:effectLst>
              </a:rPr>
              <a:t>Quelles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sont</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nos</a:t>
            </a:r>
            <a:r>
              <a:rPr lang="en-NZ" sz="2400" b="1" dirty="0">
                <a:effectLst>
                  <a:outerShdw blurRad="38100" dist="38100" dir="2700000" algn="tl">
                    <a:srgbClr val="000000">
                      <a:alpha val="43137"/>
                    </a:srgbClr>
                  </a:outerShdw>
                </a:effectLst>
              </a:rPr>
              <a:t> plus </a:t>
            </a:r>
            <a:r>
              <a:rPr lang="en-NZ" sz="2400" b="1" dirty="0" err="1">
                <a:effectLst>
                  <a:outerShdw blurRad="38100" dist="38100" dir="2700000" algn="tl">
                    <a:srgbClr val="000000">
                      <a:alpha val="43137"/>
                    </a:srgbClr>
                  </a:outerShdw>
                </a:effectLst>
              </a:rPr>
              <a:t>grandes</a:t>
            </a:r>
            <a:r>
              <a:rPr lang="en-NZ" sz="2400" b="1" dirty="0">
                <a:effectLst>
                  <a:outerShdw blurRad="38100" dist="38100" dir="2700000" algn="tl">
                    <a:srgbClr val="000000">
                      <a:alpha val="43137"/>
                    </a:srgbClr>
                  </a:outerShdw>
                </a:effectLst>
              </a:rPr>
              <a:t> menaces?</a:t>
            </a:r>
          </a:p>
        </p:txBody>
      </p:sp>
    </p:spTree>
    <p:extLst>
      <p:ext uri="{BB962C8B-B14F-4D97-AF65-F5344CB8AC3E}">
        <p14:creationId xmlns:p14="http://schemas.microsoft.com/office/powerpoint/2010/main" val="2074419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a:effectLst>
                  <a:outerShdw blurRad="38100" dist="38100" dir="2700000" algn="tl">
                    <a:srgbClr val="000000">
                      <a:alpha val="43137"/>
                    </a:srgbClr>
                  </a:outerShdw>
                </a:effectLst>
              </a:rPr>
              <a:t>Evaluation </a:t>
            </a:r>
            <a:r>
              <a:rPr lang="en-NZ" b="1" dirty="0" err="1">
                <a:effectLst>
                  <a:outerShdw blurRad="38100" dist="38100" dir="2700000" algn="tl">
                    <a:srgbClr val="000000">
                      <a:alpha val="43137"/>
                    </a:srgbClr>
                  </a:outerShdw>
                </a:effectLst>
              </a:rPr>
              <a:t>en</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bref</a:t>
            </a:r>
            <a:endParaRPr lang="en-NZ"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pPr marL="0" indent="0">
              <a:lnSpc>
                <a:spcPct val="150000"/>
              </a:lnSpc>
              <a:buNone/>
            </a:pPr>
            <a:r>
              <a:rPr lang="en-NZ" sz="2400" b="1" dirty="0" err="1">
                <a:effectLst>
                  <a:outerShdw blurRad="38100" dist="38100" dir="2700000" algn="tl">
                    <a:srgbClr val="000000">
                      <a:alpha val="43137"/>
                    </a:srgbClr>
                  </a:outerShdw>
                </a:effectLst>
              </a:rPr>
              <a:t>Quelque</a:t>
            </a:r>
            <a:r>
              <a:rPr lang="en-NZ" sz="2400" b="1" dirty="0">
                <a:effectLst>
                  <a:outerShdw blurRad="38100" dist="38100" dir="2700000" algn="tl">
                    <a:srgbClr val="000000">
                      <a:alpha val="43137"/>
                    </a:srgbClr>
                  </a:outerShdw>
                </a:effectLst>
              </a:rPr>
              <a:t> chose que </a:t>
            </a:r>
            <a:r>
              <a:rPr lang="en-NZ" sz="2400" b="1" dirty="0" err="1">
                <a:effectLst>
                  <a:outerShdw blurRad="38100" dist="38100" dir="2700000" algn="tl">
                    <a:srgbClr val="000000">
                      <a:alpha val="43137"/>
                    </a:srgbClr>
                  </a:outerShdw>
                </a:effectLst>
              </a:rPr>
              <a:t>vous</a:t>
            </a:r>
            <a:r>
              <a:rPr lang="en-NZ" sz="2400" b="1" dirty="0">
                <a:effectLst>
                  <a:outerShdw blurRad="38100" dist="38100" dir="2700000" algn="tl">
                    <a:srgbClr val="000000">
                      <a:alpha val="43137"/>
                    </a:srgbClr>
                  </a:outerShdw>
                </a:effectLst>
              </a:rPr>
              <a:t> ne </a:t>
            </a:r>
            <a:r>
              <a:rPr lang="en-NZ" sz="2400" b="1" dirty="0" err="1">
                <a:effectLst>
                  <a:outerShdw blurRad="38100" dist="38100" dir="2700000" algn="tl">
                    <a:srgbClr val="000000">
                      <a:alpha val="43137"/>
                    </a:srgbClr>
                  </a:outerShdw>
                </a:effectLst>
              </a:rPr>
              <a:t>faites</a:t>
            </a:r>
            <a:r>
              <a:rPr lang="en-NZ" sz="2400" b="1" dirty="0">
                <a:effectLst>
                  <a:outerShdw blurRad="38100" dist="38100" dir="2700000" algn="tl">
                    <a:srgbClr val="000000">
                      <a:alpha val="43137"/>
                    </a:srgbClr>
                  </a:outerShdw>
                </a:effectLst>
              </a:rPr>
              <a:t> pas </a:t>
            </a:r>
            <a:r>
              <a:rPr lang="en-NZ" sz="2400" b="1" dirty="0" err="1">
                <a:effectLst>
                  <a:outerShdw blurRad="38100" dist="38100" dir="2700000" algn="tl">
                    <a:srgbClr val="000000">
                      <a:alpha val="43137"/>
                    </a:srgbClr>
                  </a:outerShdw>
                </a:effectLst>
              </a:rPr>
              <a:t>suffisamment</a:t>
            </a:r>
            <a:r>
              <a:rPr lang="en-NZ" sz="2400" b="1" dirty="0">
                <a:effectLst>
                  <a:outerShdw blurRad="38100" dist="38100" dir="2700000" algn="tl">
                    <a:srgbClr val="000000">
                      <a:alpha val="43137"/>
                    </a:srgbClr>
                  </a:outerShdw>
                </a:effectLst>
              </a:rPr>
              <a:t> </a:t>
            </a:r>
          </a:p>
          <a:p>
            <a:pPr marL="0" indent="0">
              <a:lnSpc>
                <a:spcPct val="150000"/>
              </a:lnSpc>
              <a:buNone/>
            </a:pPr>
            <a:r>
              <a:rPr lang="en-NZ" sz="2400" b="1" dirty="0" err="1">
                <a:effectLst>
                  <a:outerShdw blurRad="38100" dist="38100" dir="2700000" algn="tl">
                    <a:srgbClr val="000000">
                      <a:alpha val="43137"/>
                    </a:srgbClr>
                  </a:outerShdw>
                </a:effectLst>
              </a:rPr>
              <a:t>Quelque</a:t>
            </a:r>
            <a:r>
              <a:rPr lang="en-NZ" sz="2400" b="1" dirty="0">
                <a:effectLst>
                  <a:outerShdw blurRad="38100" dist="38100" dir="2700000" algn="tl">
                    <a:srgbClr val="000000">
                      <a:alpha val="43137"/>
                    </a:srgbClr>
                  </a:outerShdw>
                </a:effectLst>
              </a:rPr>
              <a:t> chose que </a:t>
            </a:r>
            <a:r>
              <a:rPr lang="en-NZ" sz="2400" b="1" dirty="0" err="1">
                <a:effectLst>
                  <a:outerShdw blurRad="38100" dist="38100" dir="2700000" algn="tl">
                    <a:srgbClr val="000000">
                      <a:alpha val="43137"/>
                    </a:srgbClr>
                  </a:outerShdw>
                </a:effectLst>
              </a:rPr>
              <a:t>vous</a:t>
            </a:r>
            <a:r>
              <a:rPr lang="en-NZ" sz="2400" b="1" dirty="0">
                <a:effectLst>
                  <a:outerShdw blurRad="38100" dist="38100" dir="2700000" algn="tl">
                    <a:srgbClr val="000000">
                      <a:alpha val="43137"/>
                    </a:srgbClr>
                  </a:outerShdw>
                </a:effectLst>
              </a:rPr>
              <a:t> ne </a:t>
            </a:r>
            <a:r>
              <a:rPr lang="en-NZ" sz="2400" b="1" dirty="0" err="1">
                <a:effectLst>
                  <a:outerShdw blurRad="38100" dist="38100" dir="2700000" algn="tl">
                    <a:srgbClr val="000000">
                      <a:alpha val="43137"/>
                    </a:srgbClr>
                  </a:outerShdw>
                </a:effectLst>
              </a:rPr>
              <a:t>faites</a:t>
            </a:r>
            <a:r>
              <a:rPr lang="en-NZ" sz="2400" b="1" dirty="0">
                <a:effectLst>
                  <a:outerShdw blurRad="38100" dist="38100" dir="2700000" algn="tl">
                    <a:srgbClr val="000000">
                      <a:alpha val="43137"/>
                    </a:srgbClr>
                  </a:outerShdw>
                </a:effectLst>
              </a:rPr>
              <a:t> pas du tout </a:t>
            </a:r>
            <a:r>
              <a:rPr lang="en-NZ" sz="2400" b="1" dirty="0" err="1">
                <a:effectLst>
                  <a:outerShdw blurRad="38100" dist="38100" dir="2700000" algn="tl">
                    <a:srgbClr val="000000">
                      <a:alpha val="43137"/>
                    </a:srgbClr>
                  </a:outerShdw>
                </a:effectLst>
              </a:rPr>
              <a:t>mais</a:t>
            </a:r>
            <a:r>
              <a:rPr lang="en-NZ" sz="2400" b="1" dirty="0">
                <a:effectLst>
                  <a:outerShdw blurRad="38100" dist="38100" dir="2700000" algn="tl">
                    <a:srgbClr val="000000">
                      <a:alpha val="43137"/>
                    </a:srgbClr>
                  </a:outerShdw>
                </a:effectLst>
              </a:rPr>
              <a:t> que </a:t>
            </a:r>
            <a:r>
              <a:rPr lang="en-NZ" sz="2400" b="1" dirty="0" err="1">
                <a:effectLst>
                  <a:outerShdw blurRad="38100" dist="38100" dir="2700000" algn="tl">
                    <a:srgbClr val="000000">
                      <a:alpha val="43137"/>
                    </a:srgbClr>
                  </a:outerShdw>
                </a:effectLst>
              </a:rPr>
              <a:t>vous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devriez</a:t>
            </a:r>
            <a:r>
              <a:rPr lang="en-NZ" sz="2400" b="1" dirty="0">
                <a:effectLst>
                  <a:outerShdw blurRad="38100" dist="38100" dir="2700000" algn="tl">
                    <a:srgbClr val="000000">
                      <a:alpha val="43137"/>
                    </a:srgbClr>
                  </a:outerShdw>
                </a:effectLst>
              </a:rPr>
              <a:t> faire</a:t>
            </a:r>
          </a:p>
          <a:p>
            <a:pPr marL="0" indent="0">
              <a:lnSpc>
                <a:spcPct val="150000"/>
              </a:lnSpc>
              <a:buNone/>
            </a:pPr>
            <a:r>
              <a:rPr lang="en-NZ" sz="2400" b="1" dirty="0" err="1">
                <a:effectLst>
                  <a:outerShdw blurRad="38100" dist="38100" dir="2700000" algn="tl">
                    <a:srgbClr val="000000">
                      <a:alpha val="43137"/>
                    </a:srgbClr>
                  </a:outerShdw>
                </a:effectLst>
              </a:rPr>
              <a:t>Quelque</a:t>
            </a:r>
            <a:r>
              <a:rPr lang="en-NZ" sz="2400" b="1" dirty="0">
                <a:effectLst>
                  <a:outerShdw blurRad="38100" dist="38100" dir="2700000" algn="tl">
                    <a:srgbClr val="000000">
                      <a:alpha val="43137"/>
                    </a:srgbClr>
                  </a:outerShdw>
                </a:effectLst>
              </a:rPr>
              <a:t> chose que </a:t>
            </a:r>
            <a:r>
              <a:rPr lang="en-NZ" sz="2400" b="1" dirty="0" err="1">
                <a:effectLst>
                  <a:outerShdw blurRad="38100" dist="38100" dir="2700000" algn="tl">
                    <a:srgbClr val="000000">
                      <a:alpha val="43137"/>
                    </a:srgbClr>
                  </a:outerShdw>
                </a:effectLst>
              </a:rPr>
              <a:t>vous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avez</a:t>
            </a:r>
            <a:r>
              <a:rPr lang="en-NZ" sz="2400" b="1" dirty="0">
                <a:effectLst>
                  <a:outerShdw blurRad="38100" dist="38100" dir="2700000" algn="tl">
                    <a:srgbClr val="000000">
                      <a:alpha val="43137"/>
                    </a:srgbClr>
                  </a:outerShdw>
                </a:effectLst>
              </a:rPr>
              <a:t> déjà </a:t>
            </a:r>
            <a:r>
              <a:rPr lang="en-NZ" sz="2400" b="1" dirty="0" err="1">
                <a:effectLst>
                  <a:outerShdw blurRad="38100" dist="38100" dir="2700000" algn="tl">
                    <a:srgbClr val="000000">
                      <a:alpha val="43137"/>
                    </a:srgbClr>
                  </a:outerShdw>
                </a:effectLst>
              </a:rPr>
              <a:t>essayé</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peut-être</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rapidement</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puis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vous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l’avez</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arrêtée</a:t>
            </a:r>
            <a:endParaRPr lang="en-NZ" sz="2400" b="1" dirty="0">
              <a:effectLst>
                <a:outerShdw blurRad="38100" dist="38100" dir="2700000" algn="tl">
                  <a:srgbClr val="000000">
                    <a:alpha val="43137"/>
                  </a:srgbClr>
                </a:outerShdw>
              </a:effectLst>
            </a:endParaRPr>
          </a:p>
          <a:p>
            <a:pPr marL="0" indent="0">
              <a:lnSpc>
                <a:spcPct val="150000"/>
              </a:lnSpc>
              <a:buNone/>
            </a:pPr>
            <a:r>
              <a:rPr lang="en-NZ" sz="2400" b="1" dirty="0">
                <a:effectLst>
                  <a:outerShdw blurRad="38100" dist="38100" dir="2700000" algn="tl">
                    <a:srgbClr val="000000">
                      <a:alpha val="43137"/>
                    </a:srgbClr>
                  </a:outerShdw>
                </a:effectLst>
              </a:rPr>
              <a:t>Des choses que </a:t>
            </a:r>
            <a:r>
              <a:rPr lang="en-NZ" sz="2400" b="1" dirty="0" err="1">
                <a:effectLst>
                  <a:outerShdw blurRad="38100" dist="38100" dir="2700000" algn="tl">
                    <a:srgbClr val="000000">
                      <a:alpha val="43137"/>
                    </a:srgbClr>
                  </a:outerShdw>
                </a:effectLst>
              </a:rPr>
              <a:t>vous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n’avez</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jamais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faites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ou</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d’autres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nouvelles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idées</a:t>
            </a:r>
            <a:endParaRPr lang="en-NZ" sz="2400" b="1" dirty="0">
              <a:effectLst>
                <a:outerShdw blurRad="38100" dist="38100" dir="2700000" algn="tl">
                  <a:srgbClr val="000000">
                    <a:alpha val="43137"/>
                  </a:srgbClr>
                </a:outerShdw>
              </a:effectLst>
            </a:endParaRPr>
          </a:p>
          <a:p>
            <a:pPr>
              <a:lnSpc>
                <a:spcPct val="150000"/>
              </a:lnSpc>
            </a:pPr>
            <a:endParaRPr lang="en-NZ"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97578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a:effectLst>
                  <a:outerShdw blurRad="38100" dist="38100" dir="2700000" algn="tl">
                    <a:srgbClr val="000000">
                      <a:alpha val="43137"/>
                    </a:srgbClr>
                  </a:outerShdw>
                </a:effectLst>
              </a:rPr>
              <a:t>Evaluation </a:t>
            </a:r>
            <a:r>
              <a:rPr lang="en-NZ" b="1" dirty="0" err="1">
                <a:effectLst>
                  <a:outerShdw blurRad="38100" dist="38100" dir="2700000" algn="tl">
                    <a:srgbClr val="000000">
                      <a:alpha val="43137"/>
                    </a:srgbClr>
                  </a:outerShdw>
                </a:effectLst>
              </a:rPr>
              <a:t>en</a:t>
            </a:r>
            <a:r>
              <a:rPr lang="en-NZ" b="1" dirty="0">
                <a:effectLst>
                  <a:outerShdw blurRad="38100" dist="38100" dir="2700000" algn="tl">
                    <a:srgbClr val="000000">
                      <a:alpha val="43137"/>
                    </a:srgbClr>
                  </a:outerShdw>
                </a:effectLst>
              </a:rPr>
              <a:t> </a:t>
            </a:r>
            <a:r>
              <a:rPr lang="en-NZ" b="1" dirty="0" err="1">
                <a:effectLst>
                  <a:outerShdw blurRad="38100" dist="38100" dir="2700000" algn="tl">
                    <a:srgbClr val="000000">
                      <a:alpha val="43137"/>
                    </a:srgbClr>
                  </a:outerShdw>
                </a:effectLst>
              </a:rPr>
              <a:t>bref</a:t>
            </a:r>
            <a:endParaRPr lang="en-NZ"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pPr marL="0" indent="0">
              <a:lnSpc>
                <a:spcPct val="150000"/>
              </a:lnSpc>
              <a:buNone/>
            </a:pPr>
            <a:r>
              <a:rPr lang="en-NZ" sz="2400" b="1" dirty="0" err="1">
                <a:effectLst>
                  <a:outerShdw blurRad="38100" dist="38100" dir="2700000" algn="tl">
                    <a:srgbClr val="000000">
                      <a:alpha val="43137"/>
                    </a:srgbClr>
                  </a:outerShdw>
                </a:effectLst>
              </a:rPr>
              <a:t>S’il</a:t>
            </a:r>
            <a:r>
              <a:rPr lang="en-NZ" sz="2400" b="1" dirty="0">
                <a:effectLst>
                  <a:outerShdw blurRad="38100" dist="38100" dir="2700000" algn="tl">
                    <a:srgbClr val="000000">
                      <a:alpha val="43137"/>
                    </a:srgbClr>
                  </a:outerShdw>
                </a:effectLst>
              </a:rPr>
              <a:t> y a lieu, </a:t>
            </a:r>
            <a:r>
              <a:rPr lang="en-NZ" sz="2400" b="1" dirty="0" err="1">
                <a:effectLst>
                  <a:outerShdw blurRad="38100" dist="38100" dir="2700000" algn="tl">
                    <a:srgbClr val="000000">
                      <a:alpha val="43137"/>
                    </a:srgbClr>
                  </a:outerShdw>
                </a:effectLst>
              </a:rPr>
              <a:t>demandez</a:t>
            </a:r>
            <a:r>
              <a:rPr lang="en-NZ" sz="2400" b="1" dirty="0">
                <a:effectLst>
                  <a:outerShdw blurRad="38100" dist="38100" dir="2700000" algn="tl">
                    <a:srgbClr val="000000">
                      <a:alpha val="43137"/>
                    </a:srgbClr>
                  </a:outerShdw>
                </a:effectLst>
              </a:rPr>
              <a:t> : </a:t>
            </a:r>
          </a:p>
          <a:p>
            <a:pPr marL="0" indent="0">
              <a:lnSpc>
                <a:spcPct val="150000"/>
              </a:lnSpc>
              <a:buNone/>
            </a:pPr>
            <a:r>
              <a:rPr lang="en-NZ" sz="2400" b="1" dirty="0" err="1">
                <a:effectLst>
                  <a:outerShdw blurRad="38100" dist="38100" dir="2700000" algn="tl">
                    <a:srgbClr val="000000">
                      <a:alpha val="43137"/>
                    </a:srgbClr>
                  </a:outerShdw>
                </a:effectLst>
              </a:rPr>
              <a:t>Quelles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sont</a:t>
            </a:r>
            <a:r>
              <a:rPr lang="en-NZ" sz="2400" b="1" dirty="0">
                <a:effectLst>
                  <a:outerShdw blurRad="38100" dist="38100" dir="2700000" algn="tl">
                    <a:srgbClr val="000000">
                      <a:alpha val="43137"/>
                    </a:srgbClr>
                  </a:outerShdw>
                </a:effectLst>
              </a:rPr>
              <a:t> les </a:t>
            </a:r>
            <a:r>
              <a:rPr lang="en-NZ" sz="2400" b="1" dirty="0" err="1">
                <a:effectLst>
                  <a:outerShdw blurRad="38100" dist="38100" dir="2700000" algn="tl">
                    <a:srgbClr val="000000">
                      <a:alpha val="43137"/>
                    </a:srgbClr>
                  </a:outerShdw>
                </a:effectLst>
              </a:rPr>
              <a:t>tendances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s’il</a:t>
            </a:r>
            <a:r>
              <a:rPr lang="en-NZ" sz="2400" b="1" dirty="0">
                <a:effectLst>
                  <a:outerShdw blurRad="38100" dist="38100" dir="2700000" algn="tl">
                    <a:srgbClr val="000000">
                      <a:alpha val="43137"/>
                    </a:srgbClr>
                  </a:outerShdw>
                </a:effectLst>
              </a:rPr>
              <a:t> y </a:t>
            </a:r>
            <a:r>
              <a:rPr lang="en-NZ" sz="2400" b="1" dirty="0" err="1">
                <a:effectLst>
                  <a:outerShdw blurRad="38100" dist="38100" dir="2700000" algn="tl">
                    <a:srgbClr val="000000">
                      <a:alpha val="43137"/>
                    </a:srgbClr>
                  </a:outerShdw>
                </a:effectLst>
              </a:rPr>
              <a:t>en</a:t>
            </a:r>
            <a:r>
              <a:rPr lang="en-NZ" sz="2400" b="1" dirty="0">
                <a:effectLst>
                  <a:outerShdw blurRad="38100" dist="38100" dir="2700000" algn="tl">
                    <a:srgbClr val="000000">
                      <a:alpha val="43137"/>
                    </a:srgbClr>
                  </a:outerShdw>
                </a:effectLst>
              </a:rPr>
              <a:t> a? </a:t>
            </a:r>
          </a:p>
          <a:p>
            <a:pPr marL="0" indent="0">
              <a:lnSpc>
                <a:spcPct val="150000"/>
              </a:lnSpc>
              <a:buNone/>
            </a:pPr>
            <a:r>
              <a:rPr lang="en-NZ" sz="2400" b="1" dirty="0" err="1">
                <a:effectLst>
                  <a:outerShdw blurRad="38100" dist="38100" dir="2700000" algn="tl">
                    <a:srgbClr val="000000">
                      <a:alpha val="43137"/>
                    </a:srgbClr>
                  </a:outerShdw>
                </a:effectLst>
              </a:rPr>
              <a:t>Quels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changements</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pourraient</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être</a:t>
            </a:r>
            <a:r>
              <a:rPr lang="en-NZ" sz="2400" b="1" dirty="0">
                <a:effectLst>
                  <a:outerShdw blurRad="38100" dist="38100" dir="2700000" algn="tl">
                    <a:srgbClr val="000000">
                      <a:alpha val="43137"/>
                    </a:srgbClr>
                  </a:outerShdw>
                </a:effectLst>
              </a:rPr>
              <a:t> </a:t>
            </a:r>
            <a:r>
              <a:rPr lang="en-NZ" sz="2400" b="1" dirty="0" err="1">
                <a:effectLst>
                  <a:outerShdw blurRad="38100" dist="38100" dir="2700000" algn="tl">
                    <a:srgbClr val="000000">
                      <a:alpha val="43137"/>
                    </a:srgbClr>
                  </a:outerShdw>
                </a:effectLst>
              </a:rPr>
              <a:t>anticipés</a:t>
            </a:r>
            <a:r>
              <a:rPr lang="en-NZ" sz="2400" b="1" dirty="0">
                <a:effectLst>
                  <a:outerShdw blurRad="38100" dist="38100" dir="2700000" algn="tl">
                    <a:srgbClr val="000000">
                      <a:alpha val="43137"/>
                    </a:srgbClr>
                  </a:outerShdw>
                </a:effectLst>
              </a:rPr>
              <a:t>?</a:t>
            </a:r>
            <a:br>
              <a:rPr lang="en-NZ" sz="2400" b="1" dirty="0">
                <a:effectLst>
                  <a:outerShdw blurRad="38100" dist="38100" dir="2700000" algn="tl">
                    <a:srgbClr val="000000">
                      <a:alpha val="43137"/>
                    </a:srgbClr>
                  </a:outerShdw>
                </a:effectLst>
              </a:rPr>
            </a:br>
            <a:endParaRPr lang="en-NZ" sz="2400" b="1" dirty="0">
              <a:effectLst>
                <a:outerShdw blurRad="38100" dist="38100" dir="2700000" algn="tl">
                  <a:srgbClr val="000000">
                    <a:alpha val="43137"/>
                  </a:srgbClr>
                </a:outerShdw>
              </a:effectLst>
            </a:endParaRPr>
          </a:p>
          <a:p>
            <a:pPr>
              <a:lnSpc>
                <a:spcPct val="150000"/>
              </a:lnSpc>
            </a:pPr>
            <a:endParaRPr lang="en-NZ"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639038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nSpc>
                <a:spcPct val="150000"/>
              </a:lnSpc>
            </a:pPr>
            <a:r>
              <a:rPr lang="en-NZ" sz="4000" b="1" dirty="0">
                <a:effectLst>
                  <a:outerShdw blurRad="38100" dist="38100" dir="2700000" algn="tl">
                    <a:srgbClr val="000000">
                      <a:alpha val="43137"/>
                    </a:srgbClr>
                  </a:outerShdw>
                </a:effectLst>
              </a:rPr>
              <a:t>Le Pasteur</a:t>
            </a:r>
            <a:br>
              <a:rPr lang="en-NZ" sz="4000" b="1" dirty="0">
                <a:effectLst>
                  <a:outerShdw blurRad="38100" dist="38100" dir="2700000" algn="tl">
                    <a:srgbClr val="000000">
                      <a:alpha val="43137"/>
                    </a:srgbClr>
                  </a:outerShdw>
                </a:effectLst>
              </a:rPr>
            </a:br>
            <a:r>
              <a:rPr lang="en-NZ" sz="4000" b="1" dirty="0">
                <a:effectLst>
                  <a:outerShdw blurRad="38100" dist="38100" dir="2700000" algn="tl">
                    <a:srgbClr val="000000">
                      <a:alpha val="43137"/>
                    </a:srgbClr>
                  </a:outerShdw>
                </a:effectLst>
              </a:rPr>
              <a:t>Les </a:t>
            </a:r>
            <a:r>
              <a:rPr lang="en-NZ" sz="4000" b="1" dirty="0" err="1">
                <a:effectLst>
                  <a:outerShdw blurRad="38100" dist="38100" dir="2700000" algn="tl">
                    <a:srgbClr val="000000">
                      <a:alpha val="43137"/>
                    </a:srgbClr>
                  </a:outerShdw>
                </a:effectLst>
              </a:rPr>
              <a:t>Anciens</a:t>
            </a:r>
            <a:br>
              <a:rPr lang="en-NZ" sz="4000" b="1" dirty="0">
                <a:effectLst>
                  <a:outerShdw blurRad="38100" dist="38100" dir="2700000" algn="tl">
                    <a:srgbClr val="000000">
                      <a:alpha val="43137"/>
                    </a:srgbClr>
                  </a:outerShdw>
                </a:effectLst>
              </a:rPr>
            </a:br>
            <a:r>
              <a:rPr lang="en-NZ" sz="4000" b="1" dirty="0">
                <a:effectLst>
                  <a:outerShdw blurRad="38100" dist="38100" dir="2700000" algn="tl">
                    <a:srgbClr val="000000">
                      <a:alpha val="43137"/>
                    </a:srgbClr>
                  </a:outerShdw>
                </a:effectLst>
              </a:rPr>
              <a:t>Leaders de </a:t>
            </a:r>
            <a:r>
              <a:rPr lang="en-NZ" sz="4000" b="1" dirty="0" err="1">
                <a:effectLst>
                  <a:outerShdw blurRad="38100" dist="38100" dir="2700000" algn="tl">
                    <a:srgbClr val="000000">
                      <a:alpha val="43137"/>
                    </a:srgbClr>
                  </a:outerShdw>
                </a:effectLst>
              </a:rPr>
              <a:t>l’église</a:t>
            </a:r>
            <a:r>
              <a:rPr lang="en-NZ" sz="4000" b="1" dirty="0">
                <a:effectLst>
                  <a:outerShdw blurRad="38100" dist="38100" dir="2700000" algn="tl">
                    <a:srgbClr val="000000">
                      <a:alpha val="43137"/>
                    </a:srgbClr>
                  </a:outerShdw>
                </a:effectLst>
              </a:rPr>
              <a:t> </a:t>
            </a:r>
            <a:r>
              <a:rPr lang="en-NZ" sz="3200" b="1" dirty="0">
                <a:effectLst>
                  <a:outerShdw blurRad="38100" dist="38100" dir="2700000" algn="tl">
                    <a:srgbClr val="000000">
                      <a:alpha val="43137"/>
                    </a:srgbClr>
                  </a:outerShdw>
                </a:effectLst>
              </a:rPr>
              <a:t>(</a:t>
            </a:r>
            <a:r>
              <a:rPr lang="en-NZ" sz="3200" b="1" dirty="0" err="1">
                <a:effectLst>
                  <a:outerShdw blurRad="38100" dist="38100" dir="2700000" algn="tl">
                    <a:srgbClr val="000000">
                      <a:alpha val="43137"/>
                    </a:srgbClr>
                  </a:outerShdw>
                </a:effectLst>
              </a:rPr>
              <a:t>membres</a:t>
            </a:r>
            <a:r>
              <a:rPr lang="en-NZ" sz="3200" b="1" dirty="0">
                <a:effectLst>
                  <a:outerShdw blurRad="38100" dist="38100" dir="2700000" algn="tl">
                    <a:srgbClr val="000000">
                      <a:alpha val="43137"/>
                    </a:srgbClr>
                  </a:outerShdw>
                </a:effectLst>
              </a:rPr>
              <a:t> </a:t>
            </a:r>
            <a:r>
              <a:rPr lang="en-NZ" sz="3200" b="1" dirty="0" err="1">
                <a:effectLst>
                  <a:outerShdw blurRad="38100" dist="38100" dir="2700000" algn="tl">
                    <a:srgbClr val="000000">
                      <a:alpha val="43137"/>
                    </a:srgbClr>
                  </a:outerShdw>
                </a:effectLst>
              </a:rPr>
              <a:t>impliqués</a:t>
            </a:r>
            <a:r>
              <a:rPr lang="en-NZ" sz="3200" b="1" dirty="0">
                <a:effectLst>
                  <a:outerShdw blurRad="38100" dist="38100" dir="2700000" algn="tl">
                    <a:srgbClr val="000000">
                      <a:alpha val="43137"/>
                    </a:srgbClr>
                  </a:outerShdw>
                </a:effectLst>
              </a:rPr>
              <a:t>)</a:t>
            </a:r>
            <a:br>
              <a:rPr lang="en-NZ" sz="3200" b="1" dirty="0">
                <a:effectLst>
                  <a:outerShdw blurRad="38100" dist="38100" dir="2700000" algn="tl">
                    <a:srgbClr val="000000">
                      <a:alpha val="43137"/>
                    </a:srgbClr>
                  </a:outerShdw>
                </a:effectLst>
              </a:rPr>
            </a:br>
            <a:r>
              <a:rPr lang="en-NZ" sz="4000" b="1" dirty="0" err="1">
                <a:effectLst>
                  <a:outerShdw blurRad="38100" dist="38100" dir="2700000" algn="tl">
                    <a:srgbClr val="000000">
                      <a:alpha val="43137"/>
                    </a:srgbClr>
                  </a:outerShdw>
                </a:effectLst>
              </a:rPr>
              <a:t>Observateurs</a:t>
            </a:r>
            <a:r>
              <a:rPr lang="en-NZ" sz="4000" b="1" dirty="0">
                <a:effectLst>
                  <a:outerShdw blurRad="38100" dist="38100" dir="2700000" algn="tl">
                    <a:srgbClr val="000000">
                      <a:alpha val="43137"/>
                    </a:srgbClr>
                  </a:outerShdw>
                </a:effectLst>
              </a:rPr>
              <a:t> </a:t>
            </a:r>
            <a:r>
              <a:rPr lang="en-NZ" sz="4000" b="1" dirty="0" err="1">
                <a:effectLst>
                  <a:outerShdw blurRad="38100" dist="38100" dir="2700000" algn="tl">
                    <a:srgbClr val="000000">
                      <a:alpha val="43137"/>
                    </a:srgbClr>
                  </a:outerShdw>
                </a:effectLst>
              </a:rPr>
              <a:t>extérieurs</a:t>
            </a:r>
            <a:r>
              <a:rPr lang="en-NZ" sz="4000" b="1" dirty="0">
                <a:effectLst>
                  <a:outerShdw blurRad="38100" dist="38100" dir="2700000" algn="tl">
                    <a:srgbClr val="000000">
                      <a:alpha val="43137"/>
                    </a:srgbClr>
                  </a:outerShdw>
                </a:effectLst>
              </a:rPr>
              <a:t> </a:t>
            </a:r>
            <a:r>
              <a:rPr lang="en-NZ" sz="2000" b="1" dirty="0">
                <a:effectLst>
                  <a:outerShdw blurRad="38100" dist="38100" dir="2700000" algn="tl">
                    <a:srgbClr val="000000">
                      <a:alpha val="43137"/>
                    </a:srgbClr>
                  </a:outerShdw>
                </a:effectLst>
              </a:rPr>
              <a:t>(</a:t>
            </a:r>
            <a:r>
              <a:rPr lang="en-NZ" sz="2000" b="1" dirty="0" err="1">
                <a:effectLst>
                  <a:outerShdw blurRad="38100" dist="38100" dir="2700000" algn="tl">
                    <a:srgbClr val="000000">
                      <a:alpha val="43137"/>
                    </a:srgbClr>
                  </a:outerShdw>
                </a:effectLst>
              </a:rPr>
              <a:t>enquêtes</a:t>
            </a:r>
            <a:r>
              <a:rPr lang="en-NZ" sz="2000" b="1" dirty="0">
                <a:effectLst>
                  <a:outerShdw blurRad="38100" dist="38100" dir="2700000" algn="tl">
                    <a:srgbClr val="000000">
                      <a:alpha val="43137"/>
                    </a:srgbClr>
                  </a:outerShdw>
                </a:effectLst>
              </a:rPr>
              <a:t> &amp; clients secrets)</a:t>
            </a:r>
            <a:endParaRPr lang="en-NZ" sz="400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normAutofit/>
          </a:bodyPr>
          <a:lstStyle/>
          <a:p>
            <a:r>
              <a:rPr lang="en-NZ" sz="2800" b="1" dirty="0">
                <a:effectLst>
                  <a:outerShdw blurRad="38100" dist="38100" dir="2700000" algn="tl">
                    <a:srgbClr val="000000">
                      <a:alpha val="43137"/>
                    </a:srgbClr>
                  </a:outerShdw>
                </a:effectLst>
              </a:rPr>
              <a:t>QUI EST IMPLIQUE AVEC L’EVALUATION</a:t>
            </a:r>
          </a:p>
        </p:txBody>
      </p:sp>
    </p:spTree>
    <p:extLst>
      <p:ext uri="{BB962C8B-B14F-4D97-AF65-F5344CB8AC3E}">
        <p14:creationId xmlns:p14="http://schemas.microsoft.com/office/powerpoint/2010/main" val="2279263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sz="2800" b="1" dirty="0">
                <a:effectLst>
                  <a:outerShdw blurRad="38100" dist="38100" dir="2700000" algn="tl">
                    <a:srgbClr val="000000">
                      <a:alpha val="43137"/>
                    </a:srgbClr>
                  </a:outerShdw>
                </a:effectLst>
              </a:rPr>
              <a:t>Les </a:t>
            </a:r>
            <a:r>
              <a:rPr lang="en-NZ" sz="2800" b="1" dirty="0" err="1">
                <a:effectLst>
                  <a:outerShdw blurRad="38100" dist="38100" dir="2700000" algn="tl">
                    <a:srgbClr val="000000">
                      <a:alpha val="43137"/>
                    </a:srgbClr>
                  </a:outerShdw>
                </a:effectLst>
              </a:rPr>
              <a:t>besoins</a:t>
            </a:r>
            <a:r>
              <a:rPr lang="en-NZ" sz="2800" b="1" dirty="0">
                <a:effectLst>
                  <a:outerShdw blurRad="38100" dist="38100" dir="2700000" algn="tl">
                    <a:srgbClr val="000000">
                      <a:alpha val="43137"/>
                    </a:srgbClr>
                  </a:outerShdw>
                </a:effectLst>
              </a:rPr>
              <a:t> des gens </a:t>
            </a:r>
            <a:r>
              <a:rPr lang="en-NZ" sz="2800" b="1" dirty="0" err="1">
                <a:effectLst>
                  <a:outerShdw blurRad="38100" dist="38100" dir="2700000" algn="tl">
                    <a:srgbClr val="000000">
                      <a:alpha val="43137"/>
                    </a:srgbClr>
                  </a:outerShdw>
                </a:effectLst>
              </a:rPr>
              <a:t>sont-ils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respectés</a:t>
            </a:r>
            <a:r>
              <a:rPr lang="en-NZ" sz="2800" b="1" dirty="0">
                <a:effectLst>
                  <a:outerShdw blurRad="38100" dist="38100" dir="2700000" algn="tl">
                    <a:srgbClr val="000000">
                      <a:alpha val="43137"/>
                    </a:srgbClr>
                  </a:outerShdw>
                </a:effectLst>
              </a:rPr>
              <a:t>? </a:t>
            </a:r>
            <a:br>
              <a:rPr lang="en-NZ" sz="2800" b="1" dirty="0">
                <a:effectLst>
                  <a:outerShdw blurRad="38100" dist="38100" dir="2700000" algn="tl">
                    <a:srgbClr val="000000">
                      <a:alpha val="43137"/>
                    </a:srgbClr>
                  </a:outerShdw>
                </a:effectLst>
              </a:rPr>
            </a:br>
            <a:r>
              <a:rPr lang="en-NZ" sz="2800" b="1" dirty="0">
                <a:effectLst>
                  <a:outerShdw blurRad="38100" dist="38100" dir="2700000" algn="tl">
                    <a:srgbClr val="000000">
                      <a:alpha val="43137"/>
                    </a:srgbClr>
                  </a:outerShdw>
                </a:effectLst>
              </a:rPr>
              <a:t>Les gens </a:t>
            </a:r>
            <a:r>
              <a:rPr lang="en-NZ" sz="2800" b="1" dirty="0" err="1">
                <a:effectLst>
                  <a:outerShdw blurRad="38100" dist="38100" dir="2700000" algn="tl">
                    <a:srgbClr val="000000">
                      <a:alpha val="43137"/>
                    </a:srgbClr>
                  </a:outerShdw>
                </a:effectLst>
              </a:rPr>
              <a:t>évoluent-ils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en</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tant</a:t>
            </a:r>
            <a:r>
              <a:rPr lang="en-NZ" sz="2800" b="1" dirty="0">
                <a:effectLst>
                  <a:outerShdw blurRad="38100" dist="38100" dir="2700000" algn="tl">
                    <a:srgbClr val="000000">
                      <a:alpha val="43137"/>
                    </a:srgbClr>
                  </a:outerShdw>
                </a:effectLst>
              </a:rPr>
              <a:t> que disciples </a:t>
            </a:r>
            <a:r>
              <a:rPr lang="en-NZ" sz="2800" b="1" dirty="0" err="1">
                <a:effectLst>
                  <a:outerShdw blurRad="38100" dist="38100" dir="2700000" algn="tl">
                    <a:srgbClr val="000000">
                      <a:alpha val="43137"/>
                    </a:srgbClr>
                  </a:outerShdw>
                </a:effectLst>
              </a:rPr>
              <a:t>ou</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en</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tant</a:t>
            </a:r>
            <a:r>
              <a:rPr lang="en-NZ" sz="2800" b="1" dirty="0">
                <a:effectLst>
                  <a:outerShdw blurRad="38100" dist="38100" dir="2700000" algn="tl">
                    <a:srgbClr val="000000">
                      <a:alpha val="43137"/>
                    </a:srgbClr>
                  </a:outerShdw>
                </a:effectLst>
              </a:rPr>
              <a:t> que leaders? </a:t>
            </a:r>
            <a:br>
              <a:rPr lang="en-NZ" sz="2800" b="1" dirty="0">
                <a:effectLst>
                  <a:outerShdw blurRad="38100" dist="38100" dir="2700000" algn="tl">
                    <a:srgbClr val="000000">
                      <a:alpha val="43137"/>
                    </a:srgbClr>
                  </a:outerShdw>
                </a:effectLst>
              </a:rPr>
            </a:br>
            <a:r>
              <a:rPr lang="en-NZ" sz="2800" b="1" dirty="0">
                <a:effectLst>
                  <a:outerShdw blurRad="38100" dist="38100" dir="2700000" algn="tl">
                    <a:srgbClr val="000000">
                      <a:alpha val="43137"/>
                    </a:srgbClr>
                  </a:outerShdw>
                </a:effectLst>
              </a:rPr>
              <a:t>Les gens </a:t>
            </a:r>
            <a:r>
              <a:rPr lang="en-NZ" sz="2800" b="1" dirty="0" err="1">
                <a:effectLst>
                  <a:outerShdw blurRad="38100" dist="38100" dir="2700000" algn="tl">
                    <a:srgbClr val="000000">
                      <a:alpha val="43137"/>
                    </a:srgbClr>
                  </a:outerShdw>
                </a:effectLst>
              </a:rPr>
              <a:t>sont-ils</a:t>
            </a:r>
            <a:r>
              <a:rPr lang="en-NZ" sz="2800" b="1" dirty="0">
                <a:effectLst>
                  <a:outerShdw blurRad="38100" dist="38100" dir="2700000" algn="tl">
                    <a:srgbClr val="000000">
                      <a:alpha val="43137"/>
                    </a:srgbClr>
                  </a:outerShdw>
                </a:effectLst>
              </a:rPr>
              <a:t> </a:t>
            </a:r>
            <a:r>
              <a:rPr lang="en-NZ" sz="2800" b="1" dirty="0" err="1">
                <a:effectLst>
                  <a:outerShdw blurRad="38100" dist="38100" dir="2700000" algn="tl">
                    <a:srgbClr val="000000">
                      <a:alpha val="43137"/>
                    </a:srgbClr>
                  </a:outerShdw>
                </a:effectLst>
              </a:rPr>
              <a:t>prêts</a:t>
            </a:r>
            <a:r>
              <a:rPr lang="en-NZ" sz="2800" b="1" dirty="0">
                <a:effectLst>
                  <a:outerShdw blurRad="38100" dist="38100" dir="2700000" algn="tl">
                    <a:srgbClr val="000000">
                      <a:alpha val="43137"/>
                    </a:srgbClr>
                  </a:outerShdw>
                </a:effectLst>
              </a:rPr>
              <a:t> à </a:t>
            </a:r>
            <a:r>
              <a:rPr lang="en-NZ" sz="2800" b="1" dirty="0" err="1">
                <a:effectLst>
                  <a:outerShdw blurRad="38100" dist="38100" dir="2700000" algn="tl">
                    <a:srgbClr val="000000">
                      <a:alpha val="43137"/>
                    </a:srgbClr>
                  </a:outerShdw>
                </a:effectLst>
              </a:rPr>
              <a:t>aller</a:t>
            </a:r>
            <a:r>
              <a:rPr lang="en-NZ" sz="2800" b="1" dirty="0">
                <a:effectLst>
                  <a:outerShdw blurRad="38100" dist="38100" dir="2700000" algn="tl">
                    <a:srgbClr val="000000">
                      <a:alpha val="43137"/>
                    </a:srgbClr>
                  </a:outerShdw>
                </a:effectLst>
              </a:rPr>
              <a:t> de </a:t>
            </a:r>
            <a:r>
              <a:rPr lang="en-NZ" sz="2800" b="1" dirty="0" err="1">
                <a:effectLst>
                  <a:outerShdw blurRad="38100" dist="38100" dir="2700000" algn="tl">
                    <a:srgbClr val="000000">
                      <a:alpha val="43137"/>
                    </a:srgbClr>
                  </a:outerShdw>
                </a:effectLst>
              </a:rPr>
              <a:t>l’avant</a:t>
            </a:r>
            <a:r>
              <a:rPr lang="en-NZ" sz="2800" b="1" dirty="0">
                <a:effectLst>
                  <a:outerShdw blurRad="38100" dist="38100" dir="2700000" algn="tl">
                    <a:srgbClr val="000000">
                      <a:alpha val="43137"/>
                    </a:srgbClr>
                  </a:outerShdw>
                </a:effectLst>
              </a:rPr>
              <a:t>? </a:t>
            </a:r>
            <a:br>
              <a:rPr lang="en-NZ" sz="2800" b="1" dirty="0">
                <a:effectLst>
                  <a:outerShdw blurRad="38100" dist="38100" dir="2700000" algn="tl">
                    <a:srgbClr val="000000">
                      <a:alpha val="43137"/>
                    </a:srgbClr>
                  </a:outerShdw>
                </a:effectLst>
              </a:rPr>
            </a:br>
            <a:r>
              <a:rPr lang="en-NZ" sz="2800" b="1" dirty="0" err="1">
                <a:effectLst>
                  <a:outerShdw blurRad="38100" dist="38100" dir="2700000" algn="tl">
                    <a:srgbClr val="000000">
                      <a:alpha val="43137"/>
                    </a:srgbClr>
                  </a:outerShdw>
                </a:effectLst>
              </a:rPr>
              <a:t>Sommes</a:t>
            </a:r>
            <a:r>
              <a:rPr lang="en-NZ" sz="2800" b="1" dirty="0">
                <a:effectLst>
                  <a:outerShdw blurRad="38100" dist="38100" dir="2700000" algn="tl">
                    <a:srgbClr val="000000">
                      <a:alpha val="43137"/>
                    </a:srgbClr>
                  </a:outerShdw>
                </a:effectLst>
              </a:rPr>
              <a:t>-nous </a:t>
            </a:r>
            <a:r>
              <a:rPr lang="en-NZ" sz="2800" b="1" dirty="0" err="1">
                <a:effectLst>
                  <a:outerShdw blurRad="38100" dist="38100" dir="2700000" algn="tl">
                    <a:srgbClr val="000000">
                      <a:alpha val="43137"/>
                    </a:srgbClr>
                  </a:outerShdw>
                </a:effectLst>
              </a:rPr>
              <a:t>efficaces</a:t>
            </a:r>
            <a:r>
              <a:rPr lang="en-NZ" sz="2800" b="1" dirty="0">
                <a:effectLst>
                  <a:outerShdw blurRad="38100" dist="38100" dir="2700000" algn="tl">
                    <a:srgbClr val="000000">
                      <a:alpha val="43137"/>
                    </a:srgbClr>
                  </a:outerShdw>
                </a:effectLst>
              </a:rPr>
              <a:t>?</a:t>
            </a:r>
          </a:p>
        </p:txBody>
      </p:sp>
      <p:sp>
        <p:nvSpPr>
          <p:cNvPr id="3" name="Subtitle 2"/>
          <p:cNvSpPr>
            <a:spLocks noGrp="1"/>
          </p:cNvSpPr>
          <p:nvPr>
            <p:ph type="subTitle" idx="1"/>
          </p:nvPr>
        </p:nvSpPr>
        <p:spPr/>
        <p:txBody>
          <a:bodyPr>
            <a:normAutofit/>
          </a:bodyPr>
          <a:lstStyle/>
          <a:p>
            <a:r>
              <a:rPr lang="en-NZ" sz="2400" b="1" dirty="0">
                <a:effectLst>
                  <a:outerShdw blurRad="38100" dist="38100" dir="2700000" algn="tl">
                    <a:srgbClr val="000000">
                      <a:alpha val="43137"/>
                    </a:srgbClr>
                  </a:outerShdw>
                </a:effectLst>
              </a:rPr>
              <a:t>QUELLES SONT LES PREOCCUPATIONS MAJEURES POUR L’EVALUATION?</a:t>
            </a:r>
          </a:p>
        </p:txBody>
      </p:sp>
    </p:spTree>
    <p:extLst>
      <p:ext uri="{BB962C8B-B14F-4D97-AF65-F5344CB8AC3E}">
        <p14:creationId xmlns:p14="http://schemas.microsoft.com/office/powerpoint/2010/main" val="3097910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524520744"/>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0682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D7846AFD-0355-4BCF-A078-EE1ACF6FDF29}"/>
              </a:ext>
            </a:extLst>
          </p:cNvPr>
          <p:cNvGraphicFramePr/>
          <p:nvPr>
            <p:extLst>
              <p:ext uri="{D42A27DB-BD31-4B8C-83A1-F6EECF244321}">
                <p14:modId xmlns:p14="http://schemas.microsoft.com/office/powerpoint/2010/main" val="846419149"/>
              </p:ext>
            </p:extLst>
          </p:nvPr>
        </p:nvGraphicFramePr>
        <p:xfrm>
          <a:off x="0" y="0"/>
          <a:ext cx="12191999"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8EDC561-B191-4A38-AF74-218EF619B51F}"/>
              </a:ext>
            </a:extLst>
          </p:cNvPr>
          <p:cNvSpPr txBox="1"/>
          <p:nvPr/>
        </p:nvSpPr>
        <p:spPr>
          <a:xfrm>
            <a:off x="427220" y="224852"/>
            <a:ext cx="4159770" cy="1754326"/>
          </a:xfrm>
          <a:prstGeom prst="rect">
            <a:avLst/>
          </a:prstGeom>
          <a:noFill/>
        </p:spPr>
        <p:txBody>
          <a:bodyPr wrap="square" rtlCol="0">
            <a:spAutoFit/>
          </a:bodyPr>
          <a:lstStyle/>
          <a:p>
            <a:pPr marL="571500" indent="-571500">
              <a:buFont typeface="Arial" panose="020B0604020202020204" pitchFamily="34" charset="0"/>
              <a:buChar char="•"/>
            </a:pPr>
            <a:r>
              <a:rPr lang="en-NZ" sz="3600" b="1" dirty="0"/>
              <a:t>Pastor to lead</a:t>
            </a:r>
          </a:p>
          <a:p>
            <a:pPr marL="571500" indent="-571500">
              <a:buFont typeface="Arial" panose="020B0604020202020204" pitchFamily="34" charset="0"/>
              <a:buChar char="•"/>
            </a:pPr>
            <a:r>
              <a:rPr lang="en-NZ" sz="3600" b="1" dirty="0"/>
              <a:t>1 Week</a:t>
            </a:r>
          </a:p>
          <a:p>
            <a:pPr marL="571500" indent="-571500">
              <a:buFont typeface="Arial" panose="020B0604020202020204" pitchFamily="34" charset="0"/>
              <a:buChar char="•"/>
            </a:pPr>
            <a:r>
              <a:rPr lang="en-NZ" sz="3600" b="1" dirty="0"/>
              <a:t>45 min</a:t>
            </a:r>
            <a:endParaRPr lang="en-GB" sz="3600" b="1" dirty="0"/>
          </a:p>
        </p:txBody>
      </p:sp>
    </p:spTree>
    <p:extLst>
      <p:ext uri="{BB962C8B-B14F-4D97-AF65-F5344CB8AC3E}">
        <p14:creationId xmlns:p14="http://schemas.microsoft.com/office/powerpoint/2010/main" val="1929015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F989F560-579B-4D3D-9D1B-98DE12934561}"/>
              </a:ext>
            </a:extLst>
          </p:cNvPr>
          <p:cNvSpPr/>
          <p:nvPr/>
        </p:nvSpPr>
        <p:spPr>
          <a:xfrm>
            <a:off x="1192967" y="1525874"/>
            <a:ext cx="4753129" cy="454576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Diagram 3">
            <a:extLst>
              <a:ext uri="{FF2B5EF4-FFF2-40B4-BE49-F238E27FC236}">
                <a16:creationId xmlns:a16="http://schemas.microsoft.com/office/drawing/2014/main" id="{C81BD4FD-55CD-4419-B3F0-7571124CA114}"/>
              </a:ext>
            </a:extLst>
          </p:cNvPr>
          <p:cNvGraphicFramePr/>
          <p:nvPr>
            <p:extLst>
              <p:ext uri="{D42A27DB-BD31-4B8C-83A1-F6EECF244321}">
                <p14:modId xmlns:p14="http://schemas.microsoft.com/office/powerpoint/2010/main" val="2340998030"/>
              </p:ext>
            </p:extLst>
          </p:nvPr>
        </p:nvGraphicFramePr>
        <p:xfrm>
          <a:off x="1192966" y="2030543"/>
          <a:ext cx="2764437" cy="16689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25C77587-DD76-486A-82F5-134055483897}"/>
              </a:ext>
            </a:extLst>
          </p:cNvPr>
          <p:cNvGraphicFramePr/>
          <p:nvPr>
            <p:extLst>
              <p:ext uri="{D42A27DB-BD31-4B8C-83A1-F6EECF244321}">
                <p14:modId xmlns:p14="http://schemas.microsoft.com/office/powerpoint/2010/main" val="3739629641"/>
              </p:ext>
            </p:extLst>
          </p:nvPr>
        </p:nvGraphicFramePr>
        <p:xfrm>
          <a:off x="1192967" y="3913683"/>
          <a:ext cx="2764437" cy="166890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agram 5">
            <a:extLst>
              <a:ext uri="{FF2B5EF4-FFF2-40B4-BE49-F238E27FC236}">
                <a16:creationId xmlns:a16="http://schemas.microsoft.com/office/drawing/2014/main" id="{A6818BC1-EA16-43F1-8F22-8F2D6CBDB86B}"/>
              </a:ext>
            </a:extLst>
          </p:cNvPr>
          <p:cNvGraphicFramePr/>
          <p:nvPr>
            <p:extLst>
              <p:ext uri="{D42A27DB-BD31-4B8C-83A1-F6EECF244321}">
                <p14:modId xmlns:p14="http://schemas.microsoft.com/office/powerpoint/2010/main" val="2925500645"/>
              </p:ext>
            </p:extLst>
          </p:nvPr>
        </p:nvGraphicFramePr>
        <p:xfrm>
          <a:off x="3238506" y="2972113"/>
          <a:ext cx="2764437" cy="166890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7" name="Block Arc 6">
            <a:extLst>
              <a:ext uri="{FF2B5EF4-FFF2-40B4-BE49-F238E27FC236}">
                <a16:creationId xmlns:a16="http://schemas.microsoft.com/office/drawing/2014/main" id="{A3B8CE89-5D2F-4ECC-A5FE-5BCE68AC927C}"/>
              </a:ext>
            </a:extLst>
          </p:cNvPr>
          <p:cNvSpPr/>
          <p:nvPr/>
        </p:nvSpPr>
        <p:spPr>
          <a:xfrm>
            <a:off x="1727308" y="-104930"/>
            <a:ext cx="6869551" cy="7225258"/>
          </a:xfrm>
          <a:prstGeom prst="blockArc">
            <a:avLst>
              <a:gd name="adj1" fmla="val 17527788"/>
              <a:gd name="adj2" fmla="val 4119114"/>
              <a:gd name="adj3" fmla="val 575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Oval 7">
            <a:extLst>
              <a:ext uri="{FF2B5EF4-FFF2-40B4-BE49-F238E27FC236}">
                <a16:creationId xmlns:a16="http://schemas.microsoft.com/office/drawing/2014/main" id="{F3F424C0-AEBD-4811-8805-E554203DF18D}"/>
              </a:ext>
            </a:extLst>
          </p:cNvPr>
          <p:cNvSpPr/>
          <p:nvPr/>
        </p:nvSpPr>
        <p:spPr>
          <a:xfrm>
            <a:off x="6648252" y="651479"/>
            <a:ext cx="1748301" cy="1748789"/>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9" name="Group 8">
            <a:extLst>
              <a:ext uri="{FF2B5EF4-FFF2-40B4-BE49-F238E27FC236}">
                <a16:creationId xmlns:a16="http://schemas.microsoft.com/office/drawing/2014/main" id="{F70B4C0A-94FD-48E6-A781-7584703E8B52}"/>
              </a:ext>
            </a:extLst>
          </p:cNvPr>
          <p:cNvGrpSpPr/>
          <p:nvPr/>
        </p:nvGrpSpPr>
        <p:grpSpPr>
          <a:xfrm>
            <a:off x="8529162" y="679597"/>
            <a:ext cx="2340168" cy="1692554"/>
            <a:chOff x="7945707" y="606247"/>
            <a:chExt cx="2340168" cy="1692554"/>
          </a:xfrm>
        </p:grpSpPr>
        <p:sp>
          <p:nvSpPr>
            <p:cNvPr id="18" name="Rectangle 17">
              <a:extLst>
                <a:ext uri="{FF2B5EF4-FFF2-40B4-BE49-F238E27FC236}">
                  <a16:creationId xmlns:a16="http://schemas.microsoft.com/office/drawing/2014/main" id="{F3A4B14C-291D-494B-8346-51AE4E627E05}"/>
                </a:ext>
              </a:extLst>
            </p:cNvPr>
            <p:cNvSpPr/>
            <p:nvPr/>
          </p:nvSpPr>
          <p:spPr>
            <a:xfrm>
              <a:off x="7945707" y="606247"/>
              <a:ext cx="2340168" cy="169255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TextBox 18">
              <a:extLst>
                <a:ext uri="{FF2B5EF4-FFF2-40B4-BE49-F238E27FC236}">
                  <a16:creationId xmlns:a16="http://schemas.microsoft.com/office/drawing/2014/main" id="{6F1317B6-7AFF-43DF-9A34-CCFA6658DF63}"/>
                </a:ext>
              </a:extLst>
            </p:cNvPr>
            <p:cNvSpPr txBox="1"/>
            <p:nvPr/>
          </p:nvSpPr>
          <p:spPr>
            <a:xfrm>
              <a:off x="7945707" y="606247"/>
              <a:ext cx="2340168" cy="16925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1910" tIns="41910" rIns="41910" bIns="41910" numCol="1" spcCol="1270" anchor="ctr" anchorCtr="0">
              <a:noAutofit/>
            </a:bodyPr>
            <a:lstStyle/>
            <a:p>
              <a:pPr marL="0" lvl="0" indent="0" algn="l" defTabSz="1466850">
                <a:lnSpc>
                  <a:spcPct val="90000"/>
                </a:lnSpc>
                <a:spcBef>
                  <a:spcPct val="0"/>
                </a:spcBef>
                <a:spcAft>
                  <a:spcPct val="10000"/>
                </a:spcAft>
                <a:buNone/>
              </a:pPr>
              <a:r>
                <a:rPr lang="en-NZ" sz="3300" kern="1200" dirty="0"/>
                <a:t>Prayer</a:t>
              </a:r>
              <a:endParaRPr lang="en-GB" sz="3300" kern="1200" dirty="0"/>
            </a:p>
          </p:txBody>
        </p:sp>
      </p:grpSp>
      <p:sp>
        <p:nvSpPr>
          <p:cNvPr id="10" name="Oval 9">
            <a:extLst>
              <a:ext uri="{FF2B5EF4-FFF2-40B4-BE49-F238E27FC236}">
                <a16:creationId xmlns:a16="http://schemas.microsoft.com/office/drawing/2014/main" id="{7DE80B6B-20BA-40D2-B8E4-2DA5A62FF241}"/>
              </a:ext>
            </a:extLst>
          </p:cNvPr>
          <p:cNvSpPr/>
          <p:nvPr/>
        </p:nvSpPr>
        <p:spPr>
          <a:xfrm>
            <a:off x="7323975" y="2640984"/>
            <a:ext cx="1748301" cy="1748789"/>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1" name="Group 10">
            <a:extLst>
              <a:ext uri="{FF2B5EF4-FFF2-40B4-BE49-F238E27FC236}">
                <a16:creationId xmlns:a16="http://schemas.microsoft.com/office/drawing/2014/main" id="{EF243C8E-4E2A-4149-BACC-158E9B2AC1BC}"/>
              </a:ext>
            </a:extLst>
          </p:cNvPr>
          <p:cNvGrpSpPr/>
          <p:nvPr/>
        </p:nvGrpSpPr>
        <p:grpSpPr>
          <a:xfrm>
            <a:off x="9214637" y="2665673"/>
            <a:ext cx="2340168" cy="1692554"/>
            <a:chOff x="8631182" y="2592323"/>
            <a:chExt cx="2340168" cy="1692554"/>
          </a:xfrm>
        </p:grpSpPr>
        <p:sp>
          <p:nvSpPr>
            <p:cNvPr id="16" name="Rectangle 15">
              <a:extLst>
                <a:ext uri="{FF2B5EF4-FFF2-40B4-BE49-F238E27FC236}">
                  <a16:creationId xmlns:a16="http://schemas.microsoft.com/office/drawing/2014/main" id="{C2DFB927-4291-4C67-8147-A7F10932282A}"/>
                </a:ext>
              </a:extLst>
            </p:cNvPr>
            <p:cNvSpPr/>
            <p:nvPr/>
          </p:nvSpPr>
          <p:spPr>
            <a:xfrm>
              <a:off x="8631182" y="2592323"/>
              <a:ext cx="2340168" cy="169255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TextBox 16">
              <a:extLst>
                <a:ext uri="{FF2B5EF4-FFF2-40B4-BE49-F238E27FC236}">
                  <a16:creationId xmlns:a16="http://schemas.microsoft.com/office/drawing/2014/main" id="{81775F79-CA8B-4557-969F-291226489131}"/>
                </a:ext>
              </a:extLst>
            </p:cNvPr>
            <p:cNvSpPr txBox="1"/>
            <p:nvPr/>
          </p:nvSpPr>
          <p:spPr>
            <a:xfrm>
              <a:off x="8631182" y="2592323"/>
              <a:ext cx="2340168" cy="16925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1910" tIns="41910" rIns="41910" bIns="41910" numCol="1" spcCol="1270" anchor="ctr" anchorCtr="0">
              <a:noAutofit/>
            </a:bodyPr>
            <a:lstStyle/>
            <a:p>
              <a:pPr marL="0" lvl="0" indent="0" algn="l" defTabSz="1466850">
                <a:lnSpc>
                  <a:spcPct val="90000"/>
                </a:lnSpc>
                <a:spcBef>
                  <a:spcPct val="0"/>
                </a:spcBef>
                <a:spcAft>
                  <a:spcPct val="10000"/>
                </a:spcAft>
                <a:buNone/>
              </a:pPr>
              <a:r>
                <a:rPr lang="en-NZ" sz="3300" dirty="0"/>
                <a:t>Pathway</a:t>
              </a:r>
              <a:endParaRPr lang="en-GB" sz="3300" kern="1200" dirty="0"/>
            </a:p>
          </p:txBody>
        </p:sp>
      </p:grpSp>
      <p:sp>
        <p:nvSpPr>
          <p:cNvPr id="12" name="Oval 11">
            <a:extLst>
              <a:ext uri="{FF2B5EF4-FFF2-40B4-BE49-F238E27FC236}">
                <a16:creationId xmlns:a16="http://schemas.microsoft.com/office/drawing/2014/main" id="{47F60292-09AC-439C-928E-2EB6009CFC6A}"/>
              </a:ext>
            </a:extLst>
          </p:cNvPr>
          <p:cNvSpPr/>
          <p:nvPr/>
        </p:nvSpPr>
        <p:spPr>
          <a:xfrm>
            <a:off x="6648252" y="4658608"/>
            <a:ext cx="1748301" cy="1748789"/>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3" name="Group 12">
            <a:extLst>
              <a:ext uri="{FF2B5EF4-FFF2-40B4-BE49-F238E27FC236}">
                <a16:creationId xmlns:a16="http://schemas.microsoft.com/office/drawing/2014/main" id="{68C9C3EB-BB5E-493D-AFCB-3F50FBAB0ECE}"/>
              </a:ext>
            </a:extLst>
          </p:cNvPr>
          <p:cNvGrpSpPr/>
          <p:nvPr/>
        </p:nvGrpSpPr>
        <p:grpSpPr>
          <a:xfrm>
            <a:off x="8529162" y="4694269"/>
            <a:ext cx="2340168" cy="1692554"/>
            <a:chOff x="7945707" y="4620919"/>
            <a:chExt cx="2340168" cy="1692554"/>
          </a:xfrm>
        </p:grpSpPr>
        <p:sp>
          <p:nvSpPr>
            <p:cNvPr id="14" name="Rectangle 13">
              <a:extLst>
                <a:ext uri="{FF2B5EF4-FFF2-40B4-BE49-F238E27FC236}">
                  <a16:creationId xmlns:a16="http://schemas.microsoft.com/office/drawing/2014/main" id="{7314AAAF-B500-42CA-87B7-7025D039CCCB}"/>
                </a:ext>
              </a:extLst>
            </p:cNvPr>
            <p:cNvSpPr/>
            <p:nvPr/>
          </p:nvSpPr>
          <p:spPr>
            <a:xfrm>
              <a:off x="7945707" y="4620919"/>
              <a:ext cx="2340168" cy="169255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TextBox 14">
              <a:extLst>
                <a:ext uri="{FF2B5EF4-FFF2-40B4-BE49-F238E27FC236}">
                  <a16:creationId xmlns:a16="http://schemas.microsoft.com/office/drawing/2014/main" id="{B4C7847E-D53A-4ECD-A0BE-F83386A6A48D}"/>
                </a:ext>
              </a:extLst>
            </p:cNvPr>
            <p:cNvSpPr txBox="1"/>
            <p:nvPr/>
          </p:nvSpPr>
          <p:spPr>
            <a:xfrm>
              <a:off x="7945707" y="4620919"/>
              <a:ext cx="2340168" cy="169255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1910" tIns="41910" rIns="41910" bIns="41910" numCol="1" spcCol="1270" anchor="ctr" anchorCtr="0">
              <a:noAutofit/>
            </a:bodyPr>
            <a:lstStyle/>
            <a:p>
              <a:pPr marL="0" lvl="0" indent="0" algn="l" defTabSz="1466850">
                <a:lnSpc>
                  <a:spcPct val="90000"/>
                </a:lnSpc>
                <a:spcBef>
                  <a:spcPct val="0"/>
                </a:spcBef>
                <a:spcAft>
                  <a:spcPct val="10000"/>
                </a:spcAft>
                <a:buNone/>
              </a:pPr>
              <a:r>
                <a:rPr lang="en-NZ" sz="3300" kern="1200" dirty="0"/>
                <a:t>Leadership</a:t>
              </a:r>
              <a:endParaRPr lang="en-GB" sz="3300" kern="1200" dirty="0"/>
            </a:p>
          </p:txBody>
        </p:sp>
      </p:grpSp>
      <p:sp>
        <p:nvSpPr>
          <p:cNvPr id="20" name="TextBox 19">
            <a:extLst>
              <a:ext uri="{FF2B5EF4-FFF2-40B4-BE49-F238E27FC236}">
                <a16:creationId xmlns:a16="http://schemas.microsoft.com/office/drawing/2014/main" id="{481F61DE-2756-42E9-ADF6-758937E12CE2}"/>
              </a:ext>
            </a:extLst>
          </p:cNvPr>
          <p:cNvSpPr txBox="1"/>
          <p:nvPr/>
        </p:nvSpPr>
        <p:spPr>
          <a:xfrm>
            <a:off x="427219" y="224852"/>
            <a:ext cx="5216577" cy="1754326"/>
          </a:xfrm>
          <a:prstGeom prst="rect">
            <a:avLst/>
          </a:prstGeom>
          <a:noFill/>
        </p:spPr>
        <p:txBody>
          <a:bodyPr wrap="square" rtlCol="0">
            <a:spAutoFit/>
          </a:bodyPr>
          <a:lstStyle/>
          <a:p>
            <a:pPr marL="571500" indent="-571500">
              <a:buFont typeface="Arial" panose="020B0604020202020204" pitchFamily="34" charset="0"/>
              <a:buChar char="•"/>
            </a:pPr>
            <a:r>
              <a:rPr lang="en-NZ" sz="3600" b="1" dirty="0"/>
              <a:t>Tehui &amp; Paul to lead</a:t>
            </a:r>
          </a:p>
          <a:p>
            <a:pPr marL="571500" indent="-571500">
              <a:buFont typeface="Arial" panose="020B0604020202020204" pitchFamily="34" charset="0"/>
              <a:buChar char="•"/>
            </a:pPr>
            <a:r>
              <a:rPr lang="en-NZ" sz="3600" b="1" dirty="0"/>
              <a:t>1 month</a:t>
            </a:r>
          </a:p>
          <a:p>
            <a:pPr marL="571500" indent="-571500">
              <a:buFont typeface="Arial" panose="020B0604020202020204" pitchFamily="34" charset="0"/>
              <a:buChar char="•"/>
            </a:pPr>
            <a:r>
              <a:rPr lang="en-NZ" sz="3600" b="1" dirty="0"/>
              <a:t>45 min</a:t>
            </a:r>
            <a:endParaRPr lang="en-GB" sz="3600" b="1" dirty="0"/>
          </a:p>
        </p:txBody>
      </p:sp>
    </p:spTree>
    <p:extLst>
      <p:ext uri="{BB962C8B-B14F-4D97-AF65-F5344CB8AC3E}">
        <p14:creationId xmlns:p14="http://schemas.microsoft.com/office/powerpoint/2010/main" val="15377779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386601409"/>
              </p:ext>
            </p:extLst>
          </p:nvPr>
        </p:nvGraphicFramePr>
        <p:xfrm>
          <a:off x="1536442" y="0"/>
          <a:ext cx="9237305"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7456" y="414604"/>
            <a:ext cx="3275045" cy="1323439"/>
          </a:xfrm>
          <a:prstGeom prst="rect">
            <a:avLst/>
          </a:prstGeom>
          <a:noFill/>
        </p:spPr>
        <p:txBody>
          <a:bodyPr wrap="square" rtlCol="0">
            <a:spAutoFit/>
          </a:bodyPr>
          <a:lstStyle/>
          <a:p>
            <a:pPr algn="ctr"/>
            <a:r>
              <a:rPr lang="en-NZ" sz="4000" b="1" dirty="0">
                <a:effectLst>
                  <a:outerShdw blurRad="38100" dist="38100" dir="2700000" algn="tl">
                    <a:srgbClr val="000000">
                      <a:alpha val="43137"/>
                    </a:srgbClr>
                  </a:outerShdw>
                </a:effectLst>
              </a:rPr>
              <a:t>3 </a:t>
            </a:r>
            <a:r>
              <a:rPr lang="en-NZ" sz="4000" b="1" dirty="0" err="1">
                <a:effectLst>
                  <a:outerShdw blurRad="38100" dist="38100" dir="2700000" algn="tl">
                    <a:srgbClr val="000000">
                      <a:alpha val="43137"/>
                    </a:srgbClr>
                  </a:outerShdw>
                </a:effectLst>
              </a:rPr>
              <a:t>plateformes</a:t>
            </a:r>
            <a:endParaRPr lang="en-NZ"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78847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dirty="0">
                <a:effectLst>
                  <a:outerShdw blurRad="38100" dist="38100" dir="2700000" algn="tl">
                    <a:srgbClr val="000000">
                      <a:alpha val="43137"/>
                    </a:srgbClr>
                  </a:outerShdw>
                </a:effectLst>
              </a:rPr>
              <a:t>5 min </a:t>
            </a:r>
            <a:r>
              <a:rPr lang="en-NZ" dirty="0" err="1">
                <a:effectLst>
                  <a:outerShdw blurRad="38100" dist="38100" dir="2700000" algn="tl">
                    <a:srgbClr val="000000">
                      <a:alpha val="43137"/>
                    </a:srgbClr>
                  </a:outerShdw>
                </a:effectLst>
              </a:rPr>
              <a:t>en</a:t>
            </a:r>
            <a:r>
              <a:rPr lang="en-NZ" dirty="0">
                <a:effectLst>
                  <a:outerShdw blurRad="38100" dist="38100" dir="2700000" algn="tl">
                    <a:srgbClr val="000000">
                      <a:alpha val="43137"/>
                    </a:srgbClr>
                  </a:outerShdw>
                </a:effectLst>
              </a:rPr>
              <a:t> </a:t>
            </a:r>
            <a:r>
              <a:rPr lang="en-NZ" dirty="0" err="1">
                <a:effectLst>
                  <a:outerShdw blurRad="38100" dist="38100" dir="2700000" algn="tl">
                    <a:srgbClr val="000000">
                      <a:alpha val="43137"/>
                    </a:srgbClr>
                  </a:outerShdw>
                </a:effectLst>
              </a:rPr>
              <a:t>groupes</a:t>
            </a:r>
            <a:endParaRPr lang="en-NZ"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p:txBody>
          <a:bodyPr>
            <a:normAutofit/>
          </a:bodyPr>
          <a:lstStyle/>
          <a:p>
            <a:r>
              <a:rPr lang="en-NZ" sz="3600" dirty="0" err="1">
                <a:effectLst>
                  <a:outerShdw blurRad="38100" dist="38100" dir="2700000" algn="tl">
                    <a:srgbClr val="000000">
                      <a:alpha val="43137"/>
                    </a:srgbClr>
                  </a:outerShdw>
                </a:effectLst>
              </a:rPr>
              <a:t>Programmez</a:t>
            </a:r>
            <a:r>
              <a:rPr lang="en-NZ" sz="3600" dirty="0">
                <a:effectLst>
                  <a:outerShdw blurRad="38100" dist="38100" dir="2700000" algn="tl">
                    <a:srgbClr val="000000">
                      <a:alpha val="43137"/>
                    </a:srgbClr>
                  </a:outerShdw>
                </a:effectLst>
              </a:rPr>
              <a:t> un </a:t>
            </a:r>
            <a:r>
              <a:rPr lang="en-NZ" sz="3600" dirty="0" err="1">
                <a:effectLst>
                  <a:outerShdw blurRad="38100" dist="38100" dir="2700000" algn="tl">
                    <a:srgbClr val="000000">
                      <a:alpha val="43137"/>
                    </a:srgbClr>
                  </a:outerShdw>
                </a:effectLst>
              </a:rPr>
              <a:t>calendrier</a:t>
            </a:r>
            <a:r>
              <a:rPr lang="en-NZ" sz="3600" dirty="0">
                <a:effectLst>
                  <a:outerShdw blurRad="38100" dist="38100" dir="2700000" algn="tl">
                    <a:srgbClr val="000000">
                      <a:alpha val="43137"/>
                    </a:srgbClr>
                  </a:outerShdw>
                </a:effectLst>
              </a:rPr>
              <a:t> simple des </a:t>
            </a:r>
            <a:r>
              <a:rPr lang="en-NZ" sz="3600" dirty="0" err="1">
                <a:effectLst>
                  <a:outerShdw blurRad="38100" dist="38100" dir="2700000" algn="tl">
                    <a:srgbClr val="000000">
                      <a:alpha val="43137"/>
                    </a:srgbClr>
                  </a:outerShdw>
                </a:effectLst>
              </a:rPr>
              <a:t>rôles</a:t>
            </a:r>
            <a:r>
              <a:rPr lang="en-NZ" sz="3600" dirty="0">
                <a:effectLst>
                  <a:outerShdw blurRad="38100" dist="38100" dir="2700000" algn="tl">
                    <a:srgbClr val="000000">
                      <a:alpha val="43137"/>
                    </a:srgbClr>
                  </a:outerShdw>
                </a:effectLst>
              </a:rPr>
              <a:t> et des </a:t>
            </a:r>
            <a:r>
              <a:rPr lang="en-NZ" sz="3600" dirty="0" err="1">
                <a:effectLst>
                  <a:outerShdw blurRad="38100" dist="38100" dir="2700000" algn="tl">
                    <a:srgbClr val="000000">
                      <a:alpha val="43137"/>
                    </a:srgbClr>
                  </a:outerShdw>
                </a:effectLst>
              </a:rPr>
              <a:t>activités</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dans</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lesquels</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vous</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vous</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engageriez</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alors</a:t>
            </a:r>
            <a:r>
              <a:rPr lang="en-NZ" sz="3600" dirty="0">
                <a:effectLst>
                  <a:outerShdw blurRad="38100" dist="38100" dir="2700000" algn="tl">
                    <a:srgbClr val="000000">
                      <a:alpha val="43137"/>
                    </a:srgbClr>
                  </a:outerShdw>
                </a:effectLst>
              </a:rPr>
              <a:t> que </a:t>
            </a:r>
            <a:r>
              <a:rPr lang="en-NZ" sz="3600" dirty="0" err="1">
                <a:effectLst>
                  <a:outerShdw blurRad="38100" dist="38100" dir="2700000" algn="tl">
                    <a:srgbClr val="000000">
                      <a:alpha val="43137"/>
                    </a:srgbClr>
                  </a:outerShdw>
                </a:effectLst>
              </a:rPr>
              <a:t>vous</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exercez</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en</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tant</a:t>
            </a:r>
            <a:r>
              <a:rPr lang="en-NZ" sz="3600" dirty="0">
                <a:effectLst>
                  <a:outerShdw blurRad="38100" dist="38100" dir="2700000" algn="tl">
                    <a:srgbClr val="000000">
                      <a:alpha val="43137"/>
                    </a:srgbClr>
                  </a:outerShdw>
                </a:effectLst>
              </a:rPr>
              <a:t> que </a:t>
            </a:r>
            <a:r>
              <a:rPr lang="en-NZ" sz="3600" dirty="0" err="1">
                <a:effectLst>
                  <a:outerShdw blurRad="38100" dist="38100" dir="2700000" algn="tl">
                    <a:srgbClr val="000000">
                      <a:alpha val="43137"/>
                    </a:srgbClr>
                  </a:outerShdw>
                </a:effectLst>
              </a:rPr>
              <a:t>ministre</a:t>
            </a:r>
            <a:r>
              <a:rPr lang="en-NZ" sz="3600" dirty="0">
                <a:effectLst>
                  <a:outerShdw blurRad="38100" dist="38100" dir="2700000" algn="tl">
                    <a:srgbClr val="000000">
                      <a:alpha val="43137"/>
                    </a:srgbClr>
                  </a:outerShdw>
                </a:effectLst>
              </a:rPr>
              <a:t> au sein de </a:t>
            </a:r>
            <a:r>
              <a:rPr lang="en-NZ" sz="3600" dirty="0" err="1">
                <a:effectLst>
                  <a:outerShdw blurRad="38100" dist="38100" dir="2700000" algn="tl">
                    <a:srgbClr val="000000">
                      <a:alpha val="43137"/>
                    </a:srgbClr>
                  </a:outerShdw>
                </a:effectLst>
              </a:rPr>
              <a:t>votre</a:t>
            </a:r>
            <a:r>
              <a:rPr lang="en-NZ" sz="3600" dirty="0">
                <a:effectLst>
                  <a:outerShdw blurRad="38100" dist="38100" dir="2700000" algn="tl">
                    <a:srgbClr val="000000">
                      <a:alpha val="43137"/>
                    </a:srgbClr>
                  </a:outerShdw>
                </a:effectLst>
              </a:rPr>
              <a:t> </a:t>
            </a:r>
            <a:r>
              <a:rPr lang="en-NZ" sz="3600" dirty="0" err="1">
                <a:effectLst>
                  <a:outerShdw blurRad="38100" dist="38100" dir="2700000" algn="tl">
                    <a:srgbClr val="000000">
                      <a:alpha val="43137"/>
                    </a:srgbClr>
                  </a:outerShdw>
                </a:effectLst>
              </a:rPr>
              <a:t>église</a:t>
            </a:r>
            <a:r>
              <a:rPr lang="en-NZ" sz="3600"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996137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54952" y="1447800"/>
            <a:ext cx="4100093" cy="1447800"/>
          </a:xfrm>
        </p:spPr>
        <p:txBody>
          <a:bodyPr/>
          <a:lstStyle/>
          <a:p>
            <a:r>
              <a:rPr lang="en-NZ" sz="3600" b="1" dirty="0">
                <a:effectLst>
                  <a:outerShdw blurRad="38100" dist="38100" dir="2700000" algn="tl">
                    <a:srgbClr val="000000">
                      <a:alpha val="43137"/>
                    </a:srgbClr>
                  </a:outerShdw>
                </a:effectLst>
              </a:rPr>
              <a:t>La </a:t>
            </a:r>
            <a:r>
              <a:rPr lang="en-NZ" sz="3600" b="1" dirty="0" err="1">
                <a:effectLst>
                  <a:outerShdw blurRad="38100" dist="38100" dir="2700000" algn="tl">
                    <a:srgbClr val="000000">
                      <a:alpha val="43137"/>
                    </a:srgbClr>
                  </a:outerShdw>
                </a:effectLst>
              </a:rPr>
              <a:t>vieille</a:t>
            </a:r>
            <a:r>
              <a:rPr lang="en-NZ" sz="3600" b="1" dirty="0">
                <a:effectLst>
                  <a:outerShdw blurRad="38100" dist="38100" dir="2700000" algn="tl">
                    <a:srgbClr val="000000">
                      <a:alpha val="43137"/>
                    </a:srgbClr>
                  </a:outerShdw>
                </a:effectLst>
              </a:rPr>
              <a:t> </a:t>
            </a:r>
            <a:r>
              <a:rPr lang="en-NZ" sz="3600" b="1" dirty="0" err="1">
                <a:effectLst>
                  <a:outerShdw blurRad="38100" dist="38100" dir="2700000" algn="tl">
                    <a:srgbClr val="000000">
                      <a:alpha val="43137"/>
                    </a:srgbClr>
                  </a:outerShdw>
                </a:effectLst>
              </a:rPr>
              <a:t>vue</a:t>
            </a:r>
            <a:r>
              <a:rPr lang="en-NZ" sz="3600" b="1" dirty="0">
                <a:effectLst>
                  <a:outerShdw blurRad="38100" dist="38100" dir="2700000" algn="tl">
                    <a:srgbClr val="000000">
                      <a:alpha val="43137"/>
                    </a:srgbClr>
                  </a:outerShdw>
                </a:effectLst>
              </a:rPr>
              <a:t> des </a:t>
            </a:r>
            <a:r>
              <a:rPr lang="en-NZ" sz="3600" b="1" dirty="0" err="1">
                <a:effectLst>
                  <a:outerShdw blurRad="38100" dist="38100" dir="2700000" algn="tl">
                    <a:srgbClr val="000000">
                      <a:alpha val="43137"/>
                    </a:srgbClr>
                  </a:outerShdw>
                </a:effectLst>
              </a:rPr>
              <a:t>rôles</a:t>
            </a:r>
            <a:endParaRPr lang="en-NZ" sz="3600" b="1" dirty="0">
              <a:effectLst>
                <a:outerShdw blurRad="38100" dist="38100" dir="2700000" algn="tl">
                  <a:srgbClr val="000000">
                    <a:alpha val="43137"/>
                  </a:srgbClr>
                </a:outerShdw>
              </a:effectLst>
            </a:endParaRPr>
          </a:p>
        </p:txBody>
      </p:sp>
      <p:sp>
        <p:nvSpPr>
          <p:cNvPr id="6" name="Text Placeholder 5"/>
          <p:cNvSpPr>
            <a:spLocks noGrp="1"/>
          </p:cNvSpPr>
          <p:nvPr>
            <p:ph type="body" sz="half" idx="2"/>
          </p:nvPr>
        </p:nvSpPr>
        <p:spPr>
          <a:xfrm>
            <a:off x="1154953" y="3129280"/>
            <a:ext cx="3703486" cy="2895599"/>
          </a:xfrm>
        </p:spPr>
        <p:txBody>
          <a:bodyPr>
            <a:normAutofit/>
          </a:bodyPr>
          <a:lstStyle/>
          <a:p>
            <a:pPr marL="342900" indent="-342900">
              <a:buFont typeface="Arial" panose="020B0604020202020204" pitchFamily="34" charset="0"/>
              <a:buChar char="•"/>
            </a:pPr>
            <a:r>
              <a:rPr lang="en-NZ" sz="2400" dirty="0" err="1">
                <a:effectLst>
                  <a:outerShdw blurRad="38100" dist="38100" dir="2700000" algn="tl">
                    <a:srgbClr val="000000">
                      <a:alpha val="43137"/>
                    </a:srgbClr>
                  </a:outerShdw>
                </a:effectLst>
              </a:rPr>
              <a:t>Prédicateur</a:t>
            </a:r>
            <a:endParaRPr lang="en-NZ" sz="2400"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NZ" sz="2400" dirty="0" err="1">
                <a:effectLst>
                  <a:outerShdw blurRad="38100" dist="38100" dir="2700000" algn="tl">
                    <a:srgbClr val="000000">
                      <a:alpha val="43137"/>
                    </a:srgbClr>
                  </a:outerShdw>
                </a:effectLst>
              </a:rPr>
              <a:t>Ministre</a:t>
            </a:r>
            <a:r>
              <a:rPr lang="en-NZ" sz="2400" dirty="0">
                <a:effectLst>
                  <a:outerShdw blurRad="38100" dist="38100" dir="2700000" algn="tl">
                    <a:srgbClr val="000000">
                      <a:alpha val="43137"/>
                    </a:srgbClr>
                  </a:outerShdw>
                </a:effectLst>
              </a:rPr>
              <a:t> (Pasteur)</a:t>
            </a:r>
          </a:p>
          <a:p>
            <a:pPr marL="342900" indent="-342900">
              <a:buFont typeface="Arial" panose="020B0604020202020204" pitchFamily="34" charset="0"/>
              <a:buChar char="•"/>
            </a:pPr>
            <a:endParaRPr lang="en-NZ" sz="2400" dirty="0">
              <a:effectLst>
                <a:outerShdw blurRad="38100" dist="38100" dir="2700000" algn="tl">
                  <a:srgbClr val="000000">
                    <a:alpha val="43137"/>
                  </a:srgbClr>
                </a:outerShdw>
              </a:effectLst>
            </a:endParaRPr>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55045" y="2332847"/>
            <a:ext cx="4725568" cy="3111591"/>
          </a:xfrm>
        </p:spPr>
      </p:pic>
    </p:spTree>
    <p:extLst>
      <p:ext uri="{BB962C8B-B14F-4D97-AF65-F5344CB8AC3E}">
        <p14:creationId xmlns:p14="http://schemas.microsoft.com/office/powerpoint/2010/main" val="215847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54952" y="1447800"/>
            <a:ext cx="4100093" cy="1447800"/>
          </a:xfrm>
        </p:spPr>
        <p:txBody>
          <a:bodyPr/>
          <a:lstStyle/>
          <a:p>
            <a:r>
              <a:rPr lang="en-NZ" sz="3600" b="1" dirty="0">
                <a:effectLst>
                  <a:outerShdw blurRad="38100" dist="38100" dir="2700000" algn="tl">
                    <a:srgbClr val="000000">
                      <a:alpha val="43137"/>
                    </a:srgbClr>
                  </a:outerShdw>
                </a:effectLst>
              </a:rPr>
              <a:t>La </a:t>
            </a:r>
            <a:r>
              <a:rPr lang="en-NZ" sz="3600" b="1" dirty="0" err="1">
                <a:effectLst>
                  <a:outerShdw blurRad="38100" dist="38100" dir="2700000" algn="tl">
                    <a:srgbClr val="000000">
                      <a:alpha val="43137"/>
                    </a:srgbClr>
                  </a:outerShdw>
                </a:effectLst>
              </a:rPr>
              <a:t>vieille</a:t>
            </a:r>
            <a:r>
              <a:rPr lang="en-NZ" sz="3600" b="1" dirty="0">
                <a:effectLst>
                  <a:outerShdw blurRad="38100" dist="38100" dir="2700000" algn="tl">
                    <a:srgbClr val="000000">
                      <a:alpha val="43137"/>
                    </a:srgbClr>
                  </a:outerShdw>
                </a:effectLst>
              </a:rPr>
              <a:t> </a:t>
            </a:r>
            <a:r>
              <a:rPr lang="en-NZ" sz="3600" b="1" dirty="0" err="1">
                <a:effectLst>
                  <a:outerShdw blurRad="38100" dist="38100" dir="2700000" algn="tl">
                    <a:srgbClr val="000000">
                      <a:alpha val="43137"/>
                    </a:srgbClr>
                  </a:outerShdw>
                </a:effectLst>
              </a:rPr>
              <a:t>vue</a:t>
            </a:r>
            <a:r>
              <a:rPr lang="en-NZ" sz="3600" b="1" dirty="0">
                <a:effectLst>
                  <a:outerShdw blurRad="38100" dist="38100" dir="2700000" algn="tl">
                    <a:srgbClr val="000000">
                      <a:alpha val="43137"/>
                    </a:srgbClr>
                  </a:outerShdw>
                </a:effectLst>
              </a:rPr>
              <a:t> ds </a:t>
            </a:r>
            <a:r>
              <a:rPr lang="en-NZ" sz="3600" b="1" dirty="0" err="1">
                <a:effectLst>
                  <a:outerShdw blurRad="38100" dist="38100" dir="2700000" algn="tl">
                    <a:srgbClr val="000000">
                      <a:alpha val="43137"/>
                    </a:srgbClr>
                  </a:outerShdw>
                </a:effectLst>
              </a:rPr>
              <a:t>tâches</a:t>
            </a:r>
            <a:endParaRPr lang="en-NZ" sz="3600" b="1" dirty="0">
              <a:effectLst>
                <a:outerShdw blurRad="38100" dist="38100" dir="2700000" algn="tl">
                  <a:srgbClr val="000000">
                    <a:alpha val="43137"/>
                  </a:srgbClr>
                </a:outerShdw>
              </a:effectLst>
            </a:endParaRPr>
          </a:p>
        </p:txBody>
      </p:sp>
      <p:sp>
        <p:nvSpPr>
          <p:cNvPr id="6" name="Text Placeholder 5"/>
          <p:cNvSpPr>
            <a:spLocks noGrp="1"/>
          </p:cNvSpPr>
          <p:nvPr>
            <p:ph type="body" sz="half" idx="2"/>
          </p:nvPr>
        </p:nvSpPr>
        <p:spPr>
          <a:xfrm>
            <a:off x="1154953" y="3129280"/>
            <a:ext cx="3703486" cy="2895599"/>
          </a:xfrm>
        </p:spPr>
        <p:txBody>
          <a:bodyPr>
            <a:normAutofit/>
          </a:bodyPr>
          <a:lstStyle/>
          <a:p>
            <a:pPr marL="342900" indent="-342900">
              <a:buFont typeface="Arial" panose="020B0604020202020204" pitchFamily="34" charset="0"/>
              <a:buChar char="•"/>
            </a:pPr>
            <a:r>
              <a:rPr lang="en-NZ" sz="2400" dirty="0" err="1">
                <a:effectLst>
                  <a:outerShdw blurRad="38100" dist="38100" dir="2700000" algn="tl">
                    <a:srgbClr val="000000">
                      <a:alpha val="43137"/>
                    </a:srgbClr>
                  </a:outerShdw>
                </a:effectLst>
              </a:rPr>
              <a:t>Prêcher</a:t>
            </a:r>
            <a:endParaRPr lang="en-NZ" sz="2400"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NZ" sz="2400" dirty="0" err="1">
                <a:effectLst>
                  <a:outerShdw blurRad="38100" dist="38100" dir="2700000" algn="tl">
                    <a:srgbClr val="000000">
                      <a:alpha val="43137"/>
                    </a:srgbClr>
                  </a:outerShdw>
                </a:effectLst>
              </a:rPr>
              <a:t>Enseigner</a:t>
            </a:r>
            <a:r>
              <a:rPr lang="en-NZ" sz="2400" dirty="0">
                <a:effectLst>
                  <a:outerShdw blurRad="38100" dist="38100" dir="2700000" algn="tl">
                    <a:srgbClr val="000000">
                      <a:alpha val="43137"/>
                    </a:srgbClr>
                  </a:outerShdw>
                </a:effectLst>
              </a:rPr>
              <a:t>(Etudes </a:t>
            </a:r>
            <a:r>
              <a:rPr lang="en-NZ" sz="2400" dirty="0" err="1">
                <a:effectLst>
                  <a:outerShdw blurRad="38100" dist="38100" dir="2700000" algn="tl">
                    <a:srgbClr val="000000">
                      <a:alpha val="43137"/>
                    </a:srgbClr>
                  </a:outerShdw>
                </a:effectLst>
              </a:rPr>
              <a:t>Bibliques</a:t>
            </a:r>
            <a:r>
              <a:rPr lang="en-NZ" sz="2400" dirty="0">
                <a:effectLst>
                  <a:outerShdw blurRad="38100" dist="38100" dir="2700000" algn="tl">
                    <a:srgbClr val="000000">
                      <a:alpha val="43137"/>
                    </a:srgbClr>
                  </a:outerShdw>
                </a:effectLst>
              </a:rPr>
              <a:t>)</a:t>
            </a:r>
          </a:p>
          <a:p>
            <a:pPr marL="342900" indent="-342900">
              <a:buFont typeface="Arial" panose="020B0604020202020204" pitchFamily="34" charset="0"/>
              <a:buChar char="•"/>
            </a:pPr>
            <a:r>
              <a:rPr lang="en-NZ" sz="2400" dirty="0" err="1">
                <a:effectLst>
                  <a:outerShdw blurRad="38100" dist="38100" dir="2700000" algn="tl">
                    <a:srgbClr val="000000">
                      <a:alpha val="43137"/>
                    </a:srgbClr>
                  </a:outerShdw>
                </a:effectLst>
              </a:rPr>
              <a:t>Visites</a:t>
            </a:r>
            <a:endParaRPr lang="en-NZ" sz="2400"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NZ" sz="2400" dirty="0" err="1">
                <a:effectLst>
                  <a:outerShdw blurRad="38100" dist="38100" dir="2700000" algn="tl">
                    <a:srgbClr val="000000">
                      <a:alpha val="43137"/>
                    </a:srgbClr>
                  </a:outerShdw>
                </a:effectLst>
              </a:rPr>
              <a:t>Comités</a:t>
            </a:r>
            <a:endParaRPr lang="en-NZ" sz="2400" dirty="0">
              <a:effectLst>
                <a:outerShdw blurRad="38100" dist="38100" dir="2700000" algn="tl">
                  <a:srgbClr val="000000">
                    <a:alpha val="43137"/>
                  </a:srgbClr>
                </a:outerShdw>
              </a:effectLst>
            </a:endParaRP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55045" y="2332847"/>
            <a:ext cx="4725568" cy="3111591"/>
          </a:xfrm>
        </p:spPr>
      </p:pic>
    </p:spTree>
    <p:extLst>
      <p:ext uri="{BB962C8B-B14F-4D97-AF65-F5344CB8AC3E}">
        <p14:creationId xmlns:p14="http://schemas.microsoft.com/office/powerpoint/2010/main" val="3861988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54952" y="1447800"/>
            <a:ext cx="4100093" cy="1447800"/>
          </a:xfrm>
        </p:spPr>
        <p:txBody>
          <a:bodyPr/>
          <a:lstStyle/>
          <a:p>
            <a:r>
              <a:rPr lang="en-NZ" sz="3600" b="1" dirty="0">
                <a:effectLst>
                  <a:outerShdw blurRad="38100" dist="38100" dir="2700000" algn="tl">
                    <a:srgbClr val="000000">
                      <a:alpha val="43137"/>
                    </a:srgbClr>
                  </a:outerShdw>
                </a:effectLst>
              </a:rPr>
              <a:t>La nouvelle </a:t>
            </a:r>
            <a:r>
              <a:rPr lang="en-NZ" sz="3600" b="1" dirty="0" err="1">
                <a:effectLst>
                  <a:outerShdw blurRad="38100" dist="38100" dir="2700000" algn="tl">
                    <a:srgbClr val="000000">
                      <a:alpha val="43137"/>
                    </a:srgbClr>
                  </a:outerShdw>
                </a:effectLst>
              </a:rPr>
              <a:t>vue</a:t>
            </a:r>
            <a:r>
              <a:rPr lang="en-NZ" sz="3600" b="1" dirty="0">
                <a:effectLst>
                  <a:outerShdw blurRad="38100" dist="38100" dir="2700000" algn="tl">
                    <a:srgbClr val="000000">
                      <a:alpha val="43137"/>
                    </a:srgbClr>
                  </a:outerShdw>
                </a:effectLst>
              </a:rPr>
              <a:t> des </a:t>
            </a:r>
            <a:r>
              <a:rPr lang="en-NZ" sz="3600" b="1" dirty="0" err="1">
                <a:effectLst>
                  <a:outerShdw blurRad="38100" dist="38100" dir="2700000" algn="tl">
                    <a:srgbClr val="000000">
                      <a:alpha val="43137"/>
                    </a:srgbClr>
                  </a:outerShdw>
                </a:effectLst>
              </a:rPr>
              <a:t>rôles</a:t>
            </a:r>
            <a:endParaRPr lang="en-NZ" sz="3600" b="1" dirty="0">
              <a:effectLst>
                <a:outerShdw blurRad="38100" dist="38100" dir="2700000" algn="tl">
                  <a:srgbClr val="000000">
                    <a:alpha val="43137"/>
                  </a:srgbClr>
                </a:outerShdw>
              </a:effectLst>
            </a:endParaRPr>
          </a:p>
        </p:txBody>
      </p:sp>
      <p:sp>
        <p:nvSpPr>
          <p:cNvPr id="6" name="Text Placeholder 5"/>
          <p:cNvSpPr>
            <a:spLocks noGrp="1"/>
          </p:cNvSpPr>
          <p:nvPr>
            <p:ph type="body" sz="half" idx="2"/>
          </p:nvPr>
        </p:nvSpPr>
        <p:spPr>
          <a:xfrm>
            <a:off x="1154953" y="3129280"/>
            <a:ext cx="3703486" cy="2895599"/>
          </a:xfrm>
        </p:spPr>
        <p:txBody>
          <a:bodyPr>
            <a:normAutofit/>
          </a:bodyPr>
          <a:lstStyle/>
          <a:p>
            <a:pPr marL="342900" indent="-342900">
              <a:buFont typeface="Arial" panose="020B0604020202020204" pitchFamily="34" charset="0"/>
              <a:buChar char="•"/>
            </a:pPr>
            <a:r>
              <a:rPr lang="en-NZ" sz="2800" dirty="0">
                <a:effectLst>
                  <a:outerShdw blurRad="38100" dist="38100" dir="2700000" algn="tl">
                    <a:srgbClr val="000000">
                      <a:alpha val="43137"/>
                    </a:srgbClr>
                  </a:outerShdw>
                </a:effectLst>
              </a:rPr>
              <a:t>Leader</a:t>
            </a:r>
          </a:p>
          <a:p>
            <a:pPr marL="342900" indent="-342900">
              <a:buFont typeface="Arial" panose="020B0604020202020204" pitchFamily="34" charset="0"/>
              <a:buChar char="•"/>
            </a:pPr>
            <a:r>
              <a:rPr lang="en-NZ" sz="2800" dirty="0" err="1">
                <a:effectLst>
                  <a:outerShdw blurRad="38100" dist="38100" dir="2700000" algn="tl">
                    <a:srgbClr val="000000">
                      <a:alpha val="43137"/>
                    </a:srgbClr>
                  </a:outerShdw>
                </a:effectLst>
              </a:rPr>
              <a:t>Celui</a:t>
            </a:r>
            <a:r>
              <a:rPr lang="en-NZ" sz="2800" dirty="0">
                <a:effectLst>
                  <a:outerShdw blurRad="38100" dist="38100" dir="2700000" algn="tl">
                    <a:srgbClr val="000000">
                      <a:alpha val="43137"/>
                    </a:srgbClr>
                  </a:outerShdw>
                </a:effectLst>
              </a:rPr>
              <a:t> qui </a:t>
            </a:r>
            <a:r>
              <a:rPr lang="en-NZ" sz="2800" dirty="0" err="1">
                <a:effectLst>
                  <a:outerShdw blurRad="38100" dist="38100" dir="2700000" algn="tl">
                    <a:srgbClr val="000000">
                      <a:alpha val="43137"/>
                    </a:srgbClr>
                  </a:outerShdw>
                </a:effectLst>
              </a:rPr>
              <a:t>équipe</a:t>
            </a:r>
            <a:endParaRPr lang="en-NZ" sz="2800"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NZ" sz="2800" dirty="0" err="1">
                <a:effectLst>
                  <a:outerShdw blurRad="38100" dist="38100" dir="2700000" algn="tl">
                    <a:srgbClr val="000000">
                      <a:alpha val="43137"/>
                    </a:srgbClr>
                  </a:outerShdw>
                </a:effectLst>
              </a:rPr>
              <a:t>Formateur</a:t>
            </a:r>
            <a:endParaRPr lang="en-NZ" sz="2800" dirty="0">
              <a:effectLst>
                <a:outerShdw blurRad="38100" dist="38100" dir="2700000" algn="tl">
                  <a:srgbClr val="000000">
                    <a:alpha val="43137"/>
                  </a:srgbClr>
                </a:outerShdw>
              </a:effectLst>
            </a:endParaRP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55045" y="2470523"/>
            <a:ext cx="4725568" cy="2805806"/>
          </a:xfrm>
        </p:spPr>
      </p:pic>
    </p:spTree>
    <p:extLst>
      <p:ext uri="{BB962C8B-B14F-4D97-AF65-F5344CB8AC3E}">
        <p14:creationId xmlns:p14="http://schemas.microsoft.com/office/powerpoint/2010/main" val="1469023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NZ" sz="6000" dirty="0" err="1">
                <a:effectLst>
                  <a:outerShdw blurRad="38100" dist="38100" dir="2700000" algn="tl">
                    <a:srgbClr val="000000">
                      <a:alpha val="43137"/>
                    </a:srgbClr>
                  </a:outerShdw>
                </a:effectLst>
              </a:rPr>
              <a:t>Vous</a:t>
            </a:r>
            <a:r>
              <a:rPr lang="en-NZ" sz="6000" dirty="0">
                <a:effectLst>
                  <a:outerShdw blurRad="38100" dist="38100" dir="2700000" algn="tl">
                    <a:srgbClr val="000000">
                      <a:alpha val="43137"/>
                    </a:srgbClr>
                  </a:outerShdw>
                </a:effectLst>
              </a:rPr>
              <a:t> a-t-on </a:t>
            </a:r>
            <a:r>
              <a:rPr lang="en-NZ" sz="6000" dirty="0" err="1">
                <a:effectLst>
                  <a:outerShdw blurRad="38100" dist="38100" dir="2700000" algn="tl">
                    <a:srgbClr val="000000">
                      <a:alpha val="43137"/>
                    </a:srgbClr>
                  </a:outerShdw>
                </a:effectLst>
              </a:rPr>
              <a:t>dit</a:t>
            </a:r>
            <a:r>
              <a:rPr lang="en-NZ" sz="6000" dirty="0">
                <a:effectLst>
                  <a:outerShdw blurRad="38100" dist="38100" dir="2700000" algn="tl">
                    <a:srgbClr val="000000">
                      <a:alpha val="43137"/>
                    </a:srgbClr>
                  </a:outerShdw>
                </a:effectLst>
              </a:rPr>
              <a:t> </a:t>
            </a:r>
            <a:r>
              <a:rPr lang="en-NZ" sz="6000" dirty="0" err="1">
                <a:effectLst>
                  <a:outerShdw blurRad="38100" dist="38100" dir="2700000" algn="tl">
                    <a:srgbClr val="000000">
                      <a:alpha val="43137"/>
                    </a:srgbClr>
                  </a:outerShdw>
                </a:effectLst>
              </a:rPr>
              <a:t>quelle</a:t>
            </a:r>
            <a:r>
              <a:rPr lang="en-NZ" sz="6000" dirty="0">
                <a:effectLst>
                  <a:outerShdw blurRad="38100" dist="38100" dir="2700000" algn="tl">
                    <a:srgbClr val="000000">
                      <a:alpha val="43137"/>
                    </a:srgbClr>
                  </a:outerShdw>
                </a:effectLst>
              </a:rPr>
              <a:t> </a:t>
            </a:r>
            <a:r>
              <a:rPr lang="en-NZ" sz="6000" dirty="0" err="1">
                <a:effectLst>
                  <a:outerShdw blurRad="38100" dist="38100" dir="2700000" algn="tl">
                    <a:srgbClr val="000000">
                      <a:alpha val="43137"/>
                    </a:srgbClr>
                  </a:outerShdw>
                </a:effectLst>
              </a:rPr>
              <a:t>est</a:t>
            </a:r>
            <a:r>
              <a:rPr lang="en-NZ" sz="6000" dirty="0">
                <a:effectLst>
                  <a:outerShdw blurRad="38100" dist="38100" dir="2700000" algn="tl">
                    <a:srgbClr val="000000">
                      <a:alpha val="43137"/>
                    </a:srgbClr>
                  </a:outerShdw>
                </a:effectLst>
              </a:rPr>
              <a:t> la </a:t>
            </a:r>
            <a:r>
              <a:rPr lang="en-NZ" sz="6000" dirty="0" err="1">
                <a:effectLst>
                  <a:outerShdw blurRad="38100" dist="38100" dir="2700000" algn="tl">
                    <a:srgbClr val="000000">
                      <a:alpha val="43137"/>
                    </a:srgbClr>
                  </a:outerShdw>
                </a:effectLst>
              </a:rPr>
              <a:t>différence</a:t>
            </a:r>
            <a:r>
              <a:rPr lang="en-NZ" sz="6000" dirty="0">
                <a:effectLst>
                  <a:outerShdw blurRad="38100" dist="38100" dir="2700000" algn="tl">
                    <a:srgbClr val="000000">
                      <a:alpha val="43137"/>
                    </a:srgbClr>
                  </a:outerShdw>
                </a:effectLst>
              </a:rPr>
              <a:t>?</a:t>
            </a:r>
          </a:p>
        </p:txBody>
      </p:sp>
      <p:sp>
        <p:nvSpPr>
          <p:cNvPr id="6" name="Text Placeholder 5"/>
          <p:cNvSpPr>
            <a:spLocks noGrp="1"/>
          </p:cNvSpPr>
          <p:nvPr>
            <p:ph type="body" idx="1"/>
          </p:nvPr>
        </p:nvSpPr>
        <p:spPr/>
        <p:txBody>
          <a:bodyPr/>
          <a:lstStyle/>
          <a:p>
            <a:endParaRPr lang="en-NZ" dirty="0"/>
          </a:p>
        </p:txBody>
      </p:sp>
    </p:spTree>
    <p:extLst>
      <p:ext uri="{BB962C8B-B14F-4D97-AF65-F5344CB8AC3E}">
        <p14:creationId xmlns:p14="http://schemas.microsoft.com/office/powerpoint/2010/main" val="1741944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NZ" altLang="en-US" sz="3600" b="1" dirty="0">
                <a:effectLst>
                  <a:outerShdw blurRad="38100" dist="38100" dir="2700000" algn="tl">
                    <a:srgbClr val="000000">
                      <a:alpha val="43137"/>
                    </a:srgbClr>
                  </a:outerShdw>
                </a:effectLst>
              </a:rPr>
              <a:t>Le leadership </a:t>
            </a:r>
            <a:r>
              <a:rPr lang="en-NZ" altLang="en-US" sz="3600" b="1" dirty="0" err="1">
                <a:effectLst>
                  <a:outerShdw blurRad="38100" dist="38100" dir="2700000" algn="tl">
                    <a:srgbClr val="000000">
                      <a:alpha val="43137"/>
                    </a:srgbClr>
                  </a:outerShdw>
                </a:effectLst>
              </a:rPr>
              <a:t>est</a:t>
            </a:r>
            <a:r>
              <a:rPr lang="en-NZ" altLang="en-US" sz="3600" b="1" dirty="0">
                <a:effectLst>
                  <a:outerShdw blurRad="38100" dist="38100" dir="2700000" algn="tl">
                    <a:srgbClr val="000000">
                      <a:alpha val="43137"/>
                    </a:srgbClr>
                  </a:outerShdw>
                </a:effectLst>
              </a:rPr>
              <a:t> la discipline qui </a:t>
            </a:r>
            <a:r>
              <a:rPr lang="en-NZ" altLang="en-US" sz="3600" b="1" dirty="0" err="1">
                <a:effectLst>
                  <a:outerShdw blurRad="38100" dist="38100" dir="2700000" algn="tl">
                    <a:srgbClr val="000000">
                      <a:alpha val="43137"/>
                    </a:srgbClr>
                  </a:outerShdw>
                </a:effectLst>
              </a:rPr>
              <a:t>consiste</a:t>
            </a:r>
            <a:r>
              <a:rPr lang="en-NZ" altLang="en-US" sz="3600" b="1" dirty="0">
                <a:effectLst>
                  <a:outerShdw blurRad="38100" dist="38100" dir="2700000" algn="tl">
                    <a:srgbClr val="000000">
                      <a:alpha val="43137"/>
                    </a:srgbClr>
                  </a:outerShdw>
                </a:effectLst>
              </a:rPr>
              <a:t> à </a:t>
            </a:r>
            <a:r>
              <a:rPr lang="en-NZ" altLang="en-US" sz="3600" b="1" dirty="0" err="1">
                <a:effectLst>
                  <a:outerShdw blurRad="38100" dist="38100" dir="2700000" algn="tl">
                    <a:srgbClr val="000000">
                      <a:alpha val="43137"/>
                    </a:srgbClr>
                  </a:outerShdw>
                </a:effectLst>
              </a:rPr>
              <a:t>exercer</a:t>
            </a:r>
            <a:r>
              <a:rPr lang="en-NZ" altLang="en-US" sz="3600" b="1" dirty="0">
                <a:effectLst>
                  <a:outerShdw blurRad="38100" dist="38100" dir="2700000" algn="tl">
                    <a:srgbClr val="000000">
                      <a:alpha val="43137"/>
                    </a:srgbClr>
                  </a:outerShdw>
                </a:effectLst>
              </a:rPr>
              <a:t> </a:t>
            </a:r>
            <a:r>
              <a:rPr lang="en-NZ" altLang="en-US" sz="3600" b="1" dirty="0" err="1">
                <a:effectLst>
                  <a:outerShdw blurRad="38100" dist="38100" dir="2700000" algn="tl">
                    <a:srgbClr val="000000">
                      <a:alpha val="43137"/>
                    </a:srgbClr>
                  </a:outerShdw>
                </a:effectLst>
              </a:rPr>
              <a:t>délibérément</a:t>
            </a:r>
            <a:r>
              <a:rPr lang="en-NZ" altLang="en-US" sz="3600" b="1" dirty="0">
                <a:effectLst>
                  <a:outerShdw blurRad="38100" dist="38100" dir="2700000" algn="tl">
                    <a:srgbClr val="000000">
                      <a:alpha val="43137"/>
                    </a:srgbClr>
                  </a:outerShdw>
                </a:effectLst>
              </a:rPr>
              <a:t> un influence </a:t>
            </a:r>
            <a:r>
              <a:rPr lang="en-NZ" altLang="en-US" sz="3600" b="1" dirty="0" err="1">
                <a:effectLst>
                  <a:outerShdw blurRad="38100" dist="38100" dir="2700000" algn="tl">
                    <a:srgbClr val="000000">
                      <a:alpha val="43137"/>
                    </a:srgbClr>
                  </a:outerShdw>
                </a:effectLst>
              </a:rPr>
              <a:t>particulière</a:t>
            </a:r>
            <a:r>
              <a:rPr lang="en-NZ" altLang="en-US" sz="3600" b="1" dirty="0">
                <a:effectLst>
                  <a:outerShdw blurRad="38100" dist="38100" dir="2700000" algn="tl">
                    <a:srgbClr val="000000">
                      <a:alpha val="43137"/>
                    </a:srgbClr>
                  </a:outerShdw>
                </a:effectLst>
              </a:rPr>
              <a:t> au sein d’un </a:t>
            </a:r>
            <a:r>
              <a:rPr lang="en-NZ" altLang="en-US" sz="3600" b="1" dirty="0" err="1">
                <a:effectLst>
                  <a:outerShdw blurRad="38100" dist="38100" dir="2700000" algn="tl">
                    <a:srgbClr val="000000">
                      <a:alpha val="43137"/>
                    </a:srgbClr>
                  </a:outerShdw>
                </a:effectLst>
              </a:rPr>
              <a:t>groupe</a:t>
            </a:r>
            <a:r>
              <a:rPr lang="en-NZ" altLang="en-US" sz="3600" b="1" dirty="0">
                <a:effectLst>
                  <a:outerShdw blurRad="38100" dist="38100" dir="2700000" algn="tl">
                    <a:srgbClr val="000000">
                      <a:alpha val="43137"/>
                    </a:srgbClr>
                  </a:outerShdw>
                </a:effectLst>
              </a:rPr>
              <a:t> pour </a:t>
            </a:r>
            <a:r>
              <a:rPr lang="en-NZ" altLang="en-US" sz="3600" b="1" dirty="0" err="1">
                <a:effectLst>
                  <a:outerShdw blurRad="38100" dist="38100" dir="2700000" algn="tl">
                    <a:srgbClr val="000000">
                      <a:alpha val="43137"/>
                    </a:srgbClr>
                  </a:outerShdw>
                </a:effectLst>
              </a:rPr>
              <a:t>l’amener</a:t>
            </a:r>
            <a:r>
              <a:rPr lang="en-NZ" altLang="en-US" sz="3600" b="1" dirty="0">
                <a:effectLst>
                  <a:outerShdw blurRad="38100" dist="38100" dir="2700000" algn="tl">
                    <a:srgbClr val="000000">
                      <a:alpha val="43137"/>
                    </a:srgbClr>
                  </a:outerShdw>
                </a:effectLst>
              </a:rPr>
              <a:t> à des </a:t>
            </a:r>
            <a:r>
              <a:rPr lang="en-NZ" altLang="en-US" sz="3600" b="1" dirty="0" err="1">
                <a:effectLst>
                  <a:outerShdw blurRad="38100" dist="38100" dir="2700000" algn="tl">
                    <a:srgbClr val="000000">
                      <a:alpha val="43137"/>
                    </a:srgbClr>
                  </a:outerShdw>
                </a:effectLst>
              </a:rPr>
              <a:t>objectifs</a:t>
            </a:r>
            <a:r>
              <a:rPr lang="en-NZ" altLang="en-US" sz="3600" b="1" dirty="0">
                <a:effectLst>
                  <a:outerShdw blurRad="38100" dist="38100" dir="2700000" algn="tl">
                    <a:srgbClr val="000000">
                      <a:alpha val="43137"/>
                    </a:srgbClr>
                  </a:outerShdw>
                </a:effectLst>
              </a:rPr>
              <a:t> </a:t>
            </a:r>
            <a:r>
              <a:rPr lang="en-NZ" altLang="en-US" sz="3600" b="1" dirty="0" err="1">
                <a:effectLst>
                  <a:outerShdw blurRad="38100" dist="38100" dir="2700000" algn="tl">
                    <a:srgbClr val="000000">
                      <a:alpha val="43137"/>
                    </a:srgbClr>
                  </a:outerShdw>
                </a:effectLst>
              </a:rPr>
              <a:t>positifs</a:t>
            </a:r>
            <a:r>
              <a:rPr lang="en-NZ" altLang="en-US" sz="3600" b="1" dirty="0">
                <a:effectLst>
                  <a:outerShdw blurRad="38100" dist="38100" dir="2700000" algn="tl">
                    <a:srgbClr val="000000">
                      <a:alpha val="43137"/>
                    </a:srgbClr>
                  </a:outerShdw>
                </a:effectLst>
              </a:rPr>
              <a:t> et permanents qui </a:t>
            </a:r>
            <a:r>
              <a:rPr lang="en-NZ" altLang="en-US" sz="3600" b="1" dirty="0" err="1">
                <a:effectLst>
                  <a:outerShdw blurRad="38100" dist="38100" dir="2700000" algn="tl">
                    <a:srgbClr val="000000">
                      <a:alpha val="43137"/>
                    </a:srgbClr>
                  </a:outerShdw>
                </a:effectLst>
              </a:rPr>
              <a:t>répondent</a:t>
            </a:r>
            <a:r>
              <a:rPr lang="en-NZ" altLang="en-US" sz="3600" b="1" dirty="0">
                <a:effectLst>
                  <a:outerShdw blurRad="38100" dist="38100" dir="2700000" algn="tl">
                    <a:srgbClr val="000000">
                      <a:alpha val="43137"/>
                    </a:srgbClr>
                  </a:outerShdw>
                </a:effectLst>
              </a:rPr>
              <a:t> aux </a:t>
            </a:r>
            <a:r>
              <a:rPr lang="en-NZ" altLang="en-US" sz="3600" b="1" dirty="0" err="1">
                <a:effectLst>
                  <a:outerShdw blurRad="38100" dist="38100" dir="2700000" algn="tl">
                    <a:srgbClr val="000000">
                      <a:alpha val="43137"/>
                    </a:srgbClr>
                  </a:outerShdw>
                </a:effectLst>
              </a:rPr>
              <a:t>besoins</a:t>
            </a:r>
            <a:r>
              <a:rPr lang="en-NZ" altLang="en-US" sz="3600" b="1" dirty="0">
                <a:effectLst>
                  <a:outerShdw blurRad="38100" dist="38100" dir="2700000" algn="tl">
                    <a:srgbClr val="000000">
                      <a:alpha val="43137"/>
                    </a:srgbClr>
                  </a:outerShdw>
                </a:effectLst>
              </a:rPr>
              <a:t> de </a:t>
            </a:r>
            <a:r>
              <a:rPr lang="en-NZ" altLang="en-US" sz="3600" b="1" dirty="0" err="1">
                <a:effectLst>
                  <a:outerShdw blurRad="38100" dist="38100" dir="2700000" algn="tl">
                    <a:srgbClr val="000000">
                      <a:alpha val="43137"/>
                    </a:srgbClr>
                  </a:outerShdw>
                </a:effectLst>
              </a:rPr>
              <a:t>ce</a:t>
            </a:r>
            <a:r>
              <a:rPr lang="en-NZ" altLang="en-US" sz="3600" b="1" dirty="0">
                <a:effectLst>
                  <a:outerShdw blurRad="38100" dist="38100" dir="2700000" algn="tl">
                    <a:srgbClr val="000000">
                      <a:alpha val="43137"/>
                    </a:srgbClr>
                  </a:outerShdw>
                </a:effectLst>
              </a:rPr>
              <a:t> </a:t>
            </a:r>
            <a:r>
              <a:rPr lang="en-NZ" altLang="en-US" sz="3600" b="1" dirty="0" err="1">
                <a:effectLst>
                  <a:outerShdw blurRad="38100" dist="38100" dir="2700000" algn="tl">
                    <a:srgbClr val="000000">
                      <a:alpha val="43137"/>
                    </a:srgbClr>
                  </a:outerShdw>
                </a:effectLst>
              </a:rPr>
              <a:t>dernier</a:t>
            </a:r>
            <a:r>
              <a:rPr lang="en-NZ" altLang="en-US" sz="3600" b="1" dirty="0">
                <a:effectLst>
                  <a:outerShdw blurRad="38100" dist="38100" dir="2700000" algn="tl">
                    <a:srgbClr val="000000">
                      <a:alpha val="43137"/>
                    </a:srgbClr>
                  </a:outerShdw>
                </a:effectLst>
              </a:rPr>
              <a:t>.</a:t>
            </a:r>
            <a:endParaRPr lang="en-US" altLang="en-US" sz="3600" b="1" dirty="0">
              <a:effectLst>
                <a:outerShdw blurRad="38100" dist="38100" dir="2700000" algn="tl">
                  <a:srgbClr val="000000">
                    <a:alpha val="43137"/>
                  </a:srgbClr>
                </a:outerShdw>
              </a:effectLst>
            </a:endParaRPr>
          </a:p>
        </p:txBody>
      </p:sp>
      <p:sp>
        <p:nvSpPr>
          <p:cNvPr id="4099" name="Rectangle 3"/>
          <p:cNvSpPr>
            <a:spLocks noGrp="1" noChangeArrowheads="1"/>
          </p:cNvSpPr>
          <p:nvPr>
            <p:ph type="body" idx="1"/>
          </p:nvPr>
        </p:nvSpPr>
        <p:spPr/>
        <p:txBody>
          <a:bodyPr>
            <a:normAutofit/>
          </a:bodyPr>
          <a:lstStyle/>
          <a:p>
            <a:pPr algn="r" eaLnBrk="1" hangingPunct="1">
              <a:buFontTx/>
              <a:buNone/>
            </a:pPr>
            <a:r>
              <a:rPr lang="en-US" altLang="en-US" sz="2400" b="1" dirty="0">
                <a:effectLst>
                  <a:outerShdw blurRad="38100" dist="38100" dir="2700000" algn="tl">
                    <a:srgbClr val="000000">
                      <a:alpha val="43137"/>
                    </a:srgbClr>
                  </a:outerShdw>
                </a:effectLst>
              </a:rPr>
              <a:t>John Haggai</a:t>
            </a:r>
            <a:endParaRPr lang="en-AU" altLang="en-US" sz="2400" b="1" dirty="0">
              <a:effectLst>
                <a:outerShdw blurRad="38100" dist="38100" dir="2700000" algn="tl">
                  <a:srgbClr val="000000">
                    <a:alpha val="43137"/>
                  </a:srgbClr>
                </a:outerShdw>
              </a:effectLst>
            </a:endParaRPr>
          </a:p>
        </p:txBody>
      </p:sp>
      <p:sp>
        <p:nvSpPr>
          <p:cNvPr id="60420" name="Text Box 4"/>
          <p:cNvSpPr txBox="1">
            <a:spLocks noChangeArrowheads="1"/>
          </p:cNvSpPr>
          <p:nvPr/>
        </p:nvSpPr>
        <p:spPr bwMode="auto">
          <a:xfrm>
            <a:off x="2362200" y="2286001"/>
            <a:ext cx="7391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en-US" altLang="en-US" dirty="0">
              <a:latin typeface="Arial" panose="020B0604020202020204" pitchFamily="34" charset="0"/>
              <a:cs typeface="Times New Roman" panose="02020603050405020304" pitchFamily="18" charset="0"/>
            </a:endParaRPr>
          </a:p>
          <a:p>
            <a:pPr eaLnBrk="1" hangingPunct="1"/>
            <a:br>
              <a:rPr lang="en-US" altLang="en-US" dirty="0">
                <a:latin typeface="Arial" panose="020B0604020202020204" pitchFamily="34" charset="0"/>
              </a:rPr>
            </a:br>
            <a:r>
              <a:rPr lang="en-US" altLang="en-US" dirty="0">
                <a:latin typeface="Arial" panose="020B0604020202020204" pitchFamily="34" charset="0"/>
                <a:cs typeface="Times New Roman" panose="02020603050405020304" pitchFamily="18" charset="0"/>
              </a:rPr>
              <a:t>	</a:t>
            </a:r>
            <a:r>
              <a:rPr lang="en-US" altLang="en-US" dirty="0">
                <a:latin typeface="Times" panose="02020603050405020304" pitchFamily="18" charset="0"/>
                <a:cs typeface="Times New Roman" panose="02020603050405020304" pitchFamily="18" charset="0"/>
              </a:rPr>
              <a:t>	</a:t>
            </a:r>
            <a:endParaRPr lang="en-US" altLang="en-US" dirty="0"/>
          </a:p>
        </p:txBody>
      </p:sp>
    </p:spTree>
    <p:extLst>
      <p:ext uri="{BB962C8B-B14F-4D97-AF65-F5344CB8AC3E}">
        <p14:creationId xmlns:p14="http://schemas.microsoft.com/office/powerpoint/2010/main" val="20331918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0420"/>
                                        </p:tgtEl>
                                        <p:attrNameLst>
                                          <p:attrName>style.visibility</p:attrName>
                                        </p:attrNameLst>
                                      </p:cBhvr>
                                      <p:to>
                                        <p:strVal val="visible"/>
                                      </p:to>
                                    </p:set>
                                    <p:anim calcmode="lin" valueType="num">
                                      <p:cBhvr additive="base">
                                        <p:cTn id="7" dur="500" fill="hold"/>
                                        <p:tgtEl>
                                          <p:spTgt spid="60420"/>
                                        </p:tgtEl>
                                        <p:attrNameLst>
                                          <p:attrName>ppt_x</p:attrName>
                                        </p:attrNameLst>
                                      </p:cBhvr>
                                      <p:tavLst>
                                        <p:tav tm="0">
                                          <p:val>
                                            <p:strVal val="0-#ppt_w/2"/>
                                          </p:val>
                                        </p:tav>
                                        <p:tav tm="100000">
                                          <p:val>
                                            <p:strVal val="#ppt_x"/>
                                          </p:val>
                                        </p:tav>
                                      </p:tavLst>
                                    </p:anim>
                                    <p:anim calcmode="lin" valueType="num">
                                      <p:cBhvr additive="base">
                                        <p:cTn id="8" dur="500" fill="hold"/>
                                        <p:tgtEl>
                                          <p:spTgt spid="604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2836</TotalTime>
  <Words>1275</Words>
  <Application>Microsoft Office PowerPoint</Application>
  <PresentationFormat>Widescreen</PresentationFormat>
  <Paragraphs>279</Paragraphs>
  <Slides>38</Slides>
  <Notes>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7" baseType="lpstr">
      <vt:lpstr>Arial</vt:lpstr>
      <vt:lpstr>Arial Black</vt:lpstr>
      <vt:lpstr>Calibri</vt:lpstr>
      <vt:lpstr>Century Gothic</vt:lpstr>
      <vt:lpstr>Times</vt:lpstr>
      <vt:lpstr>Times New Roman</vt:lpstr>
      <vt:lpstr>Wingdings 3</vt:lpstr>
      <vt:lpstr>Ion</vt:lpstr>
      <vt:lpstr>CorelDRAW</vt:lpstr>
      <vt:lpstr>Le leadership </vt:lpstr>
      <vt:lpstr>Redéfinir le rôle du pasteur  </vt:lpstr>
      <vt:lpstr>Réfléchissez…</vt:lpstr>
      <vt:lpstr>5 min en groupes</vt:lpstr>
      <vt:lpstr>La vieille vue des rôles</vt:lpstr>
      <vt:lpstr>La vieille vue ds tâches</vt:lpstr>
      <vt:lpstr>La nouvelle vue des rôles</vt:lpstr>
      <vt:lpstr>Vous a-t-on dit quelle est la différence?</vt:lpstr>
      <vt:lpstr>Le leadership est la discipline qui consiste à exercer délibérément un influence particulière au sein d’un groupe pour l’amener à des objectifs positifs et permanents qui répondent aux besoins de ce dernier.</vt:lpstr>
      <vt:lpstr>Responsabiliser les leaders potentiels</vt:lpstr>
      <vt:lpstr>La courbe de mentorat</vt:lpstr>
      <vt:lpstr>Les quatre phases du développement du leadership</vt:lpstr>
      <vt:lpstr>PowerPoint Presentation</vt:lpstr>
      <vt:lpstr>PowerPoint Presentation</vt:lpstr>
      <vt:lpstr>Le leadership que les Gens Suivent</vt:lpstr>
      <vt:lpstr>L’avenir n’est pas un résultat de choix parmi des options alternatives que nous offre le present, mais il est un lieu créé, d’abord dans notre esprit, puis dans notre volonté enfin dans nos actes. L’avenir n’est pas un lieu où nous allons, mais un lieu que nous créons. Il ne faut pas trouver les chemins, mais les créer : aussi l’action de faire l’avenir change à la fois celui qui en est à l’origine et sa destinée.</vt:lpstr>
      <vt:lpstr>C’est par la sagesse qu’une maison s’élève, Et par l’intelligence qu’elle s’affermit; C’est par la science que les chambres se remplissent De tous les biens précieux et agréables.      </vt:lpstr>
      <vt:lpstr>PowerPoint Presentation</vt:lpstr>
      <vt:lpstr>PowerPoint Presentation</vt:lpstr>
      <vt:lpstr>PowerPoint Presentation</vt:lpstr>
      <vt:lpstr>Quelles sont vos valeurs?</vt:lpstr>
      <vt:lpstr>Quel est votre objectif?</vt:lpstr>
      <vt:lpstr>Quelle est votre vision?</vt:lpstr>
      <vt:lpstr>PowerPoint Presentation</vt:lpstr>
      <vt:lpstr>PowerPoint Presentation</vt:lpstr>
      <vt:lpstr>PowerPoint Presentation</vt:lpstr>
      <vt:lpstr>Planification Intelligente </vt:lpstr>
      <vt:lpstr>PowerPoint Presentation</vt:lpstr>
      <vt:lpstr>PowerPoint Presentation</vt:lpstr>
      <vt:lpstr>Evaluation en bref</vt:lpstr>
      <vt:lpstr>Evaluation en bref</vt:lpstr>
      <vt:lpstr>Evaluation en bref</vt:lpstr>
      <vt:lpstr>Le Pasteur Les Anciens Leaders de l’église (membres impliqués) Observateurs extérieurs (enquêtes &amp; clients secrets)</vt:lpstr>
      <vt:lpstr>Les besoins des gens sont-ils respectés?  Les gens évoluent-ils en tant que disciples ou en tant que leaders?  Les gens sont-ils prêts à aller de l’avant?  Sommes-nous efficaces?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dc:title>
  <dc:creator>Victor Kulakov</dc:creator>
  <cp:lastModifiedBy>Victor Kulakov</cp:lastModifiedBy>
  <cp:revision>78</cp:revision>
  <dcterms:created xsi:type="dcterms:W3CDTF">2015-05-28T08:10:52Z</dcterms:created>
  <dcterms:modified xsi:type="dcterms:W3CDTF">2019-07-10T23:51:15Z</dcterms:modified>
</cp:coreProperties>
</file>