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8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75" y="2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DAD53-6210-4338-A4A8-0889DD147C7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66FFF759-F58E-4BE2-AECA-0A60D7CF39C7}">
      <dgm:prSet phldrT="[Text]"/>
      <dgm:spPr/>
      <dgm:t>
        <a:bodyPr/>
        <a:lstStyle/>
        <a:p>
          <a:r>
            <a:rPr lang="en-NZ" dirty="0" smtClean="0"/>
            <a:t>R</a:t>
          </a:r>
          <a:endParaRPr lang="en-NZ" dirty="0"/>
        </a:p>
      </dgm:t>
    </dgm:pt>
    <dgm:pt modelId="{C1703211-CF8D-422A-99D8-ED040682A07E}" type="parTrans" cxnId="{CADE06DB-FEDD-4C4C-AAB4-669D3C8715E3}">
      <dgm:prSet/>
      <dgm:spPr/>
      <dgm:t>
        <a:bodyPr/>
        <a:lstStyle/>
        <a:p>
          <a:endParaRPr lang="en-NZ"/>
        </a:p>
      </dgm:t>
    </dgm:pt>
    <dgm:pt modelId="{E447C624-FFA8-4886-AC18-0EC6E7580E89}" type="sibTrans" cxnId="{CADE06DB-FEDD-4C4C-AAB4-669D3C8715E3}">
      <dgm:prSet/>
      <dgm:spPr/>
      <dgm:t>
        <a:bodyPr/>
        <a:lstStyle/>
        <a:p>
          <a:endParaRPr lang="en-NZ"/>
        </a:p>
      </dgm:t>
    </dgm:pt>
    <dgm:pt modelId="{25E00525-B9EC-410A-9637-E25C55D43CC2}">
      <dgm:prSet phldrT="[Text]"/>
      <dgm:spPr/>
      <dgm:t>
        <a:bodyPr/>
        <a:lstStyle/>
        <a:p>
          <a:r>
            <a:rPr lang="en-NZ" dirty="0" smtClean="0"/>
            <a:t>reality</a:t>
          </a:r>
          <a:endParaRPr lang="en-NZ" dirty="0"/>
        </a:p>
      </dgm:t>
    </dgm:pt>
    <dgm:pt modelId="{4944111C-E6D2-4FAA-95A1-B3DC74D4EC9A}" type="parTrans" cxnId="{F7BAF0A0-5502-476D-9462-00CBB1C39706}">
      <dgm:prSet/>
      <dgm:spPr/>
      <dgm:t>
        <a:bodyPr/>
        <a:lstStyle/>
        <a:p>
          <a:endParaRPr lang="en-NZ"/>
        </a:p>
      </dgm:t>
    </dgm:pt>
    <dgm:pt modelId="{28B85269-7E74-40B9-9CB4-09679BFEA86C}" type="sibTrans" cxnId="{F7BAF0A0-5502-476D-9462-00CBB1C39706}">
      <dgm:prSet/>
      <dgm:spPr/>
      <dgm:t>
        <a:bodyPr/>
        <a:lstStyle/>
        <a:p>
          <a:endParaRPr lang="en-NZ"/>
        </a:p>
      </dgm:t>
    </dgm:pt>
    <dgm:pt modelId="{4F4928F6-91B2-4016-BD37-96F5FA801B45}">
      <dgm:prSet phldrT="[Text]"/>
      <dgm:spPr/>
      <dgm:t>
        <a:bodyPr/>
        <a:lstStyle/>
        <a:p>
          <a:r>
            <a:rPr lang="en-NZ" dirty="0" smtClean="0"/>
            <a:t>What is the current situation?</a:t>
          </a:r>
          <a:endParaRPr lang="en-NZ" dirty="0"/>
        </a:p>
      </dgm:t>
    </dgm:pt>
    <dgm:pt modelId="{1FC049B3-28B0-4D45-848D-B842B2F63D5B}" type="parTrans" cxnId="{F8ECDA44-2D1C-488F-8276-3A06BA9CFC55}">
      <dgm:prSet/>
      <dgm:spPr/>
      <dgm:t>
        <a:bodyPr/>
        <a:lstStyle/>
        <a:p>
          <a:endParaRPr lang="en-NZ"/>
        </a:p>
      </dgm:t>
    </dgm:pt>
    <dgm:pt modelId="{38C45FE3-52B0-49CF-BB4A-562C20B9DD40}" type="sibTrans" cxnId="{F8ECDA44-2D1C-488F-8276-3A06BA9CFC55}">
      <dgm:prSet/>
      <dgm:spPr/>
      <dgm:t>
        <a:bodyPr/>
        <a:lstStyle/>
        <a:p>
          <a:endParaRPr lang="en-NZ"/>
        </a:p>
      </dgm:t>
    </dgm:pt>
    <dgm:pt modelId="{6A6CF32E-AA79-45E5-88BC-88763DE3C1E4}">
      <dgm:prSet phldrT="[Text]"/>
      <dgm:spPr/>
      <dgm:t>
        <a:bodyPr/>
        <a:lstStyle/>
        <a:p>
          <a:r>
            <a:rPr lang="en-NZ" dirty="0" smtClean="0"/>
            <a:t>O</a:t>
          </a:r>
          <a:endParaRPr lang="en-NZ" dirty="0"/>
        </a:p>
      </dgm:t>
    </dgm:pt>
    <dgm:pt modelId="{FA22A435-9A78-472E-A147-2B7F462E5FC8}" type="parTrans" cxnId="{74A38ABA-CDDE-444A-97F2-BB1A0E89F493}">
      <dgm:prSet/>
      <dgm:spPr/>
      <dgm:t>
        <a:bodyPr/>
        <a:lstStyle/>
        <a:p>
          <a:endParaRPr lang="en-NZ"/>
        </a:p>
      </dgm:t>
    </dgm:pt>
    <dgm:pt modelId="{067561BC-9CB4-416B-A8C5-DA41761D6D6A}" type="sibTrans" cxnId="{74A38ABA-CDDE-444A-97F2-BB1A0E89F493}">
      <dgm:prSet/>
      <dgm:spPr/>
      <dgm:t>
        <a:bodyPr/>
        <a:lstStyle/>
        <a:p>
          <a:endParaRPr lang="en-NZ"/>
        </a:p>
      </dgm:t>
    </dgm:pt>
    <dgm:pt modelId="{1556BDD8-2186-4739-9310-1A39735792D0}">
      <dgm:prSet phldrT="[Text]"/>
      <dgm:spPr/>
      <dgm:t>
        <a:bodyPr/>
        <a:lstStyle/>
        <a:p>
          <a:r>
            <a:rPr lang="en-NZ" dirty="0" smtClean="0"/>
            <a:t>options</a:t>
          </a:r>
          <a:endParaRPr lang="en-NZ" dirty="0"/>
        </a:p>
      </dgm:t>
    </dgm:pt>
    <dgm:pt modelId="{EF1D0FBC-E985-42E3-96BF-367741383C49}" type="parTrans" cxnId="{2D423CCE-68A8-41DF-AED6-A66CBD74FEA9}">
      <dgm:prSet/>
      <dgm:spPr/>
      <dgm:t>
        <a:bodyPr/>
        <a:lstStyle/>
        <a:p>
          <a:endParaRPr lang="en-NZ"/>
        </a:p>
      </dgm:t>
    </dgm:pt>
    <dgm:pt modelId="{1CEBD7E7-7B1D-4357-80DB-4AD3DA256B02}" type="sibTrans" cxnId="{2D423CCE-68A8-41DF-AED6-A66CBD74FEA9}">
      <dgm:prSet/>
      <dgm:spPr/>
      <dgm:t>
        <a:bodyPr/>
        <a:lstStyle/>
        <a:p>
          <a:endParaRPr lang="en-NZ"/>
        </a:p>
      </dgm:t>
    </dgm:pt>
    <dgm:pt modelId="{C3AF7D59-CF3F-4C3E-9D7B-617F7EEE5CDF}">
      <dgm:prSet phldrT="[Text]"/>
      <dgm:spPr/>
      <dgm:t>
        <a:bodyPr/>
        <a:lstStyle/>
        <a:p>
          <a:r>
            <a:rPr lang="en-NZ" dirty="0" smtClean="0"/>
            <a:t>What could you do to achieve you goals?</a:t>
          </a:r>
          <a:endParaRPr lang="en-NZ" dirty="0"/>
        </a:p>
      </dgm:t>
    </dgm:pt>
    <dgm:pt modelId="{946FC099-4A25-4F05-8A3C-582DA2EEC2EC}" type="parTrans" cxnId="{F0F8E480-4DF9-4578-8712-019B42D09CC8}">
      <dgm:prSet/>
      <dgm:spPr/>
      <dgm:t>
        <a:bodyPr/>
        <a:lstStyle/>
        <a:p>
          <a:endParaRPr lang="en-NZ"/>
        </a:p>
      </dgm:t>
    </dgm:pt>
    <dgm:pt modelId="{46AEA27F-381B-4CD4-A057-7EC8F6FCAB5D}" type="sibTrans" cxnId="{F0F8E480-4DF9-4578-8712-019B42D09CC8}">
      <dgm:prSet/>
      <dgm:spPr/>
      <dgm:t>
        <a:bodyPr/>
        <a:lstStyle/>
        <a:p>
          <a:endParaRPr lang="en-NZ"/>
        </a:p>
      </dgm:t>
    </dgm:pt>
    <dgm:pt modelId="{D50F60C5-CC24-4BE4-874C-2935069A2601}">
      <dgm:prSet phldrT="[Text]"/>
      <dgm:spPr/>
      <dgm:t>
        <a:bodyPr/>
        <a:lstStyle/>
        <a:p>
          <a:r>
            <a:rPr lang="en-NZ" dirty="0" smtClean="0"/>
            <a:t>W</a:t>
          </a:r>
          <a:endParaRPr lang="en-NZ" dirty="0"/>
        </a:p>
      </dgm:t>
    </dgm:pt>
    <dgm:pt modelId="{F966824C-C532-4E5F-8C0E-E40EAABC8FD6}" type="parTrans" cxnId="{17D2C210-AD4B-455B-B7C3-010954F839B6}">
      <dgm:prSet/>
      <dgm:spPr/>
      <dgm:t>
        <a:bodyPr/>
        <a:lstStyle/>
        <a:p>
          <a:endParaRPr lang="en-NZ"/>
        </a:p>
      </dgm:t>
    </dgm:pt>
    <dgm:pt modelId="{D8F3CD6E-A66C-462A-B290-E4B027F528A5}" type="sibTrans" cxnId="{17D2C210-AD4B-455B-B7C3-010954F839B6}">
      <dgm:prSet/>
      <dgm:spPr/>
      <dgm:t>
        <a:bodyPr/>
        <a:lstStyle/>
        <a:p>
          <a:endParaRPr lang="en-NZ"/>
        </a:p>
      </dgm:t>
    </dgm:pt>
    <dgm:pt modelId="{45181C06-9E96-4AAF-A92D-B6977C926EA9}">
      <dgm:prSet phldrT="[Text]"/>
      <dgm:spPr/>
      <dgm:t>
        <a:bodyPr/>
        <a:lstStyle/>
        <a:p>
          <a:r>
            <a:rPr lang="en-NZ" dirty="0" smtClean="0"/>
            <a:t>will</a:t>
          </a:r>
          <a:endParaRPr lang="en-NZ" dirty="0"/>
        </a:p>
      </dgm:t>
    </dgm:pt>
    <dgm:pt modelId="{6C682EF0-18EE-4703-9C56-98FE07CE19A6}" type="parTrans" cxnId="{2EE50FD6-E317-428F-A1F3-79CCB63C7E60}">
      <dgm:prSet/>
      <dgm:spPr/>
      <dgm:t>
        <a:bodyPr/>
        <a:lstStyle/>
        <a:p>
          <a:endParaRPr lang="en-NZ"/>
        </a:p>
      </dgm:t>
    </dgm:pt>
    <dgm:pt modelId="{DB34F78E-722D-449A-8A24-1CFC4DAB37D6}" type="sibTrans" cxnId="{2EE50FD6-E317-428F-A1F3-79CCB63C7E60}">
      <dgm:prSet/>
      <dgm:spPr/>
      <dgm:t>
        <a:bodyPr/>
        <a:lstStyle/>
        <a:p>
          <a:endParaRPr lang="en-NZ"/>
        </a:p>
      </dgm:t>
    </dgm:pt>
    <dgm:pt modelId="{5B8F1C40-125D-4A01-AF3C-8ECC58506262}">
      <dgm:prSet phldrT="[Text]"/>
      <dgm:spPr/>
      <dgm:t>
        <a:bodyPr/>
        <a:lstStyle/>
        <a:p>
          <a:r>
            <a:rPr lang="en-NZ" dirty="0" smtClean="0"/>
            <a:t>What will you do?</a:t>
          </a:r>
          <a:endParaRPr lang="en-NZ" dirty="0"/>
        </a:p>
      </dgm:t>
    </dgm:pt>
    <dgm:pt modelId="{6F9B5873-C841-4306-91BC-CF67FE8BF650}" type="parTrans" cxnId="{7D71B436-07E6-4B7D-ACEC-68BD73E4ACE1}">
      <dgm:prSet/>
      <dgm:spPr/>
      <dgm:t>
        <a:bodyPr/>
        <a:lstStyle/>
        <a:p>
          <a:endParaRPr lang="en-NZ"/>
        </a:p>
      </dgm:t>
    </dgm:pt>
    <dgm:pt modelId="{02A7A6FA-FE80-41B4-BBDE-C91FEA401119}" type="sibTrans" cxnId="{7D71B436-07E6-4B7D-ACEC-68BD73E4ACE1}">
      <dgm:prSet/>
      <dgm:spPr/>
      <dgm:t>
        <a:bodyPr/>
        <a:lstStyle/>
        <a:p>
          <a:endParaRPr lang="en-NZ"/>
        </a:p>
      </dgm:t>
    </dgm:pt>
    <dgm:pt modelId="{8EA5ECB7-4FED-47EA-806F-DBB766BA4301}">
      <dgm:prSet/>
      <dgm:spPr/>
      <dgm:t>
        <a:bodyPr/>
        <a:lstStyle/>
        <a:p>
          <a:r>
            <a:rPr lang="en-NZ" dirty="0" smtClean="0"/>
            <a:t>G</a:t>
          </a:r>
          <a:endParaRPr lang="en-NZ" dirty="0"/>
        </a:p>
      </dgm:t>
    </dgm:pt>
    <dgm:pt modelId="{E15997D9-8B34-44E4-AE90-8D762365AA0B}" type="parTrans" cxnId="{B3DCAE27-451F-4160-A88B-2F41DA6B810D}">
      <dgm:prSet/>
      <dgm:spPr/>
      <dgm:t>
        <a:bodyPr/>
        <a:lstStyle/>
        <a:p>
          <a:endParaRPr lang="en-NZ"/>
        </a:p>
      </dgm:t>
    </dgm:pt>
    <dgm:pt modelId="{4BFBB411-0B8B-43A4-A638-727E83FD8BA2}" type="sibTrans" cxnId="{B3DCAE27-451F-4160-A88B-2F41DA6B810D}">
      <dgm:prSet/>
      <dgm:spPr/>
      <dgm:t>
        <a:bodyPr/>
        <a:lstStyle/>
        <a:p>
          <a:endParaRPr lang="en-NZ"/>
        </a:p>
      </dgm:t>
    </dgm:pt>
    <dgm:pt modelId="{F7626F84-80EF-41D2-9457-EDB2E9435CB8}">
      <dgm:prSet/>
      <dgm:spPr/>
      <dgm:t>
        <a:bodyPr/>
        <a:lstStyle/>
        <a:p>
          <a:r>
            <a:rPr lang="en-NZ" dirty="0" smtClean="0"/>
            <a:t>goals</a:t>
          </a:r>
          <a:endParaRPr lang="en-NZ" dirty="0"/>
        </a:p>
      </dgm:t>
    </dgm:pt>
    <dgm:pt modelId="{D7554AD7-C5E5-4D5F-843D-6A9309D9C534}" type="parTrans" cxnId="{BA99FE74-96DC-47BE-9DE4-5455C82C643B}">
      <dgm:prSet/>
      <dgm:spPr/>
      <dgm:t>
        <a:bodyPr/>
        <a:lstStyle/>
        <a:p>
          <a:endParaRPr lang="en-NZ"/>
        </a:p>
      </dgm:t>
    </dgm:pt>
    <dgm:pt modelId="{FA6E6EA7-1E03-490E-A961-55CDDC08FFF4}" type="sibTrans" cxnId="{BA99FE74-96DC-47BE-9DE4-5455C82C643B}">
      <dgm:prSet/>
      <dgm:spPr/>
      <dgm:t>
        <a:bodyPr/>
        <a:lstStyle/>
        <a:p>
          <a:endParaRPr lang="en-NZ"/>
        </a:p>
      </dgm:t>
    </dgm:pt>
    <dgm:pt modelId="{88D7C1EE-DA8D-4DAC-8F6F-87539F96C5FB}">
      <dgm:prSet/>
      <dgm:spPr/>
      <dgm:t>
        <a:bodyPr/>
        <a:lstStyle/>
        <a:p>
          <a:r>
            <a:rPr lang="en-NZ" dirty="0" smtClean="0"/>
            <a:t>What would you like to achieve?</a:t>
          </a:r>
          <a:endParaRPr lang="en-NZ" dirty="0"/>
        </a:p>
      </dgm:t>
    </dgm:pt>
    <dgm:pt modelId="{6223E2E6-B75A-4B78-B149-F19D4817DD70}" type="parTrans" cxnId="{F37FED2A-EAAD-4602-96FC-CA8048C52119}">
      <dgm:prSet/>
      <dgm:spPr/>
      <dgm:t>
        <a:bodyPr/>
        <a:lstStyle/>
        <a:p>
          <a:endParaRPr lang="en-NZ"/>
        </a:p>
      </dgm:t>
    </dgm:pt>
    <dgm:pt modelId="{14C0D8EE-E537-49E3-9F06-444B5BC5B84E}" type="sibTrans" cxnId="{F37FED2A-EAAD-4602-96FC-CA8048C52119}">
      <dgm:prSet/>
      <dgm:spPr/>
      <dgm:t>
        <a:bodyPr/>
        <a:lstStyle/>
        <a:p>
          <a:endParaRPr lang="en-NZ"/>
        </a:p>
      </dgm:t>
    </dgm:pt>
    <dgm:pt modelId="{0503D5DD-563F-4125-9DC8-350CA2D884B2}" type="pres">
      <dgm:prSet presAssocID="{CADDAD53-6210-4338-A4A8-0889DD147C7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NZ"/>
        </a:p>
      </dgm:t>
    </dgm:pt>
    <dgm:pt modelId="{D9DA7A1E-49CE-478C-8E26-F44D2486AA40}" type="pres">
      <dgm:prSet presAssocID="{8EA5ECB7-4FED-47EA-806F-DBB766BA4301}" presName="horFlow" presStyleCnt="0"/>
      <dgm:spPr/>
    </dgm:pt>
    <dgm:pt modelId="{1D95B20F-7F91-43BB-B460-78224B9A6F4B}" type="pres">
      <dgm:prSet presAssocID="{8EA5ECB7-4FED-47EA-806F-DBB766BA4301}" presName="bigChev" presStyleLbl="node1" presStyleIdx="0" presStyleCnt="4"/>
      <dgm:spPr/>
      <dgm:t>
        <a:bodyPr/>
        <a:lstStyle/>
        <a:p>
          <a:endParaRPr lang="en-NZ"/>
        </a:p>
      </dgm:t>
    </dgm:pt>
    <dgm:pt modelId="{94A8BD17-3A74-48D5-9263-13207C640706}" type="pres">
      <dgm:prSet presAssocID="{D7554AD7-C5E5-4D5F-843D-6A9309D9C534}" presName="parTrans" presStyleCnt="0"/>
      <dgm:spPr/>
    </dgm:pt>
    <dgm:pt modelId="{AEDDE046-ED95-4B83-B77E-740FC1506314}" type="pres">
      <dgm:prSet presAssocID="{F7626F84-80EF-41D2-9457-EDB2E9435CB8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6DFCBDB-C7D8-4748-AE4D-6DC8174B5866}" type="pres">
      <dgm:prSet presAssocID="{FA6E6EA7-1E03-490E-A961-55CDDC08FFF4}" presName="sibTrans" presStyleCnt="0"/>
      <dgm:spPr/>
    </dgm:pt>
    <dgm:pt modelId="{E925C337-46BE-4AC8-BC62-5286E70B60EF}" type="pres">
      <dgm:prSet presAssocID="{88D7C1EE-DA8D-4DAC-8F6F-87539F96C5FB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E08B983-A7A6-4A0B-96EF-19A81E3EF8DE}" type="pres">
      <dgm:prSet presAssocID="{8EA5ECB7-4FED-47EA-806F-DBB766BA4301}" presName="vSp" presStyleCnt="0"/>
      <dgm:spPr/>
    </dgm:pt>
    <dgm:pt modelId="{1E0C84B6-A64E-4F07-B3A9-9F30AB540ADF}" type="pres">
      <dgm:prSet presAssocID="{66FFF759-F58E-4BE2-AECA-0A60D7CF39C7}" presName="horFlow" presStyleCnt="0"/>
      <dgm:spPr/>
    </dgm:pt>
    <dgm:pt modelId="{5E1B8F34-1FB6-4D8C-BD47-D836112BD5AC}" type="pres">
      <dgm:prSet presAssocID="{66FFF759-F58E-4BE2-AECA-0A60D7CF39C7}" presName="bigChev" presStyleLbl="node1" presStyleIdx="1" presStyleCnt="4"/>
      <dgm:spPr/>
      <dgm:t>
        <a:bodyPr/>
        <a:lstStyle/>
        <a:p>
          <a:endParaRPr lang="en-NZ"/>
        </a:p>
      </dgm:t>
    </dgm:pt>
    <dgm:pt modelId="{77A99F77-6B52-4E00-BD6F-C7CF78524488}" type="pres">
      <dgm:prSet presAssocID="{4944111C-E6D2-4FAA-95A1-B3DC74D4EC9A}" presName="parTrans" presStyleCnt="0"/>
      <dgm:spPr/>
    </dgm:pt>
    <dgm:pt modelId="{20A35A81-BC9D-4D26-A8F9-B5A617211904}" type="pres">
      <dgm:prSet presAssocID="{25E00525-B9EC-410A-9637-E25C55D43CC2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959D1FA-1A64-41DA-A4CA-884048C873AF}" type="pres">
      <dgm:prSet presAssocID="{28B85269-7E74-40B9-9CB4-09679BFEA86C}" presName="sibTrans" presStyleCnt="0"/>
      <dgm:spPr/>
    </dgm:pt>
    <dgm:pt modelId="{1FC990E5-24AF-4AFC-ADE5-BB1BDB952D45}" type="pres">
      <dgm:prSet presAssocID="{4F4928F6-91B2-4016-BD37-96F5FA801B45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F49EBEF-C5CB-4432-89F2-4E6555B1BA4C}" type="pres">
      <dgm:prSet presAssocID="{66FFF759-F58E-4BE2-AECA-0A60D7CF39C7}" presName="vSp" presStyleCnt="0"/>
      <dgm:spPr/>
    </dgm:pt>
    <dgm:pt modelId="{68701ED7-369B-4F06-A297-885D3E38E291}" type="pres">
      <dgm:prSet presAssocID="{6A6CF32E-AA79-45E5-88BC-88763DE3C1E4}" presName="horFlow" presStyleCnt="0"/>
      <dgm:spPr/>
    </dgm:pt>
    <dgm:pt modelId="{4BA03FCC-4419-4234-AF37-D4998DFFFE8A}" type="pres">
      <dgm:prSet presAssocID="{6A6CF32E-AA79-45E5-88BC-88763DE3C1E4}" presName="bigChev" presStyleLbl="node1" presStyleIdx="2" presStyleCnt="4"/>
      <dgm:spPr/>
      <dgm:t>
        <a:bodyPr/>
        <a:lstStyle/>
        <a:p>
          <a:endParaRPr lang="en-NZ"/>
        </a:p>
      </dgm:t>
    </dgm:pt>
    <dgm:pt modelId="{FEBE2C28-9FFC-4D6E-B85A-B84F064ECED7}" type="pres">
      <dgm:prSet presAssocID="{EF1D0FBC-E985-42E3-96BF-367741383C49}" presName="parTrans" presStyleCnt="0"/>
      <dgm:spPr/>
    </dgm:pt>
    <dgm:pt modelId="{DFE7479F-EDC3-4F70-A77A-7EF6940F3FED}" type="pres">
      <dgm:prSet presAssocID="{1556BDD8-2186-4739-9310-1A39735792D0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89A2B0A-3F74-4BC8-8885-73991FA9789E}" type="pres">
      <dgm:prSet presAssocID="{1CEBD7E7-7B1D-4357-80DB-4AD3DA256B02}" presName="sibTrans" presStyleCnt="0"/>
      <dgm:spPr/>
    </dgm:pt>
    <dgm:pt modelId="{C97A3D4C-48BF-46A8-9D66-CE5904767BEB}" type="pres">
      <dgm:prSet presAssocID="{C3AF7D59-CF3F-4C3E-9D7B-617F7EEE5CDF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7EBBFE0-677A-4E27-8FB9-7B6F99326041}" type="pres">
      <dgm:prSet presAssocID="{6A6CF32E-AA79-45E5-88BC-88763DE3C1E4}" presName="vSp" presStyleCnt="0"/>
      <dgm:spPr/>
    </dgm:pt>
    <dgm:pt modelId="{634D8564-9482-4A35-A454-7F7FB095D713}" type="pres">
      <dgm:prSet presAssocID="{D50F60C5-CC24-4BE4-874C-2935069A2601}" presName="horFlow" presStyleCnt="0"/>
      <dgm:spPr/>
    </dgm:pt>
    <dgm:pt modelId="{7EF3CAAA-8082-45EC-9588-B0033669FCA5}" type="pres">
      <dgm:prSet presAssocID="{D50F60C5-CC24-4BE4-874C-2935069A2601}" presName="bigChev" presStyleLbl="node1" presStyleIdx="3" presStyleCnt="4"/>
      <dgm:spPr/>
      <dgm:t>
        <a:bodyPr/>
        <a:lstStyle/>
        <a:p>
          <a:endParaRPr lang="en-NZ"/>
        </a:p>
      </dgm:t>
    </dgm:pt>
    <dgm:pt modelId="{A9BFBA16-1B4C-4E27-90D1-1E7FF2977D93}" type="pres">
      <dgm:prSet presAssocID="{6C682EF0-18EE-4703-9C56-98FE07CE19A6}" presName="parTrans" presStyleCnt="0"/>
      <dgm:spPr/>
    </dgm:pt>
    <dgm:pt modelId="{4DE2717C-EFAB-4F9E-80B4-C3E4F63C094A}" type="pres">
      <dgm:prSet presAssocID="{45181C06-9E96-4AAF-A92D-B6977C926EA9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F5D17A0-0833-48A7-B876-6961F5071771}" type="pres">
      <dgm:prSet presAssocID="{DB34F78E-722D-449A-8A24-1CFC4DAB37D6}" presName="sibTrans" presStyleCnt="0"/>
      <dgm:spPr/>
    </dgm:pt>
    <dgm:pt modelId="{94991352-78BB-486A-A942-B9824D1210F1}" type="pres">
      <dgm:prSet presAssocID="{5B8F1C40-125D-4A01-AF3C-8ECC58506262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F37FED2A-EAAD-4602-96FC-CA8048C52119}" srcId="{8EA5ECB7-4FED-47EA-806F-DBB766BA4301}" destId="{88D7C1EE-DA8D-4DAC-8F6F-87539F96C5FB}" srcOrd="1" destOrd="0" parTransId="{6223E2E6-B75A-4B78-B149-F19D4817DD70}" sibTransId="{14C0D8EE-E537-49E3-9F06-444B5BC5B84E}"/>
    <dgm:cxn modelId="{C698388E-C4AB-4248-B20A-2B4C443CA19E}" type="presOf" srcId="{D50F60C5-CC24-4BE4-874C-2935069A2601}" destId="{7EF3CAAA-8082-45EC-9588-B0033669FCA5}" srcOrd="0" destOrd="0" presId="urn:microsoft.com/office/officeart/2005/8/layout/lProcess3"/>
    <dgm:cxn modelId="{F85CEA40-36DE-46B4-B9E1-39B748751219}" type="presOf" srcId="{6A6CF32E-AA79-45E5-88BC-88763DE3C1E4}" destId="{4BA03FCC-4419-4234-AF37-D4998DFFFE8A}" srcOrd="0" destOrd="0" presId="urn:microsoft.com/office/officeart/2005/8/layout/lProcess3"/>
    <dgm:cxn modelId="{F7039898-8FAE-4B32-B92D-3E534E53C455}" type="presOf" srcId="{4F4928F6-91B2-4016-BD37-96F5FA801B45}" destId="{1FC990E5-24AF-4AFC-ADE5-BB1BDB952D45}" srcOrd="0" destOrd="0" presId="urn:microsoft.com/office/officeart/2005/8/layout/lProcess3"/>
    <dgm:cxn modelId="{CADE06DB-FEDD-4C4C-AAB4-669D3C8715E3}" srcId="{CADDAD53-6210-4338-A4A8-0889DD147C75}" destId="{66FFF759-F58E-4BE2-AECA-0A60D7CF39C7}" srcOrd="1" destOrd="0" parTransId="{C1703211-CF8D-422A-99D8-ED040682A07E}" sibTransId="{E447C624-FFA8-4886-AC18-0EC6E7580E89}"/>
    <dgm:cxn modelId="{6031FAA1-3787-4B3A-BBBC-A811A0E95504}" type="presOf" srcId="{45181C06-9E96-4AAF-A92D-B6977C926EA9}" destId="{4DE2717C-EFAB-4F9E-80B4-C3E4F63C094A}" srcOrd="0" destOrd="0" presId="urn:microsoft.com/office/officeart/2005/8/layout/lProcess3"/>
    <dgm:cxn modelId="{F7BAF0A0-5502-476D-9462-00CBB1C39706}" srcId="{66FFF759-F58E-4BE2-AECA-0A60D7CF39C7}" destId="{25E00525-B9EC-410A-9637-E25C55D43CC2}" srcOrd="0" destOrd="0" parTransId="{4944111C-E6D2-4FAA-95A1-B3DC74D4EC9A}" sibTransId="{28B85269-7E74-40B9-9CB4-09679BFEA86C}"/>
    <dgm:cxn modelId="{074AC438-DD3F-4784-8F35-E20170B8D163}" type="presOf" srcId="{5B8F1C40-125D-4A01-AF3C-8ECC58506262}" destId="{94991352-78BB-486A-A942-B9824D1210F1}" srcOrd="0" destOrd="0" presId="urn:microsoft.com/office/officeart/2005/8/layout/lProcess3"/>
    <dgm:cxn modelId="{2EE50FD6-E317-428F-A1F3-79CCB63C7E60}" srcId="{D50F60C5-CC24-4BE4-874C-2935069A2601}" destId="{45181C06-9E96-4AAF-A92D-B6977C926EA9}" srcOrd="0" destOrd="0" parTransId="{6C682EF0-18EE-4703-9C56-98FE07CE19A6}" sibTransId="{DB34F78E-722D-449A-8A24-1CFC4DAB37D6}"/>
    <dgm:cxn modelId="{17D2C210-AD4B-455B-B7C3-010954F839B6}" srcId="{CADDAD53-6210-4338-A4A8-0889DD147C75}" destId="{D50F60C5-CC24-4BE4-874C-2935069A2601}" srcOrd="3" destOrd="0" parTransId="{F966824C-C532-4E5F-8C0E-E40EAABC8FD6}" sibTransId="{D8F3CD6E-A66C-462A-B290-E4B027F528A5}"/>
    <dgm:cxn modelId="{EF832864-F45F-410A-87B9-8539258A5D5A}" type="presOf" srcId="{F7626F84-80EF-41D2-9457-EDB2E9435CB8}" destId="{AEDDE046-ED95-4B83-B77E-740FC1506314}" srcOrd="0" destOrd="0" presId="urn:microsoft.com/office/officeart/2005/8/layout/lProcess3"/>
    <dgm:cxn modelId="{637E95D3-073E-4118-B925-697DEB84D758}" type="presOf" srcId="{25E00525-B9EC-410A-9637-E25C55D43CC2}" destId="{20A35A81-BC9D-4D26-A8F9-B5A617211904}" srcOrd="0" destOrd="0" presId="urn:microsoft.com/office/officeart/2005/8/layout/lProcess3"/>
    <dgm:cxn modelId="{7BC7B6EB-E0C0-4869-B82A-BEDA90304DE2}" type="presOf" srcId="{8EA5ECB7-4FED-47EA-806F-DBB766BA4301}" destId="{1D95B20F-7F91-43BB-B460-78224B9A6F4B}" srcOrd="0" destOrd="0" presId="urn:microsoft.com/office/officeart/2005/8/layout/lProcess3"/>
    <dgm:cxn modelId="{F0F8E480-4DF9-4578-8712-019B42D09CC8}" srcId="{6A6CF32E-AA79-45E5-88BC-88763DE3C1E4}" destId="{C3AF7D59-CF3F-4C3E-9D7B-617F7EEE5CDF}" srcOrd="1" destOrd="0" parTransId="{946FC099-4A25-4F05-8A3C-582DA2EEC2EC}" sibTransId="{46AEA27F-381B-4CD4-A057-7EC8F6FCAB5D}"/>
    <dgm:cxn modelId="{B3DCAE27-451F-4160-A88B-2F41DA6B810D}" srcId="{CADDAD53-6210-4338-A4A8-0889DD147C75}" destId="{8EA5ECB7-4FED-47EA-806F-DBB766BA4301}" srcOrd="0" destOrd="0" parTransId="{E15997D9-8B34-44E4-AE90-8D762365AA0B}" sibTransId="{4BFBB411-0B8B-43A4-A638-727E83FD8BA2}"/>
    <dgm:cxn modelId="{F8ECDA44-2D1C-488F-8276-3A06BA9CFC55}" srcId="{66FFF759-F58E-4BE2-AECA-0A60D7CF39C7}" destId="{4F4928F6-91B2-4016-BD37-96F5FA801B45}" srcOrd="1" destOrd="0" parTransId="{1FC049B3-28B0-4D45-848D-B842B2F63D5B}" sibTransId="{38C45FE3-52B0-49CF-BB4A-562C20B9DD40}"/>
    <dgm:cxn modelId="{7D71B436-07E6-4B7D-ACEC-68BD73E4ACE1}" srcId="{D50F60C5-CC24-4BE4-874C-2935069A2601}" destId="{5B8F1C40-125D-4A01-AF3C-8ECC58506262}" srcOrd="1" destOrd="0" parTransId="{6F9B5873-C841-4306-91BC-CF67FE8BF650}" sibTransId="{02A7A6FA-FE80-41B4-BBDE-C91FEA401119}"/>
    <dgm:cxn modelId="{3BA8DA1D-5421-4047-95D2-00873BB2016B}" type="presOf" srcId="{CADDAD53-6210-4338-A4A8-0889DD147C75}" destId="{0503D5DD-563F-4125-9DC8-350CA2D884B2}" srcOrd="0" destOrd="0" presId="urn:microsoft.com/office/officeart/2005/8/layout/lProcess3"/>
    <dgm:cxn modelId="{2D423CCE-68A8-41DF-AED6-A66CBD74FEA9}" srcId="{6A6CF32E-AA79-45E5-88BC-88763DE3C1E4}" destId="{1556BDD8-2186-4739-9310-1A39735792D0}" srcOrd="0" destOrd="0" parTransId="{EF1D0FBC-E985-42E3-96BF-367741383C49}" sibTransId="{1CEBD7E7-7B1D-4357-80DB-4AD3DA256B02}"/>
    <dgm:cxn modelId="{92F1F61B-849E-4961-8837-2EB8F80ED76C}" type="presOf" srcId="{1556BDD8-2186-4739-9310-1A39735792D0}" destId="{DFE7479F-EDC3-4F70-A77A-7EF6940F3FED}" srcOrd="0" destOrd="0" presId="urn:microsoft.com/office/officeart/2005/8/layout/lProcess3"/>
    <dgm:cxn modelId="{74A38ABA-CDDE-444A-97F2-BB1A0E89F493}" srcId="{CADDAD53-6210-4338-A4A8-0889DD147C75}" destId="{6A6CF32E-AA79-45E5-88BC-88763DE3C1E4}" srcOrd="2" destOrd="0" parTransId="{FA22A435-9A78-472E-A147-2B7F462E5FC8}" sibTransId="{067561BC-9CB4-416B-A8C5-DA41761D6D6A}"/>
    <dgm:cxn modelId="{BA99FE74-96DC-47BE-9DE4-5455C82C643B}" srcId="{8EA5ECB7-4FED-47EA-806F-DBB766BA4301}" destId="{F7626F84-80EF-41D2-9457-EDB2E9435CB8}" srcOrd="0" destOrd="0" parTransId="{D7554AD7-C5E5-4D5F-843D-6A9309D9C534}" sibTransId="{FA6E6EA7-1E03-490E-A961-55CDDC08FFF4}"/>
    <dgm:cxn modelId="{47461BB9-EB5E-428F-B112-489BB400F74B}" type="presOf" srcId="{66FFF759-F58E-4BE2-AECA-0A60D7CF39C7}" destId="{5E1B8F34-1FB6-4D8C-BD47-D836112BD5AC}" srcOrd="0" destOrd="0" presId="urn:microsoft.com/office/officeart/2005/8/layout/lProcess3"/>
    <dgm:cxn modelId="{6979DBF5-C66D-44E1-A98C-0568DA14F0FC}" type="presOf" srcId="{88D7C1EE-DA8D-4DAC-8F6F-87539F96C5FB}" destId="{E925C337-46BE-4AC8-BC62-5286E70B60EF}" srcOrd="0" destOrd="0" presId="urn:microsoft.com/office/officeart/2005/8/layout/lProcess3"/>
    <dgm:cxn modelId="{6BC21E9D-3973-4E7A-A146-D54797F919AB}" type="presOf" srcId="{C3AF7D59-CF3F-4C3E-9D7B-617F7EEE5CDF}" destId="{C97A3D4C-48BF-46A8-9D66-CE5904767BEB}" srcOrd="0" destOrd="0" presId="urn:microsoft.com/office/officeart/2005/8/layout/lProcess3"/>
    <dgm:cxn modelId="{DF9F8BF2-4D68-4022-8969-5ED772F82408}" type="presParOf" srcId="{0503D5DD-563F-4125-9DC8-350CA2D884B2}" destId="{D9DA7A1E-49CE-478C-8E26-F44D2486AA40}" srcOrd="0" destOrd="0" presId="urn:microsoft.com/office/officeart/2005/8/layout/lProcess3"/>
    <dgm:cxn modelId="{9788B387-1FE4-4734-BF8E-68A2D65276DD}" type="presParOf" srcId="{D9DA7A1E-49CE-478C-8E26-F44D2486AA40}" destId="{1D95B20F-7F91-43BB-B460-78224B9A6F4B}" srcOrd="0" destOrd="0" presId="urn:microsoft.com/office/officeart/2005/8/layout/lProcess3"/>
    <dgm:cxn modelId="{E7A99E33-2A87-4511-866F-B98FE9CF0ABC}" type="presParOf" srcId="{D9DA7A1E-49CE-478C-8E26-F44D2486AA40}" destId="{94A8BD17-3A74-48D5-9263-13207C640706}" srcOrd="1" destOrd="0" presId="urn:microsoft.com/office/officeart/2005/8/layout/lProcess3"/>
    <dgm:cxn modelId="{4E1A77AF-F951-4953-9519-5BAB7AE2BC59}" type="presParOf" srcId="{D9DA7A1E-49CE-478C-8E26-F44D2486AA40}" destId="{AEDDE046-ED95-4B83-B77E-740FC1506314}" srcOrd="2" destOrd="0" presId="urn:microsoft.com/office/officeart/2005/8/layout/lProcess3"/>
    <dgm:cxn modelId="{68A8316D-096D-4EE8-8A50-5C292C9744FE}" type="presParOf" srcId="{D9DA7A1E-49CE-478C-8E26-F44D2486AA40}" destId="{56DFCBDB-C7D8-4748-AE4D-6DC8174B5866}" srcOrd="3" destOrd="0" presId="urn:microsoft.com/office/officeart/2005/8/layout/lProcess3"/>
    <dgm:cxn modelId="{6A9435EE-44D7-48C3-A6B8-AE1B96EDA507}" type="presParOf" srcId="{D9DA7A1E-49CE-478C-8E26-F44D2486AA40}" destId="{E925C337-46BE-4AC8-BC62-5286E70B60EF}" srcOrd="4" destOrd="0" presId="urn:microsoft.com/office/officeart/2005/8/layout/lProcess3"/>
    <dgm:cxn modelId="{E097C66D-EF09-4627-9712-27015DB9769F}" type="presParOf" srcId="{0503D5DD-563F-4125-9DC8-350CA2D884B2}" destId="{4E08B983-A7A6-4A0B-96EF-19A81E3EF8DE}" srcOrd="1" destOrd="0" presId="urn:microsoft.com/office/officeart/2005/8/layout/lProcess3"/>
    <dgm:cxn modelId="{8813B05F-7C37-4292-9D3E-01B971103DD3}" type="presParOf" srcId="{0503D5DD-563F-4125-9DC8-350CA2D884B2}" destId="{1E0C84B6-A64E-4F07-B3A9-9F30AB540ADF}" srcOrd="2" destOrd="0" presId="urn:microsoft.com/office/officeart/2005/8/layout/lProcess3"/>
    <dgm:cxn modelId="{8302CD27-8CBB-40DE-95DA-F236830A07F2}" type="presParOf" srcId="{1E0C84B6-A64E-4F07-B3A9-9F30AB540ADF}" destId="{5E1B8F34-1FB6-4D8C-BD47-D836112BD5AC}" srcOrd="0" destOrd="0" presId="urn:microsoft.com/office/officeart/2005/8/layout/lProcess3"/>
    <dgm:cxn modelId="{8AD542E2-CA52-42B9-817D-F33274A1C2A6}" type="presParOf" srcId="{1E0C84B6-A64E-4F07-B3A9-9F30AB540ADF}" destId="{77A99F77-6B52-4E00-BD6F-C7CF78524488}" srcOrd="1" destOrd="0" presId="urn:microsoft.com/office/officeart/2005/8/layout/lProcess3"/>
    <dgm:cxn modelId="{CE8F1B14-68B5-4FE9-AF03-CE3153B50D0E}" type="presParOf" srcId="{1E0C84B6-A64E-4F07-B3A9-9F30AB540ADF}" destId="{20A35A81-BC9D-4D26-A8F9-B5A617211904}" srcOrd="2" destOrd="0" presId="urn:microsoft.com/office/officeart/2005/8/layout/lProcess3"/>
    <dgm:cxn modelId="{98440B6B-7812-46E5-A446-1B369770C086}" type="presParOf" srcId="{1E0C84B6-A64E-4F07-B3A9-9F30AB540ADF}" destId="{A959D1FA-1A64-41DA-A4CA-884048C873AF}" srcOrd="3" destOrd="0" presId="urn:microsoft.com/office/officeart/2005/8/layout/lProcess3"/>
    <dgm:cxn modelId="{7967F193-754E-4FBB-9201-49B779F2F005}" type="presParOf" srcId="{1E0C84B6-A64E-4F07-B3A9-9F30AB540ADF}" destId="{1FC990E5-24AF-4AFC-ADE5-BB1BDB952D45}" srcOrd="4" destOrd="0" presId="urn:microsoft.com/office/officeart/2005/8/layout/lProcess3"/>
    <dgm:cxn modelId="{2107BFB6-A1EE-4827-8291-8AEF616EFFC0}" type="presParOf" srcId="{0503D5DD-563F-4125-9DC8-350CA2D884B2}" destId="{3F49EBEF-C5CB-4432-89F2-4E6555B1BA4C}" srcOrd="3" destOrd="0" presId="urn:microsoft.com/office/officeart/2005/8/layout/lProcess3"/>
    <dgm:cxn modelId="{9ECC530B-AFC9-42DF-B98B-EEA9EE7140BC}" type="presParOf" srcId="{0503D5DD-563F-4125-9DC8-350CA2D884B2}" destId="{68701ED7-369B-4F06-A297-885D3E38E291}" srcOrd="4" destOrd="0" presId="urn:microsoft.com/office/officeart/2005/8/layout/lProcess3"/>
    <dgm:cxn modelId="{476AD308-342B-48D8-920C-DF5882F1B34E}" type="presParOf" srcId="{68701ED7-369B-4F06-A297-885D3E38E291}" destId="{4BA03FCC-4419-4234-AF37-D4998DFFFE8A}" srcOrd="0" destOrd="0" presId="urn:microsoft.com/office/officeart/2005/8/layout/lProcess3"/>
    <dgm:cxn modelId="{1699E2C0-DC32-4C8C-AC16-C9F45FA6B354}" type="presParOf" srcId="{68701ED7-369B-4F06-A297-885D3E38E291}" destId="{FEBE2C28-9FFC-4D6E-B85A-B84F064ECED7}" srcOrd="1" destOrd="0" presId="urn:microsoft.com/office/officeart/2005/8/layout/lProcess3"/>
    <dgm:cxn modelId="{7C6F34A5-D965-4C6A-82A6-CC34F56F62B0}" type="presParOf" srcId="{68701ED7-369B-4F06-A297-885D3E38E291}" destId="{DFE7479F-EDC3-4F70-A77A-7EF6940F3FED}" srcOrd="2" destOrd="0" presId="urn:microsoft.com/office/officeart/2005/8/layout/lProcess3"/>
    <dgm:cxn modelId="{55A9EC27-6614-450C-8F5A-0C248FD4E5BE}" type="presParOf" srcId="{68701ED7-369B-4F06-A297-885D3E38E291}" destId="{789A2B0A-3F74-4BC8-8885-73991FA9789E}" srcOrd="3" destOrd="0" presId="urn:microsoft.com/office/officeart/2005/8/layout/lProcess3"/>
    <dgm:cxn modelId="{52556208-794D-4A70-902F-41A184A32976}" type="presParOf" srcId="{68701ED7-369B-4F06-A297-885D3E38E291}" destId="{C97A3D4C-48BF-46A8-9D66-CE5904767BEB}" srcOrd="4" destOrd="0" presId="urn:microsoft.com/office/officeart/2005/8/layout/lProcess3"/>
    <dgm:cxn modelId="{16C2ECDE-9CF8-4250-AEC7-3564DA7BB60A}" type="presParOf" srcId="{0503D5DD-563F-4125-9DC8-350CA2D884B2}" destId="{F7EBBFE0-677A-4E27-8FB9-7B6F99326041}" srcOrd="5" destOrd="0" presId="urn:microsoft.com/office/officeart/2005/8/layout/lProcess3"/>
    <dgm:cxn modelId="{647954EF-87C7-4690-9E72-74CF7DE09062}" type="presParOf" srcId="{0503D5DD-563F-4125-9DC8-350CA2D884B2}" destId="{634D8564-9482-4A35-A454-7F7FB095D713}" srcOrd="6" destOrd="0" presId="urn:microsoft.com/office/officeart/2005/8/layout/lProcess3"/>
    <dgm:cxn modelId="{86EE8CB6-758D-4FA9-A9F7-C43423AAD376}" type="presParOf" srcId="{634D8564-9482-4A35-A454-7F7FB095D713}" destId="{7EF3CAAA-8082-45EC-9588-B0033669FCA5}" srcOrd="0" destOrd="0" presId="urn:microsoft.com/office/officeart/2005/8/layout/lProcess3"/>
    <dgm:cxn modelId="{A1C5CDB2-FCFB-4412-95D5-22A14095716B}" type="presParOf" srcId="{634D8564-9482-4A35-A454-7F7FB095D713}" destId="{A9BFBA16-1B4C-4E27-90D1-1E7FF2977D93}" srcOrd="1" destOrd="0" presId="urn:microsoft.com/office/officeart/2005/8/layout/lProcess3"/>
    <dgm:cxn modelId="{5E672FDB-056B-4CB6-82D9-399A1C22509A}" type="presParOf" srcId="{634D8564-9482-4A35-A454-7F7FB095D713}" destId="{4DE2717C-EFAB-4F9E-80B4-C3E4F63C094A}" srcOrd="2" destOrd="0" presId="urn:microsoft.com/office/officeart/2005/8/layout/lProcess3"/>
    <dgm:cxn modelId="{CFF6AD61-DB0C-4BD0-8E3E-F9683CA71CB7}" type="presParOf" srcId="{634D8564-9482-4A35-A454-7F7FB095D713}" destId="{5F5D17A0-0833-48A7-B876-6961F5071771}" srcOrd="3" destOrd="0" presId="urn:microsoft.com/office/officeart/2005/8/layout/lProcess3"/>
    <dgm:cxn modelId="{25D11B38-5956-4BBF-A317-DEDB719EE284}" type="presParOf" srcId="{634D8564-9482-4A35-A454-7F7FB095D713}" destId="{94991352-78BB-486A-A942-B9824D1210F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5B20F-7F91-43BB-B460-78224B9A6F4B}">
      <dsp:nvSpPr>
        <dsp:cNvPr id="0" name=""/>
        <dsp:cNvSpPr/>
      </dsp:nvSpPr>
      <dsp:spPr>
        <a:xfrm>
          <a:off x="1418677" y="3071"/>
          <a:ext cx="3875484" cy="1550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6500" kern="1200" dirty="0" smtClean="0"/>
            <a:t>G</a:t>
          </a:r>
          <a:endParaRPr lang="en-NZ" sz="6500" kern="1200" dirty="0"/>
        </a:p>
      </dsp:txBody>
      <dsp:txXfrm>
        <a:off x="2193774" y="3071"/>
        <a:ext cx="2325291" cy="1550193"/>
      </dsp:txXfrm>
    </dsp:sp>
    <dsp:sp modelId="{AEDDE046-ED95-4B83-B77E-740FC1506314}">
      <dsp:nvSpPr>
        <dsp:cNvPr id="0" name=""/>
        <dsp:cNvSpPr/>
      </dsp:nvSpPr>
      <dsp:spPr>
        <a:xfrm>
          <a:off x="4790349" y="134838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goals</a:t>
          </a:r>
          <a:endParaRPr lang="en-NZ" sz="2300" kern="1200" dirty="0"/>
        </a:p>
      </dsp:txBody>
      <dsp:txXfrm>
        <a:off x="5433679" y="134838"/>
        <a:ext cx="1929992" cy="1286660"/>
      </dsp:txXfrm>
    </dsp:sp>
    <dsp:sp modelId="{E925C337-46BE-4AC8-BC62-5286E70B60EF}">
      <dsp:nvSpPr>
        <dsp:cNvPr id="0" name=""/>
        <dsp:cNvSpPr/>
      </dsp:nvSpPr>
      <dsp:spPr>
        <a:xfrm>
          <a:off x="7556670" y="134838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What would you like to achieve?</a:t>
          </a:r>
          <a:endParaRPr lang="en-NZ" sz="2300" kern="1200" dirty="0"/>
        </a:p>
      </dsp:txBody>
      <dsp:txXfrm>
        <a:off x="8200000" y="134838"/>
        <a:ext cx="1929992" cy="1286660"/>
      </dsp:txXfrm>
    </dsp:sp>
    <dsp:sp modelId="{5E1B8F34-1FB6-4D8C-BD47-D836112BD5AC}">
      <dsp:nvSpPr>
        <dsp:cNvPr id="0" name=""/>
        <dsp:cNvSpPr/>
      </dsp:nvSpPr>
      <dsp:spPr>
        <a:xfrm>
          <a:off x="1418677" y="1770292"/>
          <a:ext cx="3875484" cy="1550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6500" kern="1200" dirty="0" smtClean="0"/>
            <a:t>R</a:t>
          </a:r>
          <a:endParaRPr lang="en-NZ" sz="6500" kern="1200" dirty="0"/>
        </a:p>
      </dsp:txBody>
      <dsp:txXfrm>
        <a:off x="2193774" y="1770292"/>
        <a:ext cx="2325291" cy="1550193"/>
      </dsp:txXfrm>
    </dsp:sp>
    <dsp:sp modelId="{20A35A81-BC9D-4D26-A8F9-B5A617211904}">
      <dsp:nvSpPr>
        <dsp:cNvPr id="0" name=""/>
        <dsp:cNvSpPr/>
      </dsp:nvSpPr>
      <dsp:spPr>
        <a:xfrm>
          <a:off x="4790349" y="1902059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reality</a:t>
          </a:r>
          <a:endParaRPr lang="en-NZ" sz="2300" kern="1200" dirty="0"/>
        </a:p>
      </dsp:txBody>
      <dsp:txXfrm>
        <a:off x="5433679" y="1902059"/>
        <a:ext cx="1929992" cy="1286660"/>
      </dsp:txXfrm>
    </dsp:sp>
    <dsp:sp modelId="{1FC990E5-24AF-4AFC-ADE5-BB1BDB952D45}">
      <dsp:nvSpPr>
        <dsp:cNvPr id="0" name=""/>
        <dsp:cNvSpPr/>
      </dsp:nvSpPr>
      <dsp:spPr>
        <a:xfrm>
          <a:off x="7556670" y="1902059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What is the current situation?</a:t>
          </a:r>
          <a:endParaRPr lang="en-NZ" sz="2300" kern="1200" dirty="0"/>
        </a:p>
      </dsp:txBody>
      <dsp:txXfrm>
        <a:off x="8200000" y="1902059"/>
        <a:ext cx="1929992" cy="1286660"/>
      </dsp:txXfrm>
    </dsp:sp>
    <dsp:sp modelId="{4BA03FCC-4419-4234-AF37-D4998DFFFE8A}">
      <dsp:nvSpPr>
        <dsp:cNvPr id="0" name=""/>
        <dsp:cNvSpPr/>
      </dsp:nvSpPr>
      <dsp:spPr>
        <a:xfrm>
          <a:off x="1418677" y="3537513"/>
          <a:ext cx="3875484" cy="1550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6500" kern="1200" dirty="0" smtClean="0"/>
            <a:t>O</a:t>
          </a:r>
          <a:endParaRPr lang="en-NZ" sz="6500" kern="1200" dirty="0"/>
        </a:p>
      </dsp:txBody>
      <dsp:txXfrm>
        <a:off x="2193774" y="3537513"/>
        <a:ext cx="2325291" cy="1550193"/>
      </dsp:txXfrm>
    </dsp:sp>
    <dsp:sp modelId="{DFE7479F-EDC3-4F70-A77A-7EF6940F3FED}">
      <dsp:nvSpPr>
        <dsp:cNvPr id="0" name=""/>
        <dsp:cNvSpPr/>
      </dsp:nvSpPr>
      <dsp:spPr>
        <a:xfrm>
          <a:off x="4790349" y="3669280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options</a:t>
          </a:r>
          <a:endParaRPr lang="en-NZ" sz="2300" kern="1200" dirty="0"/>
        </a:p>
      </dsp:txBody>
      <dsp:txXfrm>
        <a:off x="5433679" y="3669280"/>
        <a:ext cx="1929992" cy="1286660"/>
      </dsp:txXfrm>
    </dsp:sp>
    <dsp:sp modelId="{C97A3D4C-48BF-46A8-9D66-CE5904767BEB}">
      <dsp:nvSpPr>
        <dsp:cNvPr id="0" name=""/>
        <dsp:cNvSpPr/>
      </dsp:nvSpPr>
      <dsp:spPr>
        <a:xfrm>
          <a:off x="7556670" y="3669280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What could you do to achieve you goals?</a:t>
          </a:r>
          <a:endParaRPr lang="en-NZ" sz="2300" kern="1200" dirty="0"/>
        </a:p>
      </dsp:txBody>
      <dsp:txXfrm>
        <a:off x="8200000" y="3669280"/>
        <a:ext cx="1929992" cy="1286660"/>
      </dsp:txXfrm>
    </dsp:sp>
    <dsp:sp modelId="{7EF3CAAA-8082-45EC-9588-B0033669FCA5}">
      <dsp:nvSpPr>
        <dsp:cNvPr id="0" name=""/>
        <dsp:cNvSpPr/>
      </dsp:nvSpPr>
      <dsp:spPr>
        <a:xfrm>
          <a:off x="1418677" y="5304734"/>
          <a:ext cx="3875484" cy="1550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6500" kern="1200" dirty="0" smtClean="0"/>
            <a:t>W</a:t>
          </a:r>
          <a:endParaRPr lang="en-NZ" sz="6500" kern="1200" dirty="0"/>
        </a:p>
      </dsp:txBody>
      <dsp:txXfrm>
        <a:off x="2193774" y="5304734"/>
        <a:ext cx="2325291" cy="1550193"/>
      </dsp:txXfrm>
    </dsp:sp>
    <dsp:sp modelId="{4DE2717C-EFAB-4F9E-80B4-C3E4F63C094A}">
      <dsp:nvSpPr>
        <dsp:cNvPr id="0" name=""/>
        <dsp:cNvSpPr/>
      </dsp:nvSpPr>
      <dsp:spPr>
        <a:xfrm>
          <a:off x="4790349" y="5436500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will</a:t>
          </a:r>
          <a:endParaRPr lang="en-NZ" sz="2300" kern="1200" dirty="0"/>
        </a:p>
      </dsp:txBody>
      <dsp:txXfrm>
        <a:off x="5433679" y="5436500"/>
        <a:ext cx="1929992" cy="1286660"/>
      </dsp:txXfrm>
    </dsp:sp>
    <dsp:sp modelId="{94991352-78BB-486A-A942-B9824D1210F1}">
      <dsp:nvSpPr>
        <dsp:cNvPr id="0" name=""/>
        <dsp:cNvSpPr/>
      </dsp:nvSpPr>
      <dsp:spPr>
        <a:xfrm>
          <a:off x="7556670" y="5436500"/>
          <a:ext cx="3216652" cy="12866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300" kern="1200" dirty="0" smtClean="0"/>
            <a:t>What will you do?</a:t>
          </a:r>
          <a:endParaRPr lang="en-NZ" sz="2300" kern="1200" dirty="0"/>
        </a:p>
      </dsp:txBody>
      <dsp:txXfrm>
        <a:off x="8200000" y="5436500"/>
        <a:ext cx="1929992" cy="1286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62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449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830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7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430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243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1367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1224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04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174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178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C2BA-E362-47E0-913E-195BB4992BF2}" type="datetimeFigureOut">
              <a:rPr lang="en-NZ" smtClean="0"/>
              <a:t>24/04/2018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642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/>
          <p:cNvSpPr/>
          <p:nvPr/>
        </p:nvSpPr>
        <p:spPr>
          <a:xfrm>
            <a:off x="4062714" y="1377388"/>
            <a:ext cx="4352081" cy="3796496"/>
          </a:xfrm>
          <a:prstGeom prst="hexagon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network</a:t>
            </a:r>
          </a:p>
          <a:p>
            <a:pPr algn="ctr"/>
            <a:r>
              <a:rPr lang="en-NZ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nzpuc</a:t>
            </a:r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6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Coaching Sessions Design</a:t>
            </a:r>
            <a:endParaRPr lang="en-NZ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c</a:t>
            </a:r>
            <a:r>
              <a:rPr lang="en-NZ" dirty="0" smtClean="0"/>
              <a:t>oaching format</a:t>
            </a:r>
            <a:endParaRPr lang="en-NZ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NZ" dirty="0" smtClean="0"/>
              <a:t>10 min</a:t>
            </a:r>
          </a:p>
          <a:p>
            <a:pPr lvl="1"/>
            <a:r>
              <a:rPr lang="en-NZ" dirty="0" smtClean="0"/>
              <a:t>Prayer</a:t>
            </a:r>
          </a:p>
          <a:p>
            <a:pPr lvl="1"/>
            <a:r>
              <a:rPr lang="en-NZ" dirty="0" smtClean="0"/>
              <a:t>Relationships</a:t>
            </a:r>
          </a:p>
          <a:p>
            <a:pPr lvl="2"/>
            <a:r>
              <a:rPr lang="en-NZ" dirty="0" smtClean="0"/>
              <a:t>what’s new</a:t>
            </a:r>
          </a:p>
          <a:p>
            <a:pPr lvl="1"/>
            <a:r>
              <a:rPr lang="en-NZ" dirty="0" smtClean="0"/>
              <a:t>Celebrate</a:t>
            </a:r>
          </a:p>
          <a:p>
            <a:pPr lvl="1"/>
            <a:r>
              <a:rPr lang="en-NZ" dirty="0" smtClean="0"/>
              <a:t>Accountability</a:t>
            </a:r>
          </a:p>
          <a:p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40 min</a:t>
            </a:r>
          </a:p>
          <a:p>
            <a:pPr marL="457200" lvl="1" indent="0">
              <a:buNone/>
            </a:pPr>
            <a:r>
              <a:rPr lang="en-NZ" dirty="0" smtClean="0"/>
              <a:t>GROW – coaching model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10 min</a:t>
            </a:r>
          </a:p>
          <a:p>
            <a:pPr lvl="1"/>
            <a:r>
              <a:rPr lang="en-NZ" dirty="0" smtClean="0"/>
              <a:t>Anything else?</a:t>
            </a:r>
          </a:p>
          <a:p>
            <a:pPr lvl="1"/>
            <a:r>
              <a:rPr lang="en-NZ" dirty="0" smtClean="0"/>
              <a:t>Prayer</a:t>
            </a:r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NZ" dirty="0" smtClean="0"/>
              <a:t>coaching model</a:t>
            </a:r>
            <a:endParaRPr lang="en-NZ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48318" y="2505075"/>
            <a:ext cx="5030952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4222010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195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84780" cy="68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62" y="-92597"/>
            <a:ext cx="7749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65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Coaching Sessions Design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Victor Kulakov</cp:lastModifiedBy>
  <cp:revision>29</cp:revision>
  <dcterms:created xsi:type="dcterms:W3CDTF">2017-12-12T02:30:31Z</dcterms:created>
  <dcterms:modified xsi:type="dcterms:W3CDTF">2018-04-24T11:37:12Z</dcterms:modified>
</cp:coreProperties>
</file>