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223" r:id="rId1"/>
  </p:sldMasterIdLst>
  <p:notesMasterIdLst>
    <p:notesMasterId r:id="rId27"/>
  </p:notesMasterIdLst>
  <p:sldIdLst>
    <p:sldId id="256" r:id="rId2"/>
    <p:sldId id="289" r:id="rId3"/>
    <p:sldId id="290" r:id="rId4"/>
    <p:sldId id="267" r:id="rId5"/>
    <p:sldId id="269" r:id="rId6"/>
    <p:sldId id="270" r:id="rId7"/>
    <p:sldId id="271" r:id="rId8"/>
    <p:sldId id="272" r:id="rId9"/>
    <p:sldId id="273" r:id="rId10"/>
    <p:sldId id="288" r:id="rId11"/>
    <p:sldId id="274" r:id="rId12"/>
    <p:sldId id="268" r:id="rId13"/>
    <p:sldId id="275" r:id="rId14"/>
    <p:sldId id="277" r:id="rId15"/>
    <p:sldId id="291" r:id="rId16"/>
    <p:sldId id="278" r:id="rId17"/>
    <p:sldId id="276" r:id="rId18"/>
    <p:sldId id="279" r:id="rId19"/>
    <p:sldId id="280" r:id="rId20"/>
    <p:sldId id="287" r:id="rId21"/>
    <p:sldId id="281" r:id="rId22"/>
    <p:sldId id="283" r:id="rId23"/>
    <p:sldId id="284" r:id="rId24"/>
    <p:sldId id="285" r:id="rId25"/>
    <p:sldId id="286"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56" userDrawn="1">
          <p15:clr>
            <a:srgbClr val="A4A3A4"/>
          </p15:clr>
        </p15:guide>
        <p15:guide id="2" pos="72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3636"/>
    <a:srgbClr val="2672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CEBB13-DB84-4ABF-A4D2-ADA4E1695CC3}" v="2498" dt="2019-03-13T19:38:23.0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01" autoAdjust="0"/>
    <p:restoredTop sz="64929" autoAdjust="0"/>
  </p:normalViewPr>
  <p:slideViewPr>
    <p:cSldViewPr snapToGrid="0">
      <p:cViewPr varScale="1">
        <p:scale>
          <a:sx n="76" d="100"/>
          <a:sy n="76" d="100"/>
        </p:scale>
        <p:origin x="2429" y="53"/>
      </p:cViewPr>
      <p:guideLst>
        <p:guide orient="horz" pos="1056"/>
        <p:guide pos="7296"/>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e Wolfer" userId="9de75f63-5e9a-4446-a128-a4d42b2e4385" providerId="ADAL" clId="{50CEBB13-DB84-4ABF-A4D2-ADA4E1695CC3}"/>
    <pc:docChg chg="undo redo custSel mod addSld delSld modSld sldOrd">
      <pc:chgData name="Kate Wolfer" userId="9de75f63-5e9a-4446-a128-a4d42b2e4385" providerId="ADAL" clId="{50CEBB13-DB84-4ABF-A4D2-ADA4E1695CC3}" dt="2019-03-13T19:38:23.070" v="2467" actId="20577"/>
      <pc:docMkLst>
        <pc:docMk/>
      </pc:docMkLst>
      <pc:sldChg chg="addSp delSp modSp mod setBg">
        <pc:chgData name="Kate Wolfer" userId="9de75f63-5e9a-4446-a128-a4d42b2e4385" providerId="ADAL" clId="{50CEBB13-DB84-4ABF-A4D2-ADA4E1695CC3}" dt="2019-03-11T12:48:29.676" v="2367"/>
        <pc:sldMkLst>
          <pc:docMk/>
          <pc:sldMk cId="235903052" sldId="256"/>
        </pc:sldMkLst>
        <pc:spChg chg="mod">
          <ac:chgData name="Kate Wolfer" userId="9de75f63-5e9a-4446-a128-a4d42b2e4385" providerId="ADAL" clId="{50CEBB13-DB84-4ABF-A4D2-ADA4E1695CC3}" dt="2019-03-07T20:30:54.435" v="119" actId="26606"/>
          <ac:spMkLst>
            <pc:docMk/>
            <pc:sldMk cId="235903052" sldId="256"/>
            <ac:spMk id="2" creationId="{1B70D499-F393-4B2B-9D2B-F7ABE7BBF13A}"/>
          </ac:spMkLst>
        </pc:spChg>
        <pc:spChg chg="add">
          <ac:chgData name="Kate Wolfer" userId="9de75f63-5e9a-4446-a128-a4d42b2e4385" providerId="ADAL" clId="{50CEBB13-DB84-4ABF-A4D2-ADA4E1695CC3}" dt="2019-03-07T20:30:54.435" v="119" actId="26606"/>
          <ac:spMkLst>
            <pc:docMk/>
            <pc:sldMk cId="235903052" sldId="256"/>
            <ac:spMk id="7" creationId="{96F36299-AB34-4381-8268-0EBF2EF55CAB}"/>
          </ac:spMkLst>
        </pc:spChg>
        <pc:spChg chg="add">
          <ac:chgData name="Kate Wolfer" userId="9de75f63-5e9a-4446-a128-a4d42b2e4385" providerId="ADAL" clId="{50CEBB13-DB84-4ABF-A4D2-ADA4E1695CC3}" dt="2019-03-07T20:30:54.435" v="119" actId="26606"/>
          <ac:spMkLst>
            <pc:docMk/>
            <pc:sldMk cId="235903052" sldId="256"/>
            <ac:spMk id="9" creationId="{7102A590-F9D8-4E57-B069-92109B64F145}"/>
          </ac:spMkLst>
        </pc:spChg>
        <pc:spChg chg="add">
          <ac:chgData name="Kate Wolfer" userId="9de75f63-5e9a-4446-a128-a4d42b2e4385" providerId="ADAL" clId="{50CEBB13-DB84-4ABF-A4D2-ADA4E1695CC3}" dt="2019-03-07T20:30:54.435" v="119" actId="26606"/>
          <ac:spMkLst>
            <pc:docMk/>
            <pc:sldMk cId="235903052" sldId="256"/>
            <ac:spMk id="11" creationId="{75496513-37AD-4D15-9914-AB18C9817F21}"/>
          </ac:spMkLst>
        </pc:spChg>
        <pc:spChg chg="add">
          <ac:chgData name="Kate Wolfer" userId="9de75f63-5e9a-4446-a128-a4d42b2e4385" providerId="ADAL" clId="{50CEBB13-DB84-4ABF-A4D2-ADA4E1695CC3}" dt="2019-03-07T20:30:54.435" v="119" actId="26606"/>
          <ac:spMkLst>
            <pc:docMk/>
            <pc:sldMk cId="235903052" sldId="256"/>
            <ac:spMk id="13" creationId="{93C2E91D-0B18-42F2-A01D-6FF12C20A00F}"/>
          </ac:spMkLst>
        </pc:spChg>
        <pc:spChg chg="add">
          <ac:chgData name="Kate Wolfer" userId="9de75f63-5e9a-4446-a128-a4d42b2e4385" providerId="ADAL" clId="{50CEBB13-DB84-4ABF-A4D2-ADA4E1695CC3}" dt="2019-03-07T20:30:54.435" v="119" actId="26606"/>
          <ac:spMkLst>
            <pc:docMk/>
            <pc:sldMk cId="235903052" sldId="256"/>
            <ac:spMk id="15" creationId="{E12D31EF-5F83-48D8-AB79-F62689A2B39F}"/>
          </ac:spMkLst>
        </pc:spChg>
        <pc:picChg chg="add del mod">
          <ac:chgData name="Kate Wolfer" userId="9de75f63-5e9a-4446-a128-a4d42b2e4385" providerId="ADAL" clId="{50CEBB13-DB84-4ABF-A4D2-ADA4E1695CC3}" dt="2019-03-08T15:11:03.393" v="1394" actId="478"/>
          <ac:picMkLst>
            <pc:docMk/>
            <pc:sldMk cId="235903052" sldId="256"/>
            <ac:picMk id="4" creationId="{C0D5778E-8A2E-4099-9BFA-90EBCD4F77E0}"/>
          </ac:picMkLst>
        </pc:picChg>
        <pc:picChg chg="add del mod ord">
          <ac:chgData name="Kate Wolfer" userId="9de75f63-5e9a-4446-a128-a4d42b2e4385" providerId="ADAL" clId="{50CEBB13-DB84-4ABF-A4D2-ADA4E1695CC3}" dt="2019-03-08T15:07:14.586" v="1393" actId="931"/>
          <ac:picMkLst>
            <pc:docMk/>
            <pc:sldMk cId="235903052" sldId="256"/>
            <ac:picMk id="6" creationId="{358C8756-BF97-4B23-BAFF-D5F1B0C51632}"/>
          </ac:picMkLst>
        </pc:picChg>
        <pc:picChg chg="add mod">
          <ac:chgData name="Kate Wolfer" userId="9de75f63-5e9a-4446-a128-a4d42b2e4385" providerId="ADAL" clId="{50CEBB13-DB84-4ABF-A4D2-ADA4E1695CC3}" dt="2019-03-08T15:11:14.873" v="1396" actId="1076"/>
          <ac:picMkLst>
            <pc:docMk/>
            <pc:sldMk cId="235903052" sldId="256"/>
            <ac:picMk id="10" creationId="{D159CB1B-8307-4CF9-9C46-5BA3CAC5D359}"/>
          </ac:picMkLst>
        </pc:picChg>
      </pc:sldChg>
      <pc:sldChg chg="addSp delSp modSp setBg">
        <pc:chgData name="Kate Wolfer" userId="9de75f63-5e9a-4446-a128-a4d42b2e4385" providerId="ADAL" clId="{50CEBB13-DB84-4ABF-A4D2-ADA4E1695CC3}" dt="2019-03-11T13:27:24.226" v="2408" actId="255"/>
        <pc:sldMkLst>
          <pc:docMk/>
          <pc:sldMk cId="2918697706" sldId="267"/>
        </pc:sldMkLst>
        <pc:spChg chg="add del mod">
          <ac:chgData name="Kate Wolfer" userId="9de75f63-5e9a-4446-a128-a4d42b2e4385" providerId="ADAL" clId="{50CEBB13-DB84-4ABF-A4D2-ADA4E1695CC3}" dt="2019-03-11T12:40:13.242" v="2278" actId="478"/>
          <ac:spMkLst>
            <pc:docMk/>
            <pc:sldMk cId="2918697706" sldId="267"/>
            <ac:spMk id="2" creationId="{122135EE-FFAF-482D-B10D-69525B4BE0AE}"/>
          </ac:spMkLst>
        </pc:spChg>
        <pc:spChg chg="mod">
          <ac:chgData name="Kate Wolfer" userId="9de75f63-5e9a-4446-a128-a4d42b2e4385" providerId="ADAL" clId="{50CEBB13-DB84-4ABF-A4D2-ADA4E1695CC3}" dt="2019-03-11T13:27:24.226" v="2408" actId="255"/>
          <ac:spMkLst>
            <pc:docMk/>
            <pc:sldMk cId="2918697706" sldId="267"/>
            <ac:spMk id="9" creationId="{9A81666E-9528-4272-B1E4-24F35B88A9B6}"/>
          </ac:spMkLst>
        </pc:spChg>
      </pc:sldChg>
      <pc:sldChg chg="addSp delSp modSp add mod setBg">
        <pc:chgData name="Kate Wolfer" userId="9de75f63-5e9a-4446-a128-a4d42b2e4385" providerId="ADAL" clId="{50CEBB13-DB84-4ABF-A4D2-ADA4E1695CC3}" dt="2019-03-08T15:13:08.689" v="1405" actId="1076"/>
        <pc:sldMkLst>
          <pc:docMk/>
          <pc:sldMk cId="1882762430" sldId="268"/>
        </pc:sldMkLst>
        <pc:spChg chg="add">
          <ac:chgData name="Kate Wolfer" userId="9de75f63-5e9a-4446-a128-a4d42b2e4385" providerId="ADAL" clId="{50CEBB13-DB84-4ABF-A4D2-ADA4E1695CC3}" dt="2019-03-08T14:08:57.154" v="128" actId="26606"/>
          <ac:spMkLst>
            <pc:docMk/>
            <pc:sldMk cId="1882762430" sldId="268"/>
            <ac:spMk id="10" creationId="{A03445F7-FD8B-494B-8F82-8DFCE98D112D}"/>
          </ac:spMkLst>
        </pc:spChg>
        <pc:spChg chg="add mod">
          <ac:chgData name="Kate Wolfer" userId="9de75f63-5e9a-4446-a128-a4d42b2e4385" providerId="ADAL" clId="{50CEBB13-DB84-4ABF-A4D2-ADA4E1695CC3}" dt="2019-03-08T14:16:58.926" v="208" actId="14100"/>
          <ac:spMkLst>
            <pc:docMk/>
            <pc:sldMk cId="1882762430" sldId="268"/>
            <ac:spMk id="11" creationId="{65D77CFB-386D-44BB-989E-F6AF60B0D794}"/>
          </ac:spMkLst>
        </pc:spChg>
        <pc:spChg chg="add">
          <ac:chgData name="Kate Wolfer" userId="9de75f63-5e9a-4446-a128-a4d42b2e4385" providerId="ADAL" clId="{50CEBB13-DB84-4ABF-A4D2-ADA4E1695CC3}" dt="2019-03-08T14:08:57.154" v="128" actId="26606"/>
          <ac:spMkLst>
            <pc:docMk/>
            <pc:sldMk cId="1882762430" sldId="268"/>
            <ac:spMk id="12" creationId="{0126A9BA-045C-45E7-AF03-BAE3E00AF1A1}"/>
          </ac:spMkLst>
        </pc:spChg>
        <pc:spChg chg="add del mod">
          <ac:chgData name="Kate Wolfer" userId="9de75f63-5e9a-4446-a128-a4d42b2e4385" providerId="ADAL" clId="{50CEBB13-DB84-4ABF-A4D2-ADA4E1695CC3}" dt="2019-03-08T14:16:58.926" v="208" actId="14100"/>
          <ac:spMkLst>
            <pc:docMk/>
            <pc:sldMk cId="1882762430" sldId="268"/>
            <ac:spMk id="13" creationId="{E97E8036-07A6-43D2-9525-76A52682E7EB}"/>
          </ac:spMkLst>
        </pc:spChg>
        <pc:spChg chg="add mod">
          <ac:chgData name="Kate Wolfer" userId="9de75f63-5e9a-4446-a128-a4d42b2e4385" providerId="ADAL" clId="{50CEBB13-DB84-4ABF-A4D2-ADA4E1695CC3}" dt="2019-03-08T14:16:58.926" v="208" actId="14100"/>
          <ac:spMkLst>
            <pc:docMk/>
            <pc:sldMk cId="1882762430" sldId="268"/>
            <ac:spMk id="14" creationId="{85F79D1E-0C5C-4549-BCC0-182CB7383B1F}"/>
          </ac:spMkLst>
        </pc:spChg>
        <pc:picChg chg="add del mod">
          <ac:chgData name="Kate Wolfer" userId="9de75f63-5e9a-4446-a128-a4d42b2e4385" providerId="ADAL" clId="{50CEBB13-DB84-4ABF-A4D2-ADA4E1695CC3}" dt="2019-03-08T14:08:47.786" v="126" actId="478"/>
          <ac:picMkLst>
            <pc:docMk/>
            <pc:sldMk cId="1882762430" sldId="268"/>
            <ac:picMk id="3" creationId="{D9259E8F-6024-4012-9246-AF80A7EFC6A9}"/>
          </ac:picMkLst>
        </pc:picChg>
        <pc:picChg chg="add del mod">
          <ac:chgData name="Kate Wolfer" userId="9de75f63-5e9a-4446-a128-a4d42b2e4385" providerId="ADAL" clId="{50CEBB13-DB84-4ABF-A4D2-ADA4E1695CC3}" dt="2019-03-08T14:11:14.021" v="131" actId="478"/>
          <ac:picMkLst>
            <pc:docMk/>
            <pc:sldMk cId="1882762430" sldId="268"/>
            <ac:picMk id="5" creationId="{EAC462F9-BA27-4705-9818-9D298EDE1F0C}"/>
          </ac:picMkLst>
        </pc:picChg>
        <pc:picChg chg="add del mod">
          <ac:chgData name="Kate Wolfer" userId="9de75f63-5e9a-4446-a128-a4d42b2e4385" providerId="ADAL" clId="{50CEBB13-DB84-4ABF-A4D2-ADA4E1695CC3}" dt="2019-03-08T14:13:03.957" v="144" actId="478"/>
          <ac:picMkLst>
            <pc:docMk/>
            <pc:sldMk cId="1882762430" sldId="268"/>
            <ac:picMk id="7" creationId="{15E76678-566B-4752-B5F9-31A78DDE7AF7}"/>
          </ac:picMkLst>
        </pc:picChg>
        <pc:picChg chg="add del mod">
          <ac:chgData name="Kate Wolfer" userId="9de75f63-5e9a-4446-a128-a4d42b2e4385" providerId="ADAL" clId="{50CEBB13-DB84-4ABF-A4D2-ADA4E1695CC3}" dt="2019-03-08T15:12:22.689" v="1397" actId="478"/>
          <ac:picMkLst>
            <pc:docMk/>
            <pc:sldMk cId="1882762430" sldId="268"/>
            <ac:picMk id="9" creationId="{CA5240CD-596C-4D35-AAB5-FCCBB8836300}"/>
          </ac:picMkLst>
        </pc:picChg>
        <pc:picChg chg="add mod">
          <ac:chgData name="Kate Wolfer" userId="9de75f63-5e9a-4446-a128-a4d42b2e4385" providerId="ADAL" clId="{50CEBB13-DB84-4ABF-A4D2-ADA4E1695CC3}" dt="2019-03-08T15:13:08.689" v="1405" actId="1076"/>
          <ac:picMkLst>
            <pc:docMk/>
            <pc:sldMk cId="1882762430" sldId="268"/>
            <ac:picMk id="16" creationId="{2193D926-DB26-485E-A1BC-AAC80580B14F}"/>
          </ac:picMkLst>
        </pc:picChg>
      </pc:sldChg>
      <pc:sldChg chg="delSp modSp add setBg">
        <pc:chgData name="Kate Wolfer" userId="9de75f63-5e9a-4446-a128-a4d42b2e4385" providerId="ADAL" clId="{50CEBB13-DB84-4ABF-A4D2-ADA4E1695CC3}" dt="2019-03-13T19:38:16.074" v="2463" actId="20577"/>
        <pc:sldMkLst>
          <pc:docMk/>
          <pc:sldMk cId="3179181258" sldId="269"/>
        </pc:sldMkLst>
        <pc:spChg chg="del">
          <ac:chgData name="Kate Wolfer" userId="9de75f63-5e9a-4446-a128-a4d42b2e4385" providerId="ADAL" clId="{50CEBB13-DB84-4ABF-A4D2-ADA4E1695CC3}" dt="2019-03-11T12:41:17.523" v="2290" actId="478"/>
          <ac:spMkLst>
            <pc:docMk/>
            <pc:sldMk cId="3179181258" sldId="269"/>
            <ac:spMk id="2" creationId="{122135EE-FFAF-482D-B10D-69525B4BE0AE}"/>
          </ac:spMkLst>
        </pc:spChg>
        <pc:spChg chg="mod">
          <ac:chgData name="Kate Wolfer" userId="9de75f63-5e9a-4446-a128-a4d42b2e4385" providerId="ADAL" clId="{50CEBB13-DB84-4ABF-A4D2-ADA4E1695CC3}" dt="2019-03-13T19:38:16.074" v="2463" actId="20577"/>
          <ac:spMkLst>
            <pc:docMk/>
            <pc:sldMk cId="3179181258" sldId="269"/>
            <ac:spMk id="9" creationId="{9A81666E-9528-4272-B1E4-24F35B88A9B6}"/>
          </ac:spMkLst>
        </pc:spChg>
      </pc:sldChg>
      <pc:sldChg chg="delSp modSp add setBg">
        <pc:chgData name="Kate Wolfer" userId="9de75f63-5e9a-4446-a128-a4d42b2e4385" providerId="ADAL" clId="{50CEBB13-DB84-4ABF-A4D2-ADA4E1695CC3}" dt="2019-03-13T19:38:19.527" v="2465" actId="20577"/>
        <pc:sldMkLst>
          <pc:docMk/>
          <pc:sldMk cId="163329181" sldId="270"/>
        </pc:sldMkLst>
        <pc:spChg chg="del">
          <ac:chgData name="Kate Wolfer" userId="9de75f63-5e9a-4446-a128-a4d42b2e4385" providerId="ADAL" clId="{50CEBB13-DB84-4ABF-A4D2-ADA4E1695CC3}" dt="2019-03-11T12:41:47.162" v="2295" actId="478"/>
          <ac:spMkLst>
            <pc:docMk/>
            <pc:sldMk cId="163329181" sldId="270"/>
            <ac:spMk id="2" creationId="{122135EE-FFAF-482D-B10D-69525B4BE0AE}"/>
          </ac:spMkLst>
        </pc:spChg>
        <pc:spChg chg="mod">
          <ac:chgData name="Kate Wolfer" userId="9de75f63-5e9a-4446-a128-a4d42b2e4385" providerId="ADAL" clId="{50CEBB13-DB84-4ABF-A4D2-ADA4E1695CC3}" dt="2019-03-13T19:38:19.527" v="2465" actId="20577"/>
          <ac:spMkLst>
            <pc:docMk/>
            <pc:sldMk cId="163329181" sldId="270"/>
            <ac:spMk id="9" creationId="{9A81666E-9528-4272-B1E4-24F35B88A9B6}"/>
          </ac:spMkLst>
        </pc:spChg>
      </pc:sldChg>
      <pc:sldChg chg="delSp modSp add setBg">
        <pc:chgData name="Kate Wolfer" userId="9de75f63-5e9a-4446-a128-a4d42b2e4385" providerId="ADAL" clId="{50CEBB13-DB84-4ABF-A4D2-ADA4E1695CC3}" dt="2019-03-13T19:38:23.070" v="2467" actId="20577"/>
        <pc:sldMkLst>
          <pc:docMk/>
          <pc:sldMk cId="3065657343" sldId="271"/>
        </pc:sldMkLst>
        <pc:spChg chg="del">
          <ac:chgData name="Kate Wolfer" userId="9de75f63-5e9a-4446-a128-a4d42b2e4385" providerId="ADAL" clId="{50CEBB13-DB84-4ABF-A4D2-ADA4E1695CC3}" dt="2019-03-11T12:42:19.744" v="2300" actId="478"/>
          <ac:spMkLst>
            <pc:docMk/>
            <pc:sldMk cId="3065657343" sldId="271"/>
            <ac:spMk id="2" creationId="{122135EE-FFAF-482D-B10D-69525B4BE0AE}"/>
          </ac:spMkLst>
        </pc:spChg>
        <pc:spChg chg="mod">
          <ac:chgData name="Kate Wolfer" userId="9de75f63-5e9a-4446-a128-a4d42b2e4385" providerId="ADAL" clId="{50CEBB13-DB84-4ABF-A4D2-ADA4E1695CC3}" dt="2019-03-13T19:38:23.070" v="2467" actId="20577"/>
          <ac:spMkLst>
            <pc:docMk/>
            <pc:sldMk cId="3065657343" sldId="271"/>
            <ac:spMk id="9" creationId="{9A81666E-9528-4272-B1E4-24F35B88A9B6}"/>
          </ac:spMkLst>
        </pc:spChg>
      </pc:sldChg>
      <pc:sldChg chg="delSp modSp add setBg">
        <pc:chgData name="Kate Wolfer" userId="9de75f63-5e9a-4446-a128-a4d42b2e4385" providerId="ADAL" clId="{50CEBB13-DB84-4ABF-A4D2-ADA4E1695CC3}" dt="2019-03-11T13:27:02.260" v="2404" actId="255"/>
        <pc:sldMkLst>
          <pc:docMk/>
          <pc:sldMk cId="2382945209" sldId="272"/>
        </pc:sldMkLst>
        <pc:spChg chg="del">
          <ac:chgData name="Kate Wolfer" userId="9de75f63-5e9a-4446-a128-a4d42b2e4385" providerId="ADAL" clId="{50CEBB13-DB84-4ABF-A4D2-ADA4E1695CC3}" dt="2019-03-11T12:43:25.846" v="2307" actId="478"/>
          <ac:spMkLst>
            <pc:docMk/>
            <pc:sldMk cId="2382945209" sldId="272"/>
            <ac:spMk id="2" creationId="{122135EE-FFAF-482D-B10D-69525B4BE0AE}"/>
          </ac:spMkLst>
        </pc:spChg>
        <pc:spChg chg="mod">
          <ac:chgData name="Kate Wolfer" userId="9de75f63-5e9a-4446-a128-a4d42b2e4385" providerId="ADAL" clId="{50CEBB13-DB84-4ABF-A4D2-ADA4E1695CC3}" dt="2019-03-11T13:27:02.260" v="2404" actId="255"/>
          <ac:spMkLst>
            <pc:docMk/>
            <pc:sldMk cId="2382945209" sldId="272"/>
            <ac:spMk id="9" creationId="{9A81666E-9528-4272-B1E4-24F35B88A9B6}"/>
          </ac:spMkLst>
        </pc:spChg>
      </pc:sldChg>
      <pc:sldChg chg="delSp modSp add setBg">
        <pc:chgData name="Kate Wolfer" userId="9de75f63-5e9a-4446-a128-a4d42b2e4385" providerId="ADAL" clId="{50CEBB13-DB84-4ABF-A4D2-ADA4E1695CC3}" dt="2019-03-11T13:27:48.602" v="2412" actId="255"/>
        <pc:sldMkLst>
          <pc:docMk/>
          <pc:sldMk cId="1197456980" sldId="273"/>
        </pc:sldMkLst>
        <pc:spChg chg="del">
          <ac:chgData name="Kate Wolfer" userId="9de75f63-5e9a-4446-a128-a4d42b2e4385" providerId="ADAL" clId="{50CEBB13-DB84-4ABF-A4D2-ADA4E1695CC3}" dt="2019-03-11T12:43:42.468" v="2312" actId="478"/>
          <ac:spMkLst>
            <pc:docMk/>
            <pc:sldMk cId="1197456980" sldId="273"/>
            <ac:spMk id="2" creationId="{122135EE-FFAF-482D-B10D-69525B4BE0AE}"/>
          </ac:spMkLst>
        </pc:spChg>
        <pc:spChg chg="mod">
          <ac:chgData name="Kate Wolfer" userId="9de75f63-5e9a-4446-a128-a4d42b2e4385" providerId="ADAL" clId="{50CEBB13-DB84-4ABF-A4D2-ADA4E1695CC3}" dt="2019-03-11T13:27:48.602" v="2412" actId="255"/>
          <ac:spMkLst>
            <pc:docMk/>
            <pc:sldMk cId="1197456980" sldId="273"/>
            <ac:spMk id="9" creationId="{9A81666E-9528-4272-B1E4-24F35B88A9B6}"/>
          </ac:spMkLst>
        </pc:spChg>
      </pc:sldChg>
      <pc:sldChg chg="delSp modSp add setBg">
        <pc:chgData name="Kate Wolfer" userId="9de75f63-5e9a-4446-a128-a4d42b2e4385" providerId="ADAL" clId="{50CEBB13-DB84-4ABF-A4D2-ADA4E1695CC3}" dt="2019-03-11T13:28:31.878" v="2421" actId="2711"/>
        <pc:sldMkLst>
          <pc:docMk/>
          <pc:sldMk cId="3057453115" sldId="274"/>
        </pc:sldMkLst>
        <pc:spChg chg="del mod">
          <ac:chgData name="Kate Wolfer" userId="9de75f63-5e9a-4446-a128-a4d42b2e4385" providerId="ADAL" clId="{50CEBB13-DB84-4ABF-A4D2-ADA4E1695CC3}" dt="2019-03-11T12:44:22.180" v="2320" actId="478"/>
          <ac:spMkLst>
            <pc:docMk/>
            <pc:sldMk cId="3057453115" sldId="274"/>
            <ac:spMk id="2" creationId="{122135EE-FFAF-482D-B10D-69525B4BE0AE}"/>
          </ac:spMkLst>
        </pc:spChg>
        <pc:spChg chg="mod">
          <ac:chgData name="Kate Wolfer" userId="9de75f63-5e9a-4446-a128-a4d42b2e4385" providerId="ADAL" clId="{50CEBB13-DB84-4ABF-A4D2-ADA4E1695CC3}" dt="2019-03-11T13:28:31.878" v="2421" actId="2711"/>
          <ac:spMkLst>
            <pc:docMk/>
            <pc:sldMk cId="3057453115" sldId="274"/>
            <ac:spMk id="9" creationId="{9A81666E-9528-4272-B1E4-24F35B88A9B6}"/>
          </ac:spMkLst>
        </pc:spChg>
      </pc:sldChg>
      <pc:sldChg chg="addSp delSp modSp add ord setBg">
        <pc:chgData name="Kate Wolfer" userId="9de75f63-5e9a-4446-a128-a4d42b2e4385" providerId="ADAL" clId="{50CEBB13-DB84-4ABF-A4D2-ADA4E1695CC3}" dt="2019-03-11T13:33:03.988" v="2451" actId="255"/>
        <pc:sldMkLst>
          <pc:docMk/>
          <pc:sldMk cId="192125917" sldId="275"/>
        </pc:sldMkLst>
        <pc:spChg chg="del">
          <ac:chgData name="Kate Wolfer" userId="9de75f63-5e9a-4446-a128-a4d42b2e4385" providerId="ADAL" clId="{50CEBB13-DB84-4ABF-A4D2-ADA4E1695CC3}" dt="2019-03-08T14:28:25.212" v="322" actId="478"/>
          <ac:spMkLst>
            <pc:docMk/>
            <pc:sldMk cId="192125917" sldId="275"/>
            <ac:spMk id="2" creationId="{122135EE-FFAF-482D-B10D-69525B4BE0AE}"/>
          </ac:spMkLst>
        </pc:spChg>
        <pc:spChg chg="add mod">
          <ac:chgData name="Kate Wolfer" userId="9de75f63-5e9a-4446-a128-a4d42b2e4385" providerId="ADAL" clId="{50CEBB13-DB84-4ABF-A4D2-ADA4E1695CC3}" dt="2019-03-08T15:36:14.583" v="1987" actId="255"/>
          <ac:spMkLst>
            <pc:docMk/>
            <pc:sldMk cId="192125917" sldId="275"/>
            <ac:spMk id="3" creationId="{2F3F037C-72A5-4F4B-BAAF-FA332ED96A95}"/>
          </ac:spMkLst>
        </pc:spChg>
        <pc:spChg chg="add mod">
          <ac:chgData name="Kate Wolfer" userId="9de75f63-5e9a-4446-a128-a4d42b2e4385" providerId="ADAL" clId="{50CEBB13-DB84-4ABF-A4D2-ADA4E1695CC3}" dt="2019-03-11T13:33:03.988" v="2451" actId="255"/>
          <ac:spMkLst>
            <pc:docMk/>
            <pc:sldMk cId="192125917" sldId="275"/>
            <ac:spMk id="4" creationId="{557ECF08-042A-4957-B5E6-9415B777EFC2}"/>
          </ac:spMkLst>
        </pc:spChg>
        <pc:spChg chg="del mod">
          <ac:chgData name="Kate Wolfer" userId="9de75f63-5e9a-4446-a128-a4d42b2e4385" providerId="ADAL" clId="{50CEBB13-DB84-4ABF-A4D2-ADA4E1695CC3}" dt="2019-03-08T14:32:41.721" v="512" actId="478"/>
          <ac:spMkLst>
            <pc:docMk/>
            <pc:sldMk cId="192125917" sldId="275"/>
            <ac:spMk id="9" creationId="{9A81666E-9528-4272-B1E4-24F35B88A9B6}"/>
          </ac:spMkLst>
        </pc:spChg>
        <pc:picChg chg="add mod">
          <ac:chgData name="Kate Wolfer" userId="9de75f63-5e9a-4446-a128-a4d42b2e4385" providerId="ADAL" clId="{50CEBB13-DB84-4ABF-A4D2-ADA4E1695CC3}" dt="2019-03-08T17:02:19.627" v="2157" actId="1037"/>
          <ac:picMkLst>
            <pc:docMk/>
            <pc:sldMk cId="192125917" sldId="275"/>
            <ac:picMk id="6" creationId="{5FEFDA25-D2B2-46C8-BC19-151EB17E9D0D}"/>
          </ac:picMkLst>
        </pc:picChg>
      </pc:sldChg>
      <pc:sldChg chg="delSp modSp add setBg">
        <pc:chgData name="Kate Wolfer" userId="9de75f63-5e9a-4446-a128-a4d42b2e4385" providerId="ADAL" clId="{50CEBB13-DB84-4ABF-A4D2-ADA4E1695CC3}" dt="2019-03-11T13:29:01.386" v="2425" actId="255"/>
        <pc:sldMkLst>
          <pc:docMk/>
          <pc:sldMk cId="3499884167" sldId="276"/>
        </pc:sldMkLst>
        <pc:spChg chg="del">
          <ac:chgData name="Kate Wolfer" userId="9de75f63-5e9a-4446-a128-a4d42b2e4385" providerId="ADAL" clId="{50CEBB13-DB84-4ABF-A4D2-ADA4E1695CC3}" dt="2019-03-11T12:44:45.599" v="2324" actId="478"/>
          <ac:spMkLst>
            <pc:docMk/>
            <pc:sldMk cId="3499884167" sldId="276"/>
            <ac:spMk id="2" creationId="{122135EE-FFAF-482D-B10D-69525B4BE0AE}"/>
          </ac:spMkLst>
        </pc:spChg>
        <pc:spChg chg="mod">
          <ac:chgData name="Kate Wolfer" userId="9de75f63-5e9a-4446-a128-a4d42b2e4385" providerId="ADAL" clId="{50CEBB13-DB84-4ABF-A4D2-ADA4E1695CC3}" dt="2019-03-11T13:29:01.386" v="2425" actId="255"/>
          <ac:spMkLst>
            <pc:docMk/>
            <pc:sldMk cId="3499884167" sldId="276"/>
            <ac:spMk id="9" creationId="{9A81666E-9528-4272-B1E4-24F35B88A9B6}"/>
          </ac:spMkLst>
        </pc:spChg>
      </pc:sldChg>
      <pc:sldChg chg="addSp modSp add setBg">
        <pc:chgData name="Kate Wolfer" userId="9de75f63-5e9a-4446-a128-a4d42b2e4385" providerId="ADAL" clId="{50CEBB13-DB84-4ABF-A4D2-ADA4E1695CC3}" dt="2019-03-11T13:33:29.454" v="2453" actId="255"/>
        <pc:sldMkLst>
          <pc:docMk/>
          <pc:sldMk cId="2069038122" sldId="277"/>
        </pc:sldMkLst>
        <pc:spChg chg="mod">
          <ac:chgData name="Kate Wolfer" userId="9de75f63-5e9a-4446-a128-a4d42b2e4385" providerId="ADAL" clId="{50CEBB13-DB84-4ABF-A4D2-ADA4E1695CC3}" dt="2019-03-08T15:36:19.985" v="1988" actId="255"/>
          <ac:spMkLst>
            <pc:docMk/>
            <pc:sldMk cId="2069038122" sldId="277"/>
            <ac:spMk id="3" creationId="{2F3F037C-72A5-4F4B-BAAF-FA332ED96A95}"/>
          </ac:spMkLst>
        </pc:spChg>
        <pc:spChg chg="mod">
          <ac:chgData name="Kate Wolfer" userId="9de75f63-5e9a-4446-a128-a4d42b2e4385" providerId="ADAL" clId="{50CEBB13-DB84-4ABF-A4D2-ADA4E1695CC3}" dt="2019-03-11T13:33:29.454" v="2453" actId="255"/>
          <ac:spMkLst>
            <pc:docMk/>
            <pc:sldMk cId="2069038122" sldId="277"/>
            <ac:spMk id="4" creationId="{557ECF08-042A-4957-B5E6-9415B777EFC2}"/>
          </ac:spMkLst>
        </pc:spChg>
        <pc:picChg chg="add mod">
          <ac:chgData name="Kate Wolfer" userId="9de75f63-5e9a-4446-a128-a4d42b2e4385" providerId="ADAL" clId="{50CEBB13-DB84-4ABF-A4D2-ADA4E1695CC3}" dt="2019-03-08T17:02:10.963" v="2142" actId="1038"/>
          <ac:picMkLst>
            <pc:docMk/>
            <pc:sldMk cId="2069038122" sldId="277"/>
            <ac:picMk id="5" creationId="{C259208C-4E97-485E-BC44-59ABBD1107F3}"/>
          </ac:picMkLst>
        </pc:picChg>
      </pc:sldChg>
      <pc:sldChg chg="addSp modSp add ord setBg">
        <pc:chgData name="Kate Wolfer" userId="9de75f63-5e9a-4446-a128-a4d42b2e4385" providerId="ADAL" clId="{50CEBB13-DB84-4ABF-A4D2-ADA4E1695CC3}" dt="2019-03-11T13:33:47.517" v="2457" actId="255"/>
        <pc:sldMkLst>
          <pc:docMk/>
          <pc:sldMk cId="3827852527" sldId="278"/>
        </pc:sldMkLst>
        <pc:spChg chg="mod">
          <ac:chgData name="Kate Wolfer" userId="9de75f63-5e9a-4446-a128-a4d42b2e4385" providerId="ADAL" clId="{50CEBB13-DB84-4ABF-A4D2-ADA4E1695CC3}" dt="2019-03-08T15:36:26.017" v="1989" actId="255"/>
          <ac:spMkLst>
            <pc:docMk/>
            <pc:sldMk cId="3827852527" sldId="278"/>
            <ac:spMk id="3" creationId="{2F3F037C-72A5-4F4B-BAAF-FA332ED96A95}"/>
          </ac:spMkLst>
        </pc:spChg>
        <pc:spChg chg="mod">
          <ac:chgData name="Kate Wolfer" userId="9de75f63-5e9a-4446-a128-a4d42b2e4385" providerId="ADAL" clId="{50CEBB13-DB84-4ABF-A4D2-ADA4E1695CC3}" dt="2019-03-11T13:33:47.517" v="2457" actId="255"/>
          <ac:spMkLst>
            <pc:docMk/>
            <pc:sldMk cId="3827852527" sldId="278"/>
            <ac:spMk id="4" creationId="{557ECF08-042A-4957-B5E6-9415B777EFC2}"/>
          </ac:spMkLst>
        </pc:spChg>
        <pc:picChg chg="add mod">
          <ac:chgData name="Kate Wolfer" userId="9de75f63-5e9a-4446-a128-a4d42b2e4385" providerId="ADAL" clId="{50CEBB13-DB84-4ABF-A4D2-ADA4E1695CC3}" dt="2019-03-08T17:02:35.787" v="2203" actId="1038"/>
          <ac:picMkLst>
            <pc:docMk/>
            <pc:sldMk cId="3827852527" sldId="278"/>
            <ac:picMk id="5" creationId="{DD796410-6906-420E-A32B-4B46C610E9A7}"/>
          </ac:picMkLst>
        </pc:picChg>
      </pc:sldChg>
      <pc:sldChg chg="delSp modSp add setBg">
        <pc:chgData name="Kate Wolfer" userId="9de75f63-5e9a-4446-a128-a4d42b2e4385" providerId="ADAL" clId="{50CEBB13-DB84-4ABF-A4D2-ADA4E1695CC3}" dt="2019-03-11T13:29:24.580" v="2429" actId="255"/>
        <pc:sldMkLst>
          <pc:docMk/>
          <pc:sldMk cId="3198878596" sldId="279"/>
        </pc:sldMkLst>
        <pc:spChg chg="del">
          <ac:chgData name="Kate Wolfer" userId="9de75f63-5e9a-4446-a128-a4d42b2e4385" providerId="ADAL" clId="{50CEBB13-DB84-4ABF-A4D2-ADA4E1695CC3}" dt="2019-03-11T12:44:59.311" v="2328" actId="478"/>
          <ac:spMkLst>
            <pc:docMk/>
            <pc:sldMk cId="3198878596" sldId="279"/>
            <ac:spMk id="2" creationId="{122135EE-FFAF-482D-B10D-69525B4BE0AE}"/>
          </ac:spMkLst>
        </pc:spChg>
        <pc:spChg chg="mod">
          <ac:chgData name="Kate Wolfer" userId="9de75f63-5e9a-4446-a128-a4d42b2e4385" providerId="ADAL" clId="{50CEBB13-DB84-4ABF-A4D2-ADA4E1695CC3}" dt="2019-03-11T13:29:24.580" v="2429" actId="255"/>
          <ac:spMkLst>
            <pc:docMk/>
            <pc:sldMk cId="3198878596" sldId="279"/>
            <ac:spMk id="9" creationId="{9A81666E-9528-4272-B1E4-24F35B88A9B6}"/>
          </ac:spMkLst>
        </pc:spChg>
      </pc:sldChg>
      <pc:sldChg chg="delSp modSp add setBg">
        <pc:chgData name="Kate Wolfer" userId="9de75f63-5e9a-4446-a128-a4d42b2e4385" providerId="ADAL" clId="{50CEBB13-DB84-4ABF-A4D2-ADA4E1695CC3}" dt="2019-03-11T13:29:44.962" v="2433" actId="255"/>
        <pc:sldMkLst>
          <pc:docMk/>
          <pc:sldMk cId="1593784919" sldId="280"/>
        </pc:sldMkLst>
        <pc:spChg chg="del">
          <ac:chgData name="Kate Wolfer" userId="9de75f63-5e9a-4446-a128-a4d42b2e4385" providerId="ADAL" clId="{50CEBB13-DB84-4ABF-A4D2-ADA4E1695CC3}" dt="2019-03-11T12:45:14.993" v="2333" actId="478"/>
          <ac:spMkLst>
            <pc:docMk/>
            <pc:sldMk cId="1593784919" sldId="280"/>
            <ac:spMk id="2" creationId="{122135EE-FFAF-482D-B10D-69525B4BE0AE}"/>
          </ac:spMkLst>
        </pc:spChg>
        <pc:spChg chg="mod">
          <ac:chgData name="Kate Wolfer" userId="9de75f63-5e9a-4446-a128-a4d42b2e4385" providerId="ADAL" clId="{50CEBB13-DB84-4ABF-A4D2-ADA4E1695CC3}" dt="2019-03-11T13:29:44.962" v="2433" actId="255"/>
          <ac:spMkLst>
            <pc:docMk/>
            <pc:sldMk cId="1593784919" sldId="280"/>
            <ac:spMk id="9" creationId="{9A81666E-9528-4272-B1E4-24F35B88A9B6}"/>
          </ac:spMkLst>
        </pc:spChg>
      </pc:sldChg>
      <pc:sldChg chg="addSp delSp modSp add mod setBg">
        <pc:chgData name="Kate Wolfer" userId="9de75f63-5e9a-4446-a128-a4d42b2e4385" providerId="ADAL" clId="{50CEBB13-DB84-4ABF-A4D2-ADA4E1695CC3}" dt="2019-03-11T12:52:38.918" v="2383" actId="27636"/>
        <pc:sldMkLst>
          <pc:docMk/>
          <pc:sldMk cId="1553117843" sldId="281"/>
        </pc:sldMkLst>
        <pc:spChg chg="add mod ord">
          <ac:chgData name="Kate Wolfer" userId="9de75f63-5e9a-4446-a128-a4d42b2e4385" providerId="ADAL" clId="{50CEBB13-DB84-4ABF-A4D2-ADA4E1695CC3}" dt="2019-03-11T12:52:38.918" v="2383" actId="27636"/>
          <ac:spMkLst>
            <pc:docMk/>
            <pc:sldMk cId="1553117843" sldId="281"/>
            <ac:spMk id="2" creationId="{B57172F9-F3DA-47C5-BB43-C711F852EAFA}"/>
          </ac:spMkLst>
        </pc:spChg>
        <pc:spChg chg="add del">
          <ac:chgData name="Kate Wolfer" userId="9de75f63-5e9a-4446-a128-a4d42b2e4385" providerId="ADAL" clId="{50CEBB13-DB84-4ABF-A4D2-ADA4E1695CC3}" dt="2019-03-08T14:41:43.436" v="1188" actId="26606"/>
          <ac:spMkLst>
            <pc:docMk/>
            <pc:sldMk cId="1553117843" sldId="281"/>
            <ac:spMk id="9" creationId="{27810DC0-66C7-4366-88EA-6E664FD3C54B}"/>
          </ac:spMkLst>
        </pc:spChg>
        <pc:spChg chg="add del">
          <ac:chgData name="Kate Wolfer" userId="9de75f63-5e9a-4446-a128-a4d42b2e4385" providerId="ADAL" clId="{50CEBB13-DB84-4ABF-A4D2-ADA4E1695CC3}" dt="2019-03-08T14:41:43.436" v="1188" actId="26606"/>
          <ac:spMkLst>
            <pc:docMk/>
            <pc:sldMk cId="1553117843" sldId="281"/>
            <ac:spMk id="11" creationId="{042D072A-532A-416F-8B5A-995223B6FF42}"/>
          </ac:spMkLst>
        </pc:spChg>
        <pc:spChg chg="add del">
          <ac:chgData name="Kate Wolfer" userId="9de75f63-5e9a-4446-a128-a4d42b2e4385" providerId="ADAL" clId="{50CEBB13-DB84-4ABF-A4D2-ADA4E1695CC3}" dt="2019-03-08T14:41:43.436" v="1188" actId="26606"/>
          <ac:spMkLst>
            <pc:docMk/>
            <pc:sldMk cId="1553117843" sldId="281"/>
            <ac:spMk id="13" creationId="{F0EEB33F-2378-4FB7-8EC9-D1B65853DCCC}"/>
          </ac:spMkLst>
        </pc:spChg>
        <pc:spChg chg="add del">
          <ac:chgData name="Kate Wolfer" userId="9de75f63-5e9a-4446-a128-a4d42b2e4385" providerId="ADAL" clId="{50CEBB13-DB84-4ABF-A4D2-ADA4E1695CC3}" dt="2019-03-08T17:06:10.578" v="2225" actId="26606"/>
          <ac:spMkLst>
            <pc:docMk/>
            <pc:sldMk cId="1553117843" sldId="281"/>
            <ac:spMk id="18" creationId="{27810DC0-66C7-4366-88EA-6E664FD3C54B}"/>
          </ac:spMkLst>
        </pc:spChg>
        <pc:spChg chg="add del">
          <ac:chgData name="Kate Wolfer" userId="9de75f63-5e9a-4446-a128-a4d42b2e4385" providerId="ADAL" clId="{50CEBB13-DB84-4ABF-A4D2-ADA4E1695CC3}" dt="2019-03-08T17:06:10.578" v="2225" actId="26606"/>
          <ac:spMkLst>
            <pc:docMk/>
            <pc:sldMk cId="1553117843" sldId="281"/>
            <ac:spMk id="20" creationId="{042D072A-532A-416F-8B5A-995223B6FF42}"/>
          </ac:spMkLst>
        </pc:spChg>
        <pc:spChg chg="add del">
          <ac:chgData name="Kate Wolfer" userId="9de75f63-5e9a-4446-a128-a4d42b2e4385" providerId="ADAL" clId="{50CEBB13-DB84-4ABF-A4D2-ADA4E1695CC3}" dt="2019-03-08T17:06:10.578" v="2225" actId="26606"/>
          <ac:spMkLst>
            <pc:docMk/>
            <pc:sldMk cId="1553117843" sldId="281"/>
            <ac:spMk id="22" creationId="{BB1DD910-E8D1-47E7-AA01-CAD4E22CF648}"/>
          </ac:spMkLst>
        </pc:spChg>
        <pc:spChg chg="add">
          <ac:chgData name="Kate Wolfer" userId="9de75f63-5e9a-4446-a128-a4d42b2e4385" providerId="ADAL" clId="{50CEBB13-DB84-4ABF-A4D2-ADA4E1695CC3}" dt="2019-03-08T17:06:10.578" v="2225" actId="26606"/>
          <ac:spMkLst>
            <pc:docMk/>
            <pc:sldMk cId="1553117843" sldId="281"/>
            <ac:spMk id="27" creationId="{27810DC0-66C7-4366-88EA-6E664FD3C54B}"/>
          </ac:spMkLst>
        </pc:spChg>
        <pc:spChg chg="add">
          <ac:chgData name="Kate Wolfer" userId="9de75f63-5e9a-4446-a128-a4d42b2e4385" providerId="ADAL" clId="{50CEBB13-DB84-4ABF-A4D2-ADA4E1695CC3}" dt="2019-03-08T17:06:10.578" v="2225" actId="26606"/>
          <ac:spMkLst>
            <pc:docMk/>
            <pc:sldMk cId="1553117843" sldId="281"/>
            <ac:spMk id="29" creationId="{042D072A-532A-416F-8B5A-995223B6FF42}"/>
          </ac:spMkLst>
        </pc:spChg>
        <pc:spChg chg="add">
          <ac:chgData name="Kate Wolfer" userId="9de75f63-5e9a-4446-a128-a4d42b2e4385" providerId="ADAL" clId="{50CEBB13-DB84-4ABF-A4D2-ADA4E1695CC3}" dt="2019-03-08T17:06:10.578" v="2225" actId="26606"/>
          <ac:spMkLst>
            <pc:docMk/>
            <pc:sldMk cId="1553117843" sldId="281"/>
            <ac:spMk id="31" creationId="{052673A9-CCFC-4041-977D-AABE49E7E638}"/>
          </ac:spMkLst>
        </pc:spChg>
        <pc:spChg chg="add">
          <ac:chgData name="Kate Wolfer" userId="9de75f63-5e9a-4446-a128-a4d42b2e4385" providerId="ADAL" clId="{50CEBB13-DB84-4ABF-A4D2-ADA4E1695CC3}" dt="2019-03-08T17:06:10.578" v="2225" actId="26606"/>
          <ac:spMkLst>
            <pc:docMk/>
            <pc:sldMk cId="1553117843" sldId="281"/>
            <ac:spMk id="33" creationId="{86A1FCFF-1557-45D6-BBBA-1BED51B86E7D}"/>
          </ac:spMkLst>
        </pc:spChg>
        <pc:spChg chg="add">
          <ac:chgData name="Kate Wolfer" userId="9de75f63-5e9a-4446-a128-a4d42b2e4385" providerId="ADAL" clId="{50CEBB13-DB84-4ABF-A4D2-ADA4E1695CC3}" dt="2019-03-08T17:06:10.578" v="2225" actId="26606"/>
          <ac:spMkLst>
            <pc:docMk/>
            <pc:sldMk cId="1553117843" sldId="281"/>
            <ac:spMk id="35" creationId="{410A98CD-D827-4D9F-81C2-1ED26E856F91}"/>
          </ac:spMkLst>
        </pc:spChg>
        <pc:picChg chg="add mod">
          <ac:chgData name="Kate Wolfer" userId="9de75f63-5e9a-4446-a128-a4d42b2e4385" providerId="ADAL" clId="{50CEBB13-DB84-4ABF-A4D2-ADA4E1695CC3}" dt="2019-03-08T17:06:48.176" v="2232" actId="1038"/>
          <ac:picMkLst>
            <pc:docMk/>
            <pc:sldMk cId="1553117843" sldId="281"/>
            <ac:picMk id="3" creationId="{8D022BE6-3DC6-4C0B-B052-A0584584C127}"/>
          </ac:picMkLst>
        </pc:picChg>
        <pc:picChg chg="add mod">
          <ac:chgData name="Kate Wolfer" userId="9de75f63-5e9a-4446-a128-a4d42b2e4385" providerId="ADAL" clId="{50CEBB13-DB84-4ABF-A4D2-ADA4E1695CC3}" dt="2019-03-08T17:07:02.177" v="2243" actId="1037"/>
          <ac:picMkLst>
            <pc:docMk/>
            <pc:sldMk cId="1553117843" sldId="281"/>
            <ac:picMk id="4" creationId="{FAE67554-D554-4D71-BCAA-33791CDD947C}"/>
          </ac:picMkLst>
        </pc:picChg>
        <pc:picChg chg="add mod">
          <ac:chgData name="Kate Wolfer" userId="9de75f63-5e9a-4446-a128-a4d42b2e4385" providerId="ADAL" clId="{50CEBB13-DB84-4ABF-A4D2-ADA4E1695CC3}" dt="2019-03-08T17:08:02.306" v="2249" actId="1076"/>
          <ac:picMkLst>
            <pc:docMk/>
            <pc:sldMk cId="1553117843" sldId="281"/>
            <ac:picMk id="5" creationId="{60B4C283-0B5A-456A-BAC5-C68B69CDDEFC}"/>
          </ac:picMkLst>
        </pc:picChg>
        <pc:picChg chg="add mod">
          <ac:chgData name="Kate Wolfer" userId="9de75f63-5e9a-4446-a128-a4d42b2e4385" providerId="ADAL" clId="{50CEBB13-DB84-4ABF-A4D2-ADA4E1695CC3}" dt="2019-03-08T17:06:10.578" v="2225" actId="26606"/>
          <ac:picMkLst>
            <pc:docMk/>
            <pc:sldMk cId="1553117843" sldId="281"/>
            <ac:picMk id="6" creationId="{4A7D477C-2DB3-45E8-90FA-EEEB47AD0FA3}"/>
          </ac:picMkLst>
        </pc:picChg>
        <pc:picChg chg="add mod">
          <ac:chgData name="Kate Wolfer" userId="9de75f63-5e9a-4446-a128-a4d42b2e4385" providerId="ADAL" clId="{50CEBB13-DB84-4ABF-A4D2-ADA4E1695CC3}" dt="2019-03-08T17:08:31.447" v="2255" actId="1076"/>
          <ac:picMkLst>
            <pc:docMk/>
            <pc:sldMk cId="1553117843" sldId="281"/>
            <ac:picMk id="7" creationId="{8E73DC0D-ECF2-47CA-B925-B45FDFF2BAC4}"/>
          </ac:picMkLst>
        </pc:picChg>
        <pc:picChg chg="add mod">
          <ac:chgData name="Kate Wolfer" userId="9de75f63-5e9a-4446-a128-a4d42b2e4385" providerId="ADAL" clId="{50CEBB13-DB84-4ABF-A4D2-ADA4E1695CC3}" dt="2019-03-08T17:08:51.513" v="2259" actId="1076"/>
          <ac:picMkLst>
            <pc:docMk/>
            <pc:sldMk cId="1553117843" sldId="281"/>
            <ac:picMk id="8" creationId="{155C4101-137F-4CCF-B586-6621B59A0F75}"/>
          </ac:picMkLst>
        </pc:picChg>
      </pc:sldChg>
      <pc:sldChg chg="delSp modSp add ord setBg">
        <pc:chgData name="Kate Wolfer" userId="9de75f63-5e9a-4446-a128-a4d42b2e4385" providerId="ADAL" clId="{50CEBB13-DB84-4ABF-A4D2-ADA4E1695CC3}" dt="2019-03-11T13:30:14.284" v="2439" actId="255"/>
        <pc:sldMkLst>
          <pc:docMk/>
          <pc:sldMk cId="4039921915" sldId="283"/>
        </pc:sldMkLst>
        <pc:spChg chg="del">
          <ac:chgData name="Kate Wolfer" userId="9de75f63-5e9a-4446-a128-a4d42b2e4385" providerId="ADAL" clId="{50CEBB13-DB84-4ABF-A4D2-ADA4E1695CC3}" dt="2019-03-11T12:45:29.669" v="2337" actId="478"/>
          <ac:spMkLst>
            <pc:docMk/>
            <pc:sldMk cId="4039921915" sldId="283"/>
            <ac:spMk id="2" creationId="{122135EE-FFAF-482D-B10D-69525B4BE0AE}"/>
          </ac:spMkLst>
        </pc:spChg>
        <pc:spChg chg="mod">
          <ac:chgData name="Kate Wolfer" userId="9de75f63-5e9a-4446-a128-a4d42b2e4385" providerId="ADAL" clId="{50CEBB13-DB84-4ABF-A4D2-ADA4E1695CC3}" dt="2019-03-11T13:30:14.284" v="2439" actId="255"/>
          <ac:spMkLst>
            <pc:docMk/>
            <pc:sldMk cId="4039921915" sldId="283"/>
            <ac:spMk id="9" creationId="{9A81666E-9528-4272-B1E4-24F35B88A9B6}"/>
          </ac:spMkLst>
        </pc:spChg>
      </pc:sldChg>
      <pc:sldChg chg="delSp modSp add setBg">
        <pc:chgData name="Kate Wolfer" userId="9de75f63-5e9a-4446-a128-a4d42b2e4385" providerId="ADAL" clId="{50CEBB13-DB84-4ABF-A4D2-ADA4E1695CC3}" dt="2019-03-11T13:30:34.243" v="2443" actId="255"/>
        <pc:sldMkLst>
          <pc:docMk/>
          <pc:sldMk cId="1832791939" sldId="284"/>
        </pc:sldMkLst>
        <pc:spChg chg="del">
          <ac:chgData name="Kate Wolfer" userId="9de75f63-5e9a-4446-a128-a4d42b2e4385" providerId="ADAL" clId="{50CEBB13-DB84-4ABF-A4D2-ADA4E1695CC3}" dt="2019-03-11T12:45:54.152" v="2342" actId="478"/>
          <ac:spMkLst>
            <pc:docMk/>
            <pc:sldMk cId="1832791939" sldId="284"/>
            <ac:spMk id="2" creationId="{122135EE-FFAF-482D-B10D-69525B4BE0AE}"/>
          </ac:spMkLst>
        </pc:spChg>
        <pc:spChg chg="mod">
          <ac:chgData name="Kate Wolfer" userId="9de75f63-5e9a-4446-a128-a4d42b2e4385" providerId="ADAL" clId="{50CEBB13-DB84-4ABF-A4D2-ADA4E1695CC3}" dt="2019-03-11T13:30:34.243" v="2443" actId="255"/>
          <ac:spMkLst>
            <pc:docMk/>
            <pc:sldMk cId="1832791939" sldId="284"/>
            <ac:spMk id="9" creationId="{9A81666E-9528-4272-B1E4-24F35B88A9B6}"/>
          </ac:spMkLst>
        </pc:spChg>
      </pc:sldChg>
      <pc:sldChg chg="delSp modSp add setBg">
        <pc:chgData name="Kate Wolfer" userId="9de75f63-5e9a-4446-a128-a4d42b2e4385" providerId="ADAL" clId="{50CEBB13-DB84-4ABF-A4D2-ADA4E1695CC3}" dt="2019-03-11T13:30:54.379" v="2447" actId="255"/>
        <pc:sldMkLst>
          <pc:docMk/>
          <pc:sldMk cId="620623277" sldId="285"/>
        </pc:sldMkLst>
        <pc:spChg chg="del mod">
          <ac:chgData name="Kate Wolfer" userId="9de75f63-5e9a-4446-a128-a4d42b2e4385" providerId="ADAL" clId="{50CEBB13-DB84-4ABF-A4D2-ADA4E1695CC3}" dt="2019-03-11T12:46:14.149" v="2352" actId="478"/>
          <ac:spMkLst>
            <pc:docMk/>
            <pc:sldMk cId="620623277" sldId="285"/>
            <ac:spMk id="2" creationId="{122135EE-FFAF-482D-B10D-69525B4BE0AE}"/>
          </ac:spMkLst>
        </pc:spChg>
        <pc:spChg chg="mod">
          <ac:chgData name="Kate Wolfer" userId="9de75f63-5e9a-4446-a128-a4d42b2e4385" providerId="ADAL" clId="{50CEBB13-DB84-4ABF-A4D2-ADA4E1695CC3}" dt="2019-03-11T13:30:54.379" v="2447" actId="255"/>
          <ac:spMkLst>
            <pc:docMk/>
            <pc:sldMk cId="620623277" sldId="285"/>
            <ac:spMk id="9" creationId="{9A81666E-9528-4272-B1E4-24F35B88A9B6}"/>
          </ac:spMkLst>
        </pc:spChg>
      </pc:sldChg>
      <pc:sldChg chg="addSp modSp add modNotesTx">
        <pc:chgData name="Kate Wolfer" userId="9de75f63-5e9a-4446-a128-a4d42b2e4385" providerId="ADAL" clId="{50CEBB13-DB84-4ABF-A4D2-ADA4E1695CC3}" dt="2019-03-11T13:31:15.474" v="2449" actId="255"/>
        <pc:sldMkLst>
          <pc:docMk/>
          <pc:sldMk cId="1687589705" sldId="286"/>
        </pc:sldMkLst>
        <pc:spChg chg="add mod">
          <ac:chgData name="Kate Wolfer" userId="9de75f63-5e9a-4446-a128-a4d42b2e4385" providerId="ADAL" clId="{50CEBB13-DB84-4ABF-A4D2-ADA4E1695CC3}" dt="2019-03-11T13:31:15.474" v="2449" actId="255"/>
          <ac:spMkLst>
            <pc:docMk/>
            <pc:sldMk cId="1687589705" sldId="286"/>
            <ac:spMk id="2" creationId="{3F39403F-C2DD-4CF6-AE6B-9DC113722957}"/>
          </ac:spMkLst>
        </pc:spChg>
      </pc:sldChg>
      <pc:sldChg chg="modSp add ord setBg modNotesTx">
        <pc:chgData name="Kate Wolfer" userId="9de75f63-5e9a-4446-a128-a4d42b2e4385" providerId="ADAL" clId="{50CEBB13-DB84-4ABF-A4D2-ADA4E1695CC3}" dt="2019-03-11T13:29:54.101" v="2435" actId="255"/>
        <pc:sldMkLst>
          <pc:docMk/>
          <pc:sldMk cId="2647552994" sldId="287"/>
        </pc:sldMkLst>
        <pc:spChg chg="mod">
          <ac:chgData name="Kate Wolfer" userId="9de75f63-5e9a-4446-a128-a4d42b2e4385" providerId="ADAL" clId="{50CEBB13-DB84-4ABF-A4D2-ADA4E1695CC3}" dt="2019-03-11T13:29:54.101" v="2435" actId="255"/>
          <ac:spMkLst>
            <pc:docMk/>
            <pc:sldMk cId="2647552994" sldId="287"/>
            <ac:spMk id="2" creationId="{3F39403F-C2DD-4CF6-AE6B-9DC113722957}"/>
          </ac:spMkLst>
        </pc:spChg>
      </pc:sldChg>
      <pc:sldChg chg="addSp modSp add mod setBg modNotesTx">
        <pc:chgData name="Kate Wolfer" userId="9de75f63-5e9a-4446-a128-a4d42b2e4385" providerId="ADAL" clId="{50CEBB13-DB84-4ABF-A4D2-ADA4E1695CC3}" dt="2019-03-11T13:38:04.680" v="2461" actId="20577"/>
        <pc:sldMkLst>
          <pc:docMk/>
          <pc:sldMk cId="2966507884" sldId="288"/>
        </pc:sldMkLst>
        <pc:spChg chg="add mod">
          <ac:chgData name="Kate Wolfer" userId="9de75f63-5e9a-4446-a128-a4d42b2e4385" providerId="ADAL" clId="{50CEBB13-DB84-4ABF-A4D2-ADA4E1695CC3}" dt="2019-03-08T15:15:59.152" v="1588" actId="1076"/>
          <ac:spMkLst>
            <pc:docMk/>
            <pc:sldMk cId="2966507884" sldId="288"/>
            <ac:spMk id="6" creationId="{BFCE8394-E941-45D7-A4DA-9EBEE1B34CB2}"/>
          </ac:spMkLst>
        </pc:spChg>
        <pc:spChg chg="add">
          <ac:chgData name="Kate Wolfer" userId="9de75f63-5e9a-4446-a128-a4d42b2e4385" providerId="ADAL" clId="{50CEBB13-DB84-4ABF-A4D2-ADA4E1695CC3}" dt="2019-03-08T14:57:28.538" v="1354" actId="26606"/>
          <ac:spMkLst>
            <pc:docMk/>
            <pc:sldMk cId="2966507884" sldId="288"/>
            <ac:spMk id="10" creationId="{27BDF440-137C-4728-A2BF-64F5B8DD7E80}"/>
          </ac:spMkLst>
        </pc:spChg>
        <pc:picChg chg="add mod">
          <ac:chgData name="Kate Wolfer" userId="9de75f63-5e9a-4446-a128-a4d42b2e4385" providerId="ADAL" clId="{50CEBB13-DB84-4ABF-A4D2-ADA4E1695CC3}" dt="2019-03-08T14:57:28.538" v="1354" actId="26606"/>
          <ac:picMkLst>
            <pc:docMk/>
            <pc:sldMk cId="2966507884" sldId="288"/>
            <ac:picMk id="3" creationId="{984C66D6-0FCE-4778-84FE-BACCA651860A}"/>
          </ac:picMkLst>
        </pc:picChg>
        <pc:picChg chg="add mod modCrop">
          <ac:chgData name="Kate Wolfer" userId="9de75f63-5e9a-4446-a128-a4d42b2e4385" providerId="ADAL" clId="{50CEBB13-DB84-4ABF-A4D2-ADA4E1695CC3}" dt="2019-03-08T14:58:42.628" v="1373" actId="1076"/>
          <ac:picMkLst>
            <pc:docMk/>
            <pc:sldMk cId="2966507884" sldId="288"/>
            <ac:picMk id="5" creationId="{2667C9BD-4739-41BF-8F0F-0A9F9E46E6E1}"/>
          </ac:picMkLst>
        </pc:picChg>
      </pc:sldChg>
      <pc:sldChg chg="addSp delSp modSp add mod setBg modNotesTx">
        <pc:chgData name="Kate Wolfer" userId="9de75f63-5e9a-4446-a128-a4d42b2e4385" providerId="ADAL" clId="{50CEBB13-DB84-4ABF-A4D2-ADA4E1695CC3}" dt="2019-03-11T13:37:54.227" v="2460" actId="20577"/>
        <pc:sldMkLst>
          <pc:docMk/>
          <pc:sldMk cId="1473452414" sldId="289"/>
        </pc:sldMkLst>
        <pc:spChg chg="del">
          <ac:chgData name="Kate Wolfer" userId="9de75f63-5e9a-4446-a128-a4d42b2e4385" providerId="ADAL" clId="{50CEBB13-DB84-4ABF-A4D2-ADA4E1695CC3}" dt="2019-03-08T15:03:52.592" v="1377"/>
          <ac:spMkLst>
            <pc:docMk/>
            <pc:sldMk cId="1473452414" sldId="289"/>
            <ac:spMk id="2" creationId="{A7532A94-AC4E-4974-8771-62F504EDDFE9}"/>
          </ac:spMkLst>
        </pc:spChg>
        <pc:spChg chg="del">
          <ac:chgData name="Kate Wolfer" userId="9de75f63-5e9a-4446-a128-a4d42b2e4385" providerId="ADAL" clId="{50CEBB13-DB84-4ABF-A4D2-ADA4E1695CC3}" dt="2019-03-08T15:03:52.592" v="1377"/>
          <ac:spMkLst>
            <pc:docMk/>
            <pc:sldMk cId="1473452414" sldId="289"/>
            <ac:spMk id="3" creationId="{DF401B21-1403-4E87-91AF-E55D12E63698}"/>
          </ac:spMkLst>
        </pc:spChg>
        <pc:spChg chg="add mod">
          <ac:chgData name="Kate Wolfer" userId="9de75f63-5e9a-4446-a128-a4d42b2e4385" providerId="ADAL" clId="{50CEBB13-DB84-4ABF-A4D2-ADA4E1695CC3}" dt="2019-03-08T15:34:28.684" v="1986" actId="14100"/>
          <ac:spMkLst>
            <pc:docMk/>
            <pc:sldMk cId="1473452414" sldId="289"/>
            <ac:spMk id="9" creationId="{98CE3C00-AD8A-4E01-BA39-C8533EA8B7E2}"/>
          </ac:spMkLst>
        </pc:spChg>
        <pc:picChg chg="add del">
          <ac:chgData name="Kate Wolfer" userId="9de75f63-5e9a-4446-a128-a4d42b2e4385" providerId="ADAL" clId="{50CEBB13-DB84-4ABF-A4D2-ADA4E1695CC3}" dt="2019-03-08T15:07:12.162" v="1389"/>
          <ac:picMkLst>
            <pc:docMk/>
            <pc:sldMk cId="1473452414" sldId="289"/>
            <ac:picMk id="4" creationId="{400E2BC3-2A7D-41FE-A49F-32966760AD56}"/>
          </ac:picMkLst>
        </pc:picChg>
        <pc:picChg chg="add del mod">
          <ac:chgData name="Kate Wolfer" userId="9de75f63-5e9a-4446-a128-a4d42b2e4385" providerId="ADAL" clId="{50CEBB13-DB84-4ABF-A4D2-ADA4E1695CC3}" dt="2019-03-08T15:30:58.877" v="1959" actId="478"/>
          <ac:picMkLst>
            <pc:docMk/>
            <pc:sldMk cId="1473452414" sldId="289"/>
            <ac:picMk id="6" creationId="{50E5811B-8CBB-487F-BEA1-B29351F75C12}"/>
          </ac:picMkLst>
        </pc:picChg>
        <pc:picChg chg="add mod">
          <ac:chgData name="Kate Wolfer" userId="9de75f63-5e9a-4446-a128-a4d42b2e4385" providerId="ADAL" clId="{50CEBB13-DB84-4ABF-A4D2-ADA4E1695CC3}" dt="2019-03-08T15:31:09.185" v="1961" actId="26606"/>
          <ac:picMkLst>
            <pc:docMk/>
            <pc:sldMk cId="1473452414" sldId="289"/>
            <ac:picMk id="8" creationId="{BC53DD32-AD8F-460D-9B0C-ABE284700C7B}"/>
          </ac:picMkLst>
        </pc:picChg>
      </pc:sldChg>
      <pc:sldChg chg="add">
        <pc:chgData name="Kate Wolfer" userId="9de75f63-5e9a-4446-a128-a4d42b2e4385" providerId="ADAL" clId="{50CEBB13-DB84-4ABF-A4D2-ADA4E1695CC3}" dt="2019-03-08T15:30:53.887" v="1958"/>
        <pc:sldMkLst>
          <pc:docMk/>
          <pc:sldMk cId="2554345070" sldId="290"/>
        </pc:sldMkLst>
      </pc:sldChg>
      <pc:sldChg chg="addSp modSp add setBg">
        <pc:chgData name="Kate Wolfer" userId="9de75f63-5e9a-4446-a128-a4d42b2e4385" providerId="ADAL" clId="{50CEBB13-DB84-4ABF-A4D2-ADA4E1695CC3}" dt="2019-03-11T13:33:38.274" v="2455" actId="255"/>
        <pc:sldMkLst>
          <pc:docMk/>
          <pc:sldMk cId="4041090198" sldId="291"/>
        </pc:sldMkLst>
        <pc:spChg chg="mod">
          <ac:chgData name="Kate Wolfer" userId="9de75f63-5e9a-4446-a128-a4d42b2e4385" providerId="ADAL" clId="{50CEBB13-DB84-4ABF-A4D2-ADA4E1695CC3}" dt="2019-03-11T13:33:38.274" v="2455" actId="255"/>
          <ac:spMkLst>
            <pc:docMk/>
            <pc:sldMk cId="4041090198" sldId="291"/>
            <ac:spMk id="4" creationId="{557ECF08-042A-4957-B5E6-9415B777EFC2}"/>
          </ac:spMkLst>
        </pc:spChg>
        <pc:picChg chg="add mod">
          <ac:chgData name="Kate Wolfer" userId="9de75f63-5e9a-4446-a128-a4d42b2e4385" providerId="ADAL" clId="{50CEBB13-DB84-4ABF-A4D2-ADA4E1695CC3}" dt="2019-03-08T17:02:26.443" v="2179" actId="1038"/>
          <ac:picMkLst>
            <pc:docMk/>
            <pc:sldMk cId="4041090198" sldId="291"/>
            <ac:picMk id="5" creationId="{A597D715-76C4-44C1-879A-9C44ACC4BC9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8B5B59-AD08-614A-8A19-0CC062479E87}" type="datetimeFigureOut">
              <a:rPr lang="en-US" smtClean="0"/>
              <a:t>3/13/2019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0810FC-A619-2345-91EC-346CA6BF7A5B}" type="slidenum">
              <a:rPr lang="en-US" smtClean="0"/>
              <a:t>‹#›</a:t>
            </a:fld>
            <a:endParaRPr lang="en-US" dirty="0"/>
          </a:p>
        </p:txBody>
      </p:sp>
    </p:spTree>
    <p:extLst>
      <p:ext uri="{BB962C8B-B14F-4D97-AF65-F5344CB8AC3E}">
        <p14:creationId xmlns:p14="http://schemas.microsoft.com/office/powerpoint/2010/main" val="962626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wikipedia.org/wiki/en:Copyright_status_of_work_by_the_U.S._government"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en.wikipedia.org/wiki/United_States_Code" TargetMode="External"/><Relationship Id="rId4" Type="http://schemas.openxmlformats.org/officeDocument/2006/relationships/hyperlink" Target="https://en.wikisource.org/wiki/en:United_States_Code/Title_17/Chapter_1/Sections_105_and_106"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n.wikipedia.org/wiki/User:Fir0002"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creativecommons.org/licenses/by-sa/3.0/deed.en" TargetMode="External"/><Relationship Id="rId4" Type="http://schemas.openxmlformats.org/officeDocument/2006/relationships/hyperlink" Target="https://en.wikipedia.org/wiki/en:Creative_Commons"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public_domain" TargetMode="External"/><Relationship Id="rId7" Type="http://schemas.openxmlformats.org/officeDocument/2006/relationships/hyperlink" Target="https://en.wikipedia.org/wiki/List_of_countries'_copyright_length"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en.wikipedia.org/wiki/United_States_Copyright_Office" TargetMode="External"/><Relationship Id="rId5" Type="http://schemas.openxmlformats.org/officeDocument/2006/relationships/hyperlink" Target="https://commons.wikimedia.org/wiki/Commons:Publication" TargetMode="External"/><Relationship Id="rId4" Type="http://schemas.openxmlformats.org/officeDocument/2006/relationships/hyperlink" Target="https://en.wikipedia.org/wiki/United_State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0810FC-A619-2345-91EC-346CA6BF7A5B}" type="slidenum">
              <a:rPr lang="en-US" smtClean="0"/>
              <a:t>1</a:t>
            </a:fld>
            <a:endParaRPr lang="en-US" dirty="0"/>
          </a:p>
        </p:txBody>
      </p:sp>
    </p:spTree>
    <p:extLst>
      <p:ext uri="{BB962C8B-B14F-4D97-AF65-F5344CB8AC3E}">
        <p14:creationId xmlns:p14="http://schemas.microsoft.com/office/powerpoint/2010/main" val="1174600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were found using Wikimedia commons.</a:t>
            </a:r>
          </a:p>
          <a:p>
            <a:endParaRPr lang="en-US" dirty="0"/>
          </a:p>
          <a:p>
            <a:r>
              <a:rPr lang="en-US" dirty="0"/>
              <a:t>The picture of Prince William, </a:t>
            </a:r>
            <a:r>
              <a:rPr lang="en-US" sz="1200" b="0" i="0" kern="1200" dirty="0">
                <a:solidFill>
                  <a:schemeClr val="tx1"/>
                </a:solidFill>
                <a:effectLst/>
                <a:latin typeface="+mn-lt"/>
                <a:ea typeface="+mn-ea"/>
                <a:cs typeface="+mn-cs"/>
              </a:rPr>
              <a:t>Duke of Cambridge is in the Public Domain in the United States because it is a </a:t>
            </a:r>
            <a:r>
              <a:rPr lang="en-US" sz="1200" b="0" i="0" u="none" strike="noStrike" kern="1200" dirty="0">
                <a:solidFill>
                  <a:schemeClr val="tx1"/>
                </a:solidFill>
                <a:effectLst/>
                <a:latin typeface="+mn-lt"/>
                <a:ea typeface="+mn-ea"/>
                <a:cs typeface="+mn-cs"/>
                <a:hlinkClick r:id="rId3" tooltip="w:en:Copyright status of work by the U.S. government"/>
              </a:rPr>
              <a:t>work prepared by an officer or employee of the United States Government as part of that person’s official duties</a:t>
            </a:r>
            <a:r>
              <a:rPr lang="en-US"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under the terms of </a:t>
            </a:r>
            <a:r>
              <a:rPr lang="en-US" sz="1200" b="0" i="1" u="none" strike="noStrike" kern="1200" dirty="0">
                <a:solidFill>
                  <a:schemeClr val="tx1"/>
                </a:solidFill>
                <a:effectLst/>
                <a:latin typeface="+mn-lt"/>
                <a:ea typeface="+mn-ea"/>
                <a:cs typeface="+mn-cs"/>
                <a:hlinkClick r:id="rId4" tooltip="s:en:United States Code/Title 17/Chapter 1/Sections 105 and 106"/>
              </a:rPr>
              <a:t>Title 17, Chapter 1, Section 105</a:t>
            </a:r>
            <a:r>
              <a:rPr lang="en-US" sz="1200" b="0" i="1" kern="1200" dirty="0">
                <a:solidFill>
                  <a:schemeClr val="tx1"/>
                </a:solidFill>
                <a:effectLst/>
                <a:latin typeface="+mn-lt"/>
                <a:ea typeface="+mn-ea"/>
                <a:cs typeface="+mn-cs"/>
              </a:rPr>
              <a:t> of the </a:t>
            </a:r>
            <a:r>
              <a:rPr lang="en-US" sz="1200" b="0" i="1" u="none" strike="noStrike" kern="1200" dirty="0">
                <a:solidFill>
                  <a:schemeClr val="tx1"/>
                </a:solidFill>
                <a:effectLst/>
                <a:latin typeface="+mn-lt"/>
                <a:ea typeface="+mn-ea"/>
                <a:cs typeface="+mn-cs"/>
                <a:hlinkClick r:id="rId5" tooltip="w:United States Code"/>
              </a:rPr>
              <a:t>US Code</a:t>
            </a:r>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https://commons.wikimedia.org/wiki/File:Prince_William,_Duke_of_Cambridge.jpg</a:t>
            </a:r>
          </a:p>
          <a:p>
            <a:endParaRPr lang="en-US" dirty="0"/>
          </a:p>
          <a:p>
            <a:r>
              <a:rPr lang="en-US" dirty="0"/>
              <a:t>The picture of the bridge is licensed under the Creative Commons Attribution 2.0 Generic license.</a:t>
            </a:r>
          </a:p>
          <a:p>
            <a:r>
              <a:rPr lang="en-US" dirty="0"/>
              <a:t>https://commons.wikimedia.org/wiki/File:2005-01-07_-_United_Kingdom_-_England_-_London_-_Homeless_at_the_Southwark_Bridge_-_Miscellenaeous_4887146105.jpg</a:t>
            </a:r>
          </a:p>
        </p:txBody>
      </p:sp>
      <p:sp>
        <p:nvSpPr>
          <p:cNvPr id="4" name="Slide Number Placeholder 3"/>
          <p:cNvSpPr>
            <a:spLocks noGrp="1"/>
          </p:cNvSpPr>
          <p:nvPr>
            <p:ph type="sldNum" sz="quarter" idx="5"/>
          </p:nvPr>
        </p:nvSpPr>
        <p:spPr/>
        <p:txBody>
          <a:bodyPr/>
          <a:lstStyle/>
          <a:p>
            <a:fld id="{DF0810FC-A619-2345-91EC-346CA6BF7A5B}" type="slidenum">
              <a:rPr lang="en-US" smtClean="0"/>
              <a:t>10</a:t>
            </a:fld>
            <a:endParaRPr lang="en-US" dirty="0"/>
          </a:p>
        </p:txBody>
      </p:sp>
    </p:spTree>
    <p:extLst>
      <p:ext uri="{BB962C8B-B14F-4D97-AF65-F5344CB8AC3E}">
        <p14:creationId xmlns:p14="http://schemas.microsoft.com/office/powerpoint/2010/main" val="573859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11</a:t>
            </a:fld>
            <a:endParaRPr lang="en-US" dirty="0"/>
          </a:p>
        </p:txBody>
      </p:sp>
    </p:spTree>
    <p:extLst>
      <p:ext uri="{BB962C8B-B14F-4D97-AF65-F5344CB8AC3E}">
        <p14:creationId xmlns:p14="http://schemas.microsoft.com/office/powerpoint/2010/main" val="3406792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0810FC-A619-2345-91EC-346CA6BF7A5B}" type="slidenum">
              <a:rPr lang="en-US" smtClean="0"/>
              <a:t>12</a:t>
            </a:fld>
            <a:endParaRPr lang="en-US" dirty="0"/>
          </a:p>
        </p:txBody>
      </p:sp>
    </p:spTree>
    <p:extLst>
      <p:ext uri="{BB962C8B-B14F-4D97-AF65-F5344CB8AC3E}">
        <p14:creationId xmlns:p14="http://schemas.microsoft.com/office/powerpoint/2010/main" val="117695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13</a:t>
            </a:fld>
            <a:endParaRPr lang="en-US" dirty="0"/>
          </a:p>
        </p:txBody>
      </p:sp>
    </p:spTree>
    <p:extLst>
      <p:ext uri="{BB962C8B-B14F-4D97-AF65-F5344CB8AC3E}">
        <p14:creationId xmlns:p14="http://schemas.microsoft.com/office/powerpoint/2010/main" val="34863744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14</a:t>
            </a:fld>
            <a:endParaRPr lang="en-US" dirty="0"/>
          </a:p>
        </p:txBody>
      </p:sp>
    </p:spTree>
    <p:extLst>
      <p:ext uri="{BB962C8B-B14F-4D97-AF65-F5344CB8AC3E}">
        <p14:creationId xmlns:p14="http://schemas.microsoft.com/office/powerpoint/2010/main" val="28105561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15</a:t>
            </a:fld>
            <a:endParaRPr lang="en-US" dirty="0"/>
          </a:p>
        </p:txBody>
      </p:sp>
    </p:spTree>
    <p:extLst>
      <p:ext uri="{BB962C8B-B14F-4D97-AF65-F5344CB8AC3E}">
        <p14:creationId xmlns:p14="http://schemas.microsoft.com/office/powerpoint/2010/main" val="28873794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16</a:t>
            </a:fld>
            <a:endParaRPr lang="en-US" dirty="0"/>
          </a:p>
        </p:txBody>
      </p:sp>
    </p:spTree>
    <p:extLst>
      <p:ext uri="{BB962C8B-B14F-4D97-AF65-F5344CB8AC3E}">
        <p14:creationId xmlns:p14="http://schemas.microsoft.com/office/powerpoint/2010/main" val="16092067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17</a:t>
            </a:fld>
            <a:endParaRPr lang="en-US" dirty="0"/>
          </a:p>
        </p:txBody>
      </p:sp>
    </p:spTree>
    <p:extLst>
      <p:ext uri="{BB962C8B-B14F-4D97-AF65-F5344CB8AC3E}">
        <p14:creationId xmlns:p14="http://schemas.microsoft.com/office/powerpoint/2010/main" val="2995229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18</a:t>
            </a:fld>
            <a:endParaRPr lang="en-US" dirty="0"/>
          </a:p>
        </p:txBody>
      </p:sp>
    </p:spTree>
    <p:extLst>
      <p:ext uri="{BB962C8B-B14F-4D97-AF65-F5344CB8AC3E}">
        <p14:creationId xmlns:p14="http://schemas.microsoft.com/office/powerpoint/2010/main" val="1768818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19</a:t>
            </a:fld>
            <a:endParaRPr lang="en-US" dirty="0"/>
          </a:p>
        </p:txBody>
      </p:sp>
    </p:spTree>
    <p:extLst>
      <p:ext uri="{BB962C8B-B14F-4D97-AF65-F5344CB8AC3E}">
        <p14:creationId xmlns:p14="http://schemas.microsoft.com/office/powerpoint/2010/main" val="109986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photo was found by searching Wikimedia commons.</a:t>
            </a:r>
          </a:p>
          <a:p>
            <a:r>
              <a:rPr lang="en-US" dirty="0"/>
              <a:t>https://commons.wikimedia.org/wiki/File:Sheep_looking.jpg</a:t>
            </a:r>
          </a:p>
          <a:p>
            <a:endParaRPr lang="en-US" dirty="0"/>
          </a:p>
          <a:p>
            <a:r>
              <a:rPr lang="en-US" sz="1200" b="1" i="0" kern="1200" dirty="0">
                <a:solidFill>
                  <a:schemeClr val="tx1"/>
                </a:solidFill>
                <a:effectLst/>
                <a:latin typeface="+mn-lt"/>
                <a:ea typeface="+mn-ea"/>
                <a:cs typeface="+mn-cs"/>
              </a:rPr>
              <a:t>Taken by </a:t>
            </a:r>
            <a:r>
              <a:rPr lang="en-US" sz="1200" b="1" i="0" u="none" strike="noStrike" kern="1200" dirty="0">
                <a:solidFill>
                  <a:schemeClr val="tx1"/>
                </a:solidFill>
                <a:effectLst/>
                <a:latin typeface="+mn-lt"/>
                <a:ea typeface="+mn-ea"/>
                <a:cs typeface="+mn-cs"/>
                <a:hlinkClick r:id="rId3" tooltip="en:User:Fir0002"/>
              </a:rPr>
              <a:t>Fir0002</a:t>
            </a:r>
            <a:r>
              <a:rPr lang="en-US" sz="1200" b="1" i="0" u="none" strike="noStrike" kern="1200" dirty="0">
                <a:solidFill>
                  <a:schemeClr val="tx1"/>
                </a:solidFill>
                <a:effectLst/>
                <a:latin typeface="+mn-lt"/>
                <a:ea typeface="+mn-ea"/>
                <a:cs typeface="+mn-cs"/>
              </a:rPr>
              <a:t> (https://en.wikipedia.org/wiki/User:Fir0002)</a:t>
            </a:r>
            <a:endParaRPr lang="en-US" dirty="0"/>
          </a:p>
          <a:p>
            <a:endParaRPr lang="en-US" dirty="0"/>
          </a:p>
          <a:p>
            <a:r>
              <a:rPr lang="en-US" dirty="0"/>
              <a:t>This file is licensed under the </a:t>
            </a:r>
            <a:r>
              <a:rPr lang="en-US" sz="1200" u="none" strike="noStrike" kern="1200" dirty="0">
                <a:solidFill>
                  <a:schemeClr val="tx1"/>
                </a:solidFill>
                <a:effectLst/>
                <a:latin typeface="+mn-lt"/>
                <a:ea typeface="+mn-ea"/>
                <a:cs typeface="+mn-cs"/>
                <a:hlinkClick r:id="rId4" tooltip="w:en:Creative Commons"/>
              </a:rPr>
              <a:t>Creative Commons</a:t>
            </a:r>
            <a:r>
              <a:rPr lang="en-US" dirty="0"/>
              <a:t> </a:t>
            </a:r>
            <a:r>
              <a:rPr lang="en-US" sz="1200" u="none" strike="noStrike" kern="1200" dirty="0">
                <a:solidFill>
                  <a:schemeClr val="tx1"/>
                </a:solidFill>
                <a:effectLst/>
                <a:latin typeface="+mn-lt"/>
                <a:ea typeface="+mn-ea"/>
                <a:cs typeface="+mn-cs"/>
                <a:hlinkClick r:id="rId5"/>
              </a:rPr>
              <a:t>Attribution-Share Alike 3.0 Unported</a:t>
            </a:r>
            <a:r>
              <a:rPr lang="en-US" dirty="0"/>
              <a:t> license. You are free: </a:t>
            </a:r>
            <a:r>
              <a:rPr lang="en-US" b="1" dirty="0">
                <a:effectLst/>
              </a:rPr>
              <a:t>to share</a:t>
            </a:r>
            <a:r>
              <a:rPr lang="en-US" dirty="0">
                <a:effectLst/>
              </a:rPr>
              <a:t> – to copy, distribute and transmit the work</a:t>
            </a:r>
          </a:p>
          <a:p>
            <a:r>
              <a:rPr lang="en-US" b="1" dirty="0">
                <a:effectLst/>
              </a:rPr>
              <a:t>to remix</a:t>
            </a:r>
            <a:r>
              <a:rPr lang="en-US" dirty="0">
                <a:effectLst/>
              </a:rPr>
              <a:t> – to adapt the work</a:t>
            </a:r>
          </a:p>
          <a:p>
            <a:r>
              <a:rPr lang="en-US" dirty="0"/>
              <a:t>Under the following conditions: </a:t>
            </a:r>
            <a:r>
              <a:rPr lang="en-US" b="1" dirty="0">
                <a:effectLst/>
              </a:rPr>
              <a:t>attribution</a:t>
            </a:r>
            <a:r>
              <a:rPr lang="en-US" dirty="0">
                <a:effectLst/>
              </a:rPr>
              <a:t> – You must give appropriate credit, provide a link to the license, and indicate if changes were made. You may do so in any reasonable manner, but not in any way that suggests the licensor endorses you or your use.</a:t>
            </a:r>
          </a:p>
          <a:p>
            <a:r>
              <a:rPr lang="en-US" b="1" dirty="0">
                <a:effectLst/>
              </a:rPr>
              <a:t>share alike</a:t>
            </a:r>
            <a:r>
              <a:rPr lang="en-US" dirty="0">
                <a:effectLst/>
              </a:rPr>
              <a:t> – If you alter, transform, or build upon this work, you may distribute the resulting work only under the same or similar license to this one.</a:t>
            </a: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F0810FC-A619-2345-91EC-346CA6BF7A5B}" type="slidenum">
              <a:rPr lang="en-US" smtClean="0"/>
              <a:t>2</a:t>
            </a:fld>
            <a:endParaRPr lang="en-US" dirty="0"/>
          </a:p>
        </p:txBody>
      </p:sp>
    </p:spTree>
    <p:extLst>
      <p:ext uri="{BB962C8B-B14F-4D97-AF65-F5344CB8AC3E}">
        <p14:creationId xmlns:p14="http://schemas.microsoft.com/office/powerpoint/2010/main" val="167834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would be a good place to insert a personal story, or put the provided stories into third person.</a:t>
            </a:r>
          </a:p>
        </p:txBody>
      </p:sp>
      <p:sp>
        <p:nvSpPr>
          <p:cNvPr id="4" name="Slide Number Placeholder 3"/>
          <p:cNvSpPr>
            <a:spLocks noGrp="1"/>
          </p:cNvSpPr>
          <p:nvPr>
            <p:ph type="sldNum" sz="quarter" idx="5"/>
          </p:nvPr>
        </p:nvSpPr>
        <p:spPr/>
        <p:txBody>
          <a:bodyPr/>
          <a:lstStyle/>
          <a:p>
            <a:fld id="{DF0810FC-A619-2345-91EC-346CA6BF7A5B}" type="slidenum">
              <a:rPr lang="en-US" smtClean="0"/>
              <a:t>20</a:t>
            </a:fld>
            <a:endParaRPr lang="en-US" dirty="0"/>
          </a:p>
        </p:txBody>
      </p:sp>
    </p:spTree>
    <p:extLst>
      <p:ext uri="{BB962C8B-B14F-4D97-AF65-F5344CB8AC3E}">
        <p14:creationId xmlns:p14="http://schemas.microsoft.com/office/powerpoint/2010/main" val="6635640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22</a:t>
            </a:fld>
            <a:endParaRPr lang="en-US" dirty="0"/>
          </a:p>
        </p:txBody>
      </p:sp>
    </p:spTree>
    <p:extLst>
      <p:ext uri="{BB962C8B-B14F-4D97-AF65-F5344CB8AC3E}">
        <p14:creationId xmlns:p14="http://schemas.microsoft.com/office/powerpoint/2010/main" val="33644659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23</a:t>
            </a:fld>
            <a:endParaRPr lang="en-US" dirty="0"/>
          </a:p>
        </p:txBody>
      </p:sp>
    </p:spTree>
    <p:extLst>
      <p:ext uri="{BB962C8B-B14F-4D97-AF65-F5344CB8AC3E}">
        <p14:creationId xmlns:p14="http://schemas.microsoft.com/office/powerpoint/2010/main" val="1912983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24</a:t>
            </a:fld>
            <a:endParaRPr lang="en-US" dirty="0"/>
          </a:p>
        </p:txBody>
      </p:sp>
    </p:spTree>
    <p:extLst>
      <p:ext uri="{BB962C8B-B14F-4D97-AF65-F5344CB8AC3E}">
        <p14:creationId xmlns:p14="http://schemas.microsoft.com/office/powerpoint/2010/main" val="19491613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would be a good place to insert a personal story, or put these stories into third person.</a:t>
            </a:r>
          </a:p>
        </p:txBody>
      </p:sp>
      <p:sp>
        <p:nvSpPr>
          <p:cNvPr id="4" name="Slide Number Placeholder 3"/>
          <p:cNvSpPr>
            <a:spLocks noGrp="1"/>
          </p:cNvSpPr>
          <p:nvPr>
            <p:ph type="sldNum" sz="quarter" idx="5"/>
          </p:nvPr>
        </p:nvSpPr>
        <p:spPr/>
        <p:txBody>
          <a:bodyPr/>
          <a:lstStyle/>
          <a:p>
            <a:fld id="{DF0810FC-A619-2345-91EC-346CA6BF7A5B}" type="slidenum">
              <a:rPr lang="en-US" smtClean="0"/>
              <a:t>25</a:t>
            </a:fld>
            <a:endParaRPr lang="en-US" dirty="0"/>
          </a:p>
        </p:txBody>
      </p:sp>
    </p:spTree>
    <p:extLst>
      <p:ext uri="{BB962C8B-B14F-4D97-AF65-F5344CB8AC3E}">
        <p14:creationId xmlns:p14="http://schemas.microsoft.com/office/powerpoint/2010/main" val="3567568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reproduction of this artwork was found by searching Wikimedia commons.</a:t>
            </a:r>
          </a:p>
          <a:p>
            <a:r>
              <a:rPr lang="en-US" dirty="0"/>
              <a:t>https://commons.wikimedia.org/wiki/File:Tom_Roberts_-_Shearing_the_rams_-_Google_Art_Project.jpg</a:t>
            </a:r>
          </a:p>
          <a:p>
            <a:endParaRPr lang="en-US" dirty="0"/>
          </a:p>
          <a:p>
            <a:r>
              <a:rPr lang="en-US" dirty="0"/>
              <a:t>The original painting was titled: Shearing the rams. It was painted in 1890. It was painted by Tom Roberts (1856-1931)</a:t>
            </a:r>
          </a:p>
          <a:p>
            <a:endParaRPr lang="en-US" dirty="0"/>
          </a:p>
          <a:p>
            <a:r>
              <a:rPr lang="en-US" sz="1200" b="0" i="0" kern="1200" dirty="0">
                <a:solidFill>
                  <a:schemeClr val="tx1"/>
                </a:solidFill>
                <a:effectLst/>
                <a:latin typeface="+mn-lt"/>
                <a:ea typeface="+mn-ea"/>
                <a:cs typeface="+mn-cs"/>
              </a:rPr>
              <a:t>This work is in the </a:t>
            </a:r>
            <a:r>
              <a:rPr lang="en-US" sz="1200" b="1" i="0" u="none" strike="noStrike" kern="1200" dirty="0">
                <a:solidFill>
                  <a:schemeClr val="tx1"/>
                </a:solidFill>
                <a:effectLst/>
                <a:latin typeface="+mn-lt"/>
                <a:ea typeface="+mn-ea"/>
                <a:cs typeface="+mn-cs"/>
                <a:hlinkClick r:id="rId3" tooltip="en:public domain"/>
              </a:rPr>
              <a:t>public domain</a:t>
            </a:r>
            <a:r>
              <a:rPr lang="en-US" sz="1200" b="0" i="0" kern="1200" dirty="0">
                <a:solidFill>
                  <a:schemeClr val="tx1"/>
                </a:solidFill>
                <a:effectLst/>
                <a:latin typeface="+mn-lt"/>
                <a:ea typeface="+mn-ea"/>
                <a:cs typeface="+mn-cs"/>
              </a:rPr>
              <a:t> in the </a:t>
            </a:r>
            <a:r>
              <a:rPr lang="en-US" sz="1200" b="0" i="0" u="none" strike="noStrike" kern="1200" dirty="0">
                <a:solidFill>
                  <a:schemeClr val="tx1"/>
                </a:solidFill>
                <a:effectLst/>
                <a:latin typeface="+mn-lt"/>
                <a:ea typeface="+mn-ea"/>
                <a:cs typeface="+mn-cs"/>
                <a:hlinkClick r:id="rId4" tooltip="en:United States"/>
              </a:rPr>
              <a:t>United States</a:t>
            </a:r>
            <a:r>
              <a:rPr lang="en-US" sz="1200" b="0" i="0" kern="1200" dirty="0">
                <a:solidFill>
                  <a:schemeClr val="tx1"/>
                </a:solidFill>
                <a:effectLst/>
                <a:latin typeface="+mn-lt"/>
                <a:ea typeface="+mn-ea"/>
                <a:cs typeface="+mn-cs"/>
              </a:rPr>
              <a:t> because it was </a:t>
            </a:r>
            <a:r>
              <a:rPr lang="en-US" sz="1200" b="0" i="0" u="none" strike="noStrike" kern="1200" dirty="0">
                <a:solidFill>
                  <a:schemeClr val="tx1"/>
                </a:solidFill>
                <a:effectLst/>
                <a:latin typeface="+mn-lt"/>
                <a:ea typeface="+mn-ea"/>
                <a:cs typeface="+mn-cs"/>
                <a:hlinkClick r:id="rId5" tooltip="Commons:Publication"/>
              </a:rPr>
              <a:t>published</a:t>
            </a:r>
            <a:r>
              <a:rPr lang="en-US" sz="1200" b="0" i="0" kern="1200" dirty="0">
                <a:solidFill>
                  <a:schemeClr val="tx1"/>
                </a:solidFill>
                <a:effectLst/>
                <a:latin typeface="+mn-lt"/>
                <a:ea typeface="+mn-ea"/>
                <a:cs typeface="+mn-cs"/>
              </a:rPr>
              <a:t> (or registered with the </a:t>
            </a:r>
            <a:r>
              <a:rPr lang="en-US" sz="1200" b="0" i="0" u="none" strike="noStrike" kern="1200" dirty="0">
                <a:solidFill>
                  <a:schemeClr val="tx1"/>
                </a:solidFill>
                <a:effectLst/>
                <a:latin typeface="+mn-lt"/>
                <a:ea typeface="+mn-ea"/>
                <a:cs typeface="+mn-cs"/>
                <a:hlinkClick r:id="rId6" tooltip="en:United States Copyright Office"/>
              </a:rPr>
              <a:t>U.S. Copyright Office</a:t>
            </a:r>
            <a:r>
              <a:rPr lang="en-US" sz="1200" b="0" i="0" kern="1200" dirty="0">
                <a:solidFill>
                  <a:schemeClr val="tx1"/>
                </a:solidFill>
                <a:effectLst/>
                <a:latin typeface="+mn-lt"/>
                <a:ea typeface="+mn-ea"/>
                <a:cs typeface="+mn-cs"/>
              </a:rPr>
              <a:t>) before January 1, 1924.</a:t>
            </a:r>
          </a:p>
          <a:p>
            <a:r>
              <a:rPr lang="en-US" sz="1200" b="0" i="0" kern="1200" dirty="0">
                <a:solidFill>
                  <a:schemeClr val="tx1"/>
                </a:solidFill>
                <a:effectLst/>
                <a:latin typeface="+mn-lt"/>
                <a:ea typeface="+mn-ea"/>
                <a:cs typeface="+mn-cs"/>
              </a:rPr>
              <a:t>The author died in 1931, so this work is in the </a:t>
            </a:r>
            <a:r>
              <a:rPr lang="en-US" sz="1200" b="1" i="0" u="none" strike="noStrike" kern="1200" dirty="0">
                <a:solidFill>
                  <a:schemeClr val="tx1"/>
                </a:solidFill>
                <a:effectLst/>
                <a:latin typeface="+mn-lt"/>
                <a:ea typeface="+mn-ea"/>
                <a:cs typeface="+mn-cs"/>
                <a:hlinkClick r:id="rId3" tooltip="en:public domain"/>
              </a:rPr>
              <a:t>public domain</a:t>
            </a:r>
            <a:r>
              <a:rPr lang="en-US" sz="1200" b="0" i="0" kern="1200" dirty="0">
                <a:solidFill>
                  <a:schemeClr val="tx1"/>
                </a:solidFill>
                <a:effectLst/>
                <a:latin typeface="+mn-lt"/>
                <a:ea typeface="+mn-ea"/>
                <a:cs typeface="+mn-cs"/>
              </a:rPr>
              <a:t> in its country of origin and other countries and areas where the </a:t>
            </a:r>
            <a:r>
              <a:rPr lang="en-US" sz="1200" b="0" i="0" u="none" strike="noStrike" kern="1200" dirty="0">
                <a:solidFill>
                  <a:schemeClr val="tx1"/>
                </a:solidFill>
                <a:effectLst/>
                <a:latin typeface="+mn-lt"/>
                <a:ea typeface="+mn-ea"/>
                <a:cs typeface="+mn-cs"/>
                <a:hlinkClick r:id="rId7" tooltip="w:List of countries' copyright length"/>
              </a:rPr>
              <a:t>copyright term</a:t>
            </a:r>
            <a:r>
              <a:rPr lang="en-US" sz="1200" b="0" i="0" kern="1200" dirty="0">
                <a:solidFill>
                  <a:schemeClr val="tx1"/>
                </a:solidFill>
                <a:effectLst/>
                <a:latin typeface="+mn-lt"/>
                <a:ea typeface="+mn-ea"/>
                <a:cs typeface="+mn-cs"/>
              </a:rPr>
              <a:t> is the author's </a:t>
            </a:r>
            <a:r>
              <a:rPr lang="en-US" sz="1200" b="1" i="0" kern="1200" dirty="0">
                <a:solidFill>
                  <a:schemeClr val="tx1"/>
                </a:solidFill>
                <a:effectLst/>
                <a:latin typeface="+mn-lt"/>
                <a:ea typeface="+mn-ea"/>
                <a:cs typeface="+mn-cs"/>
              </a:rPr>
              <a:t>life plus 80 years or less</a:t>
            </a:r>
            <a:r>
              <a:rPr lang="en-US" sz="1200" b="0" i="0" kern="1200" dirty="0">
                <a:solidFill>
                  <a:schemeClr val="tx1"/>
                </a:solidFill>
                <a:effectLst/>
                <a:latin typeface="+mn-lt"/>
                <a:ea typeface="+mn-ea"/>
                <a:cs typeface="+mn-cs"/>
              </a:rPr>
              <a:t>.</a:t>
            </a: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F0810FC-A619-2345-91EC-346CA6BF7A5B}" type="slidenum">
              <a:rPr lang="en-US" smtClean="0"/>
              <a:t>3</a:t>
            </a:fld>
            <a:endParaRPr lang="en-US" dirty="0"/>
          </a:p>
        </p:txBody>
      </p:sp>
    </p:spTree>
    <p:extLst>
      <p:ext uri="{BB962C8B-B14F-4D97-AF65-F5344CB8AC3E}">
        <p14:creationId xmlns:p14="http://schemas.microsoft.com/office/powerpoint/2010/main" val="360623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4</a:t>
            </a:fld>
            <a:endParaRPr lang="en-US" dirty="0"/>
          </a:p>
        </p:txBody>
      </p:sp>
    </p:spTree>
    <p:extLst>
      <p:ext uri="{BB962C8B-B14F-4D97-AF65-F5344CB8AC3E}">
        <p14:creationId xmlns:p14="http://schemas.microsoft.com/office/powerpoint/2010/main" val="3744582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5</a:t>
            </a:fld>
            <a:endParaRPr lang="en-US" dirty="0"/>
          </a:p>
        </p:txBody>
      </p:sp>
    </p:spTree>
    <p:extLst>
      <p:ext uri="{BB962C8B-B14F-4D97-AF65-F5344CB8AC3E}">
        <p14:creationId xmlns:p14="http://schemas.microsoft.com/office/powerpoint/2010/main" val="4055181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6</a:t>
            </a:fld>
            <a:endParaRPr lang="en-US" dirty="0"/>
          </a:p>
        </p:txBody>
      </p:sp>
    </p:spTree>
    <p:extLst>
      <p:ext uri="{BB962C8B-B14F-4D97-AF65-F5344CB8AC3E}">
        <p14:creationId xmlns:p14="http://schemas.microsoft.com/office/powerpoint/2010/main" val="885940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7</a:t>
            </a:fld>
            <a:endParaRPr lang="en-US" dirty="0"/>
          </a:p>
        </p:txBody>
      </p:sp>
    </p:spTree>
    <p:extLst>
      <p:ext uri="{BB962C8B-B14F-4D97-AF65-F5344CB8AC3E}">
        <p14:creationId xmlns:p14="http://schemas.microsoft.com/office/powerpoint/2010/main" val="33058911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8</a:t>
            </a:fld>
            <a:endParaRPr lang="en-US" dirty="0"/>
          </a:p>
        </p:txBody>
      </p:sp>
    </p:spTree>
    <p:extLst>
      <p:ext uri="{BB962C8B-B14F-4D97-AF65-F5344CB8AC3E}">
        <p14:creationId xmlns:p14="http://schemas.microsoft.com/office/powerpoint/2010/main" val="2945314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3000" dirty="0"/>
          </a:p>
        </p:txBody>
      </p:sp>
      <p:sp>
        <p:nvSpPr>
          <p:cNvPr id="4" name="Slide Number Placeholder 3"/>
          <p:cNvSpPr>
            <a:spLocks noGrp="1"/>
          </p:cNvSpPr>
          <p:nvPr>
            <p:ph type="sldNum" sz="quarter" idx="10"/>
          </p:nvPr>
        </p:nvSpPr>
        <p:spPr/>
        <p:txBody>
          <a:bodyPr/>
          <a:lstStyle/>
          <a:p>
            <a:fld id="{DF0810FC-A619-2345-91EC-346CA6BF7A5B}" type="slidenum">
              <a:rPr lang="en-US" smtClean="0"/>
              <a:t>9</a:t>
            </a:fld>
            <a:endParaRPr lang="en-US" dirty="0"/>
          </a:p>
        </p:txBody>
      </p:sp>
    </p:spTree>
    <p:extLst>
      <p:ext uri="{BB962C8B-B14F-4D97-AF65-F5344CB8AC3E}">
        <p14:creationId xmlns:p14="http://schemas.microsoft.com/office/powerpoint/2010/main" val="2029238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6843" y="3887812"/>
            <a:ext cx="12195668"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p:cNvSpPr/>
          <p:nvPr/>
        </p:nvSpPr>
        <p:spPr>
          <a:xfrm>
            <a:off x="-6843" y="2059012"/>
            <a:ext cx="12195668"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72440" y="2194560"/>
            <a:ext cx="11247120" cy="1739347"/>
          </a:xfrm>
        </p:spPr>
        <p:txBody>
          <a:bodyPr tIns="45720" bIns="45720" anchor="ctr">
            <a:normAutofit/>
          </a:bodyPr>
          <a:lstStyle>
            <a:lvl1pPr algn="ctr">
              <a:lnSpc>
                <a:spcPct val="80000"/>
              </a:lnSpc>
              <a:defRPr sz="6000" spc="15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342900" y="3915938"/>
            <a:ext cx="11506200" cy="457200"/>
          </a:xfrm>
        </p:spPr>
        <p:txBody>
          <a:bodyPr>
            <a:normAutofit/>
          </a:bodyPr>
          <a:lstStyle>
            <a:lvl1pPr marL="0" indent="0" algn="ctr">
              <a:buNone/>
              <a:defRPr sz="2000">
                <a:solidFill>
                  <a:srgbClr val="FFFFFF"/>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9334D819-9F07-4261-B09B-9E467E5D9002}" type="datetimeFigureOut">
              <a:rPr lang="en-US" smtClean="0"/>
              <a:pPr/>
              <a:t>3/13/2019</a:t>
            </a:fld>
            <a:endParaRPr lang="en-US" dirty="0"/>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874318277"/>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pPr/>
              <a:t>3/13/2019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2232309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9334D819-9F07-4261-B09B-9E467E5D9002}" type="datetimeFigureOut">
              <a:rPr lang="en-US" smtClean="0"/>
              <a:pPr/>
              <a:t>3/13/2019</a:t>
            </a:fld>
            <a:endParaRPr lang="en-US" dirty="0"/>
          </a:p>
        </p:txBody>
      </p:sp>
      <p:sp>
        <p:nvSpPr>
          <p:cNvPr id="5" name="Footer Placeholder 4"/>
          <p:cNvSpPr>
            <a:spLocks noGrp="1"/>
          </p:cNvSpPr>
          <p:nvPr>
            <p:ph type="ftr" sz="quarter" idx="11"/>
          </p:nvPr>
        </p:nvSpPr>
        <p:spPr>
          <a:xfrm>
            <a:off x="3776135" y="6422854"/>
            <a:ext cx="4279669" cy="365125"/>
          </a:xfrm>
        </p:spPr>
        <p:txBody>
          <a:bodyPr/>
          <a:lstStyle/>
          <a:p>
            <a:endParaRPr lang="en-US" dirty="0"/>
          </a:p>
        </p:txBody>
      </p:sp>
      <p:sp>
        <p:nvSpPr>
          <p:cNvPr id="6" name="Slide Number Placeholder 5"/>
          <p:cNvSpPr>
            <a:spLocks noGrp="1"/>
          </p:cNvSpPr>
          <p:nvPr>
            <p:ph type="sldNum" sz="quarter" idx="12"/>
          </p:nvPr>
        </p:nvSpPr>
        <p:spPr>
          <a:xfrm>
            <a:off x="8073048" y="6422854"/>
            <a:ext cx="879759" cy="365125"/>
          </a:xfrm>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322535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pPr/>
              <a:t>3/13/2019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2193077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43" y="3887812"/>
            <a:ext cx="12195668"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75488" y="2194560"/>
            <a:ext cx="11247120" cy="1737360"/>
          </a:xfrm>
        </p:spPr>
        <p:txBody>
          <a:bodyPr anchor="ctr">
            <a:noAutofit/>
          </a:bodyPr>
          <a:lstStyle>
            <a:lvl1pPr algn="ctr">
              <a:lnSpc>
                <a:spcPct val="80000"/>
              </a:lnSpc>
              <a:defRPr sz="6000" b="0" spc="150" baseline="0">
                <a:solidFill>
                  <a:srgbClr val="FFFF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47472" y="3911827"/>
            <a:ext cx="11503152" cy="457200"/>
          </a:xfrm>
        </p:spPr>
        <p:txBody>
          <a:bodyPr anchor="t">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tx1"/>
                </a:solidFill>
              </a:defRPr>
            </a:lvl1pPr>
          </a:lstStyle>
          <a:p>
            <a:fld id="{9334D819-9F07-4261-B09B-9E467E5D9002}" type="datetimeFigureOut">
              <a:rPr lang="en-US" smtClean="0"/>
              <a:pPr/>
              <a:t>3/13/2019</a:t>
            </a:fld>
            <a:endParaRPr lang="en-US" dirty="0"/>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57168726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smtClean="0"/>
              <a:pPr/>
              <a:t>3/13/2019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162012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smtClean="0"/>
              <a:pPr/>
              <a:t>3/13/2019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2862029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smtClean="0"/>
              <a:t>3/13/2019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498556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smtClean="0"/>
              <a:t>3/13/2019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327277346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334D819-9F07-4261-B09B-9E467E5D9002}" type="datetimeFigureOut">
              <a:rPr lang="en-US" smtClean="0"/>
              <a:pPr/>
              <a:t>3/13/2019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867873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334D819-9F07-4261-B09B-9E467E5D9002}" type="datetimeFigureOut">
              <a:rPr lang="en-US" smtClean="0"/>
              <a:t>3/13/2019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4163913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9334D819-9F07-4261-B09B-9E467E5D9002}" type="datetimeFigureOut">
              <a:rPr lang="en-US" smtClean="0"/>
              <a:pPr/>
              <a:t>3/13/2019</a:t>
            </a:fld>
            <a:endParaRPr lang="en-US" dirty="0"/>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dirty="0"/>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4192773595"/>
      </p:ext>
    </p:extLst>
  </p:cSld>
  <p:clrMap bg1="dk1" tx1="lt1" bg2="dk2" tx2="lt2" accent1="accent1" accent2="accent2" accent3="accent3" accent4="accent4" accent5="accent5" accent6="accent6" hlink="hlink" folHlink="folHlink"/>
  <p:sldLayoutIdLst>
    <p:sldLayoutId id="2147484224" r:id="rId1"/>
    <p:sldLayoutId id="2147484225" r:id="rId2"/>
    <p:sldLayoutId id="2147484226" r:id="rId3"/>
    <p:sldLayoutId id="2147484227" r:id="rId4"/>
    <p:sldLayoutId id="2147484228" r:id="rId5"/>
    <p:sldLayoutId id="2147484229" r:id="rId6"/>
    <p:sldLayoutId id="2147484230" r:id="rId7"/>
    <p:sldLayoutId id="2147484231" r:id="rId8"/>
    <p:sldLayoutId id="2147484232" r:id="rId9"/>
    <p:sldLayoutId id="2147484233" r:id="rId10"/>
    <p:sldLayoutId id="2147484234" r:id="rId11"/>
  </p:sldLayoutIdLst>
  <p:txStyles>
    <p:titleStyle>
      <a:lvl1pPr algn="l" defTabSz="914400" rtl="0" eaLnBrk="1" latinLnBrk="0" hangingPunct="1">
        <a:lnSpc>
          <a:spcPct val="85000"/>
        </a:lnSpc>
        <a:spcBef>
          <a:spcPct val="0"/>
        </a:spcBef>
        <a:buNone/>
        <a:defRPr sz="4000" kern="1200" cap="all"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www.cgpgrey.com/" TargetMode="External"/><Relationship Id="rId5" Type="http://schemas.openxmlformats.org/officeDocument/2006/relationships/image" Target="../media/image7.jp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63636"/>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6F36299-AB34-4381-8268-0EBF2EF55C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7102A590-F9D8-4E57-B069-92109B64F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4944" y="2398460"/>
            <a:ext cx="8457055" cy="206108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B70D499-F393-4B2B-9D2B-F7ABE7BBF13A}"/>
              </a:ext>
            </a:extLst>
          </p:cNvPr>
          <p:cNvSpPr>
            <a:spLocks noGrp="1"/>
          </p:cNvSpPr>
          <p:nvPr>
            <p:ph type="ctrTitle"/>
          </p:nvPr>
        </p:nvSpPr>
        <p:spPr>
          <a:xfrm>
            <a:off x="4058411" y="2559327"/>
            <a:ext cx="7778913" cy="1739347"/>
          </a:xfrm>
        </p:spPr>
        <p:txBody>
          <a:bodyPr anchor="b">
            <a:normAutofit/>
          </a:bodyPr>
          <a:lstStyle/>
          <a:p>
            <a:pPr algn="l"/>
            <a:r>
              <a:rPr lang="en-US" sz="5400" dirty="0">
                <a:latin typeface="Bahnschrift SemiBold" panose="020B0502040204020203" pitchFamily="34" charset="0"/>
              </a:rPr>
              <a:t>Takers, Traders, and Investors</a:t>
            </a:r>
          </a:p>
        </p:txBody>
      </p:sp>
      <p:sp>
        <p:nvSpPr>
          <p:cNvPr id="11" name="Rectangle 10">
            <a:extLst>
              <a:ext uri="{FF2B5EF4-FFF2-40B4-BE49-F238E27FC236}">
                <a16:creationId xmlns:a16="http://schemas.microsoft.com/office/drawing/2014/main" id="{75496513-37AD-4D15-9914-AB18C9817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398459"/>
            <a:ext cx="316952" cy="206108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93C2E91D-0B18-42F2-A01D-6FF12C20A0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459540"/>
            <a:ext cx="316952" cy="32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E12D31EF-5F83-48D8-AB79-F62689A2B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4945" y="4459540"/>
            <a:ext cx="8457055" cy="32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D159CB1B-8307-4CF9-9C46-5BA3CAC5D359}"/>
              </a:ext>
            </a:extLst>
          </p:cNvPr>
          <p:cNvPicPr>
            <a:picLocks noChangeAspect="1"/>
          </p:cNvPicPr>
          <p:nvPr/>
        </p:nvPicPr>
        <p:blipFill>
          <a:blip r:embed="rId3"/>
          <a:stretch>
            <a:fillRect/>
          </a:stretch>
        </p:blipFill>
        <p:spPr>
          <a:xfrm>
            <a:off x="1091876" y="-1"/>
            <a:ext cx="1842202" cy="6858000"/>
          </a:xfrm>
          <a:prstGeom prst="rect">
            <a:avLst/>
          </a:prstGeom>
        </p:spPr>
      </p:pic>
    </p:spTree>
    <p:extLst>
      <p:ext uri="{BB962C8B-B14F-4D97-AF65-F5344CB8AC3E}">
        <p14:creationId xmlns:p14="http://schemas.microsoft.com/office/powerpoint/2010/main" val="235903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363636"/>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7BDF440-137C-4728-A2BF-64F5B8DD7E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6198"/>
            <a:ext cx="12192000" cy="600560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984C66D6-0FCE-4778-84FE-BACCA651860A}"/>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Lst>
          </a:blip>
          <a:srcRect r="2" b="22429"/>
          <a:stretch/>
        </p:blipFill>
        <p:spPr>
          <a:xfrm>
            <a:off x="20" y="508001"/>
            <a:ext cx="6024859" cy="5842000"/>
          </a:xfrm>
          <a:prstGeom prst="rect">
            <a:avLst/>
          </a:prstGeom>
        </p:spPr>
      </p:pic>
      <p:pic>
        <p:nvPicPr>
          <p:cNvPr id="5" name="Picture 4">
            <a:extLst>
              <a:ext uri="{FF2B5EF4-FFF2-40B4-BE49-F238E27FC236}">
                <a16:creationId xmlns:a16="http://schemas.microsoft.com/office/drawing/2014/main" id="{2667C9BD-4739-41BF-8F0F-0A9F9E46E6E1}"/>
              </a:ext>
            </a:extLst>
          </p:cNvPr>
          <p:cNvPicPr>
            <a:picLocks noChangeAspect="1"/>
          </p:cNvPicPr>
          <p:nvPr/>
        </p:nvPicPr>
        <p:blipFill rotWithShape="1">
          <a:blip r:embed="rId5"/>
          <a:srcRect l="-64" r="40623"/>
          <a:stretch/>
        </p:blipFill>
        <p:spPr>
          <a:xfrm>
            <a:off x="6126480" y="508003"/>
            <a:ext cx="6065520" cy="5841998"/>
          </a:xfrm>
          <a:prstGeom prst="rect">
            <a:avLst/>
          </a:prstGeom>
        </p:spPr>
      </p:pic>
      <p:sp>
        <p:nvSpPr>
          <p:cNvPr id="6" name="TextBox 5">
            <a:extLst>
              <a:ext uri="{FF2B5EF4-FFF2-40B4-BE49-F238E27FC236}">
                <a16:creationId xmlns:a16="http://schemas.microsoft.com/office/drawing/2014/main" id="{BFCE8394-E941-45D7-A4DA-9EBEE1B34CB2}"/>
              </a:ext>
            </a:extLst>
          </p:cNvPr>
          <p:cNvSpPr txBox="1"/>
          <p:nvPr/>
        </p:nvSpPr>
        <p:spPr>
          <a:xfrm>
            <a:off x="10350229" y="6092223"/>
            <a:ext cx="2159541" cy="215444"/>
          </a:xfrm>
          <a:prstGeom prst="rect">
            <a:avLst/>
          </a:prstGeom>
          <a:noFill/>
        </p:spPr>
        <p:txBody>
          <a:bodyPr wrap="square" rtlCol="0">
            <a:spAutoFit/>
          </a:bodyPr>
          <a:lstStyle/>
          <a:p>
            <a:r>
              <a:rPr lang="en-US" sz="800" b="1" dirty="0">
                <a:solidFill>
                  <a:schemeClr val="tx2">
                    <a:lumMod val="50000"/>
                  </a:schemeClr>
                </a:solidFill>
              </a:rPr>
              <a:t>Attribution: </a:t>
            </a:r>
            <a:r>
              <a:rPr lang="en-US" sz="800" b="1" dirty="0">
                <a:solidFill>
                  <a:schemeClr val="tx2">
                    <a:lumMod val="50000"/>
                  </a:schemeClr>
                </a:solidFill>
                <a:hlinkClick r:id="rId6">
                  <a:extLst>
                    <a:ext uri="{A12FA001-AC4F-418D-AE19-62706E023703}">
                      <ahyp:hlinkClr xmlns:ahyp="http://schemas.microsoft.com/office/drawing/2018/hyperlinkcolor" val="tx"/>
                    </a:ext>
                  </a:extLst>
                </a:hlinkClick>
              </a:rPr>
              <a:t>http://www.cgpgrey.com</a:t>
            </a:r>
            <a:endParaRPr lang="en-US" sz="800" dirty="0">
              <a:solidFill>
                <a:schemeClr val="tx2">
                  <a:lumMod val="50000"/>
                </a:schemeClr>
              </a:solidFill>
            </a:endParaRPr>
          </a:p>
        </p:txBody>
      </p:sp>
    </p:spTree>
    <p:extLst>
      <p:ext uri="{BB962C8B-B14F-4D97-AF65-F5344CB8AC3E}">
        <p14:creationId xmlns:p14="http://schemas.microsoft.com/office/powerpoint/2010/main" val="2966507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A81666E-9528-4272-B1E4-24F35B88A9B6}"/>
              </a:ext>
            </a:extLst>
          </p:cNvPr>
          <p:cNvSpPr txBox="1"/>
          <p:nvPr/>
        </p:nvSpPr>
        <p:spPr>
          <a:xfrm>
            <a:off x="1908312" y="337929"/>
            <a:ext cx="8945217" cy="3877985"/>
          </a:xfrm>
          <a:prstGeom prst="rect">
            <a:avLst/>
          </a:prstGeom>
          <a:noFill/>
        </p:spPr>
        <p:txBody>
          <a:bodyPr wrap="square" rtlCol="0">
            <a:spAutoFit/>
          </a:bodyPr>
          <a:lstStyle/>
          <a:p>
            <a:pPr algn="ctr"/>
            <a:r>
              <a:rPr lang="en-US" sz="5400" b="1" dirty="0">
                <a:latin typeface="Verdana" panose="020B0604030504040204" pitchFamily="34" charset="0"/>
                <a:ea typeface="Verdana" panose="020B0604030504040204" pitchFamily="34" charset="0"/>
              </a:rPr>
              <a:t>Ezekiel 16:49 NIV</a:t>
            </a:r>
          </a:p>
          <a:p>
            <a:pPr algn="ctr"/>
            <a:endParaRPr lang="en-US" sz="3200" dirty="0">
              <a:latin typeface="Bahnschrift Light Condensed" panose="020B0502040204020203" pitchFamily="34" charset="0"/>
            </a:endParaRPr>
          </a:p>
          <a:p>
            <a:r>
              <a:rPr lang="en-US" sz="4000" dirty="0">
                <a:latin typeface="Arial" panose="020B0604020202020204" pitchFamily="34" charset="0"/>
                <a:ea typeface="Verdana" panose="020B0604030504040204" pitchFamily="34" charset="0"/>
                <a:cs typeface="Arial" panose="020B0604020202020204" pitchFamily="34" charset="0"/>
              </a:rPr>
              <a:t>Now this was the sin of your sister Sodom: She and her daughters were arrogant, overfed and unconcerned; they did not help the poor and needy.</a:t>
            </a:r>
          </a:p>
        </p:txBody>
      </p:sp>
    </p:spTree>
    <p:extLst>
      <p:ext uri="{BB962C8B-B14F-4D97-AF65-F5344CB8AC3E}">
        <p14:creationId xmlns:p14="http://schemas.microsoft.com/office/powerpoint/2010/main" val="3057453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03445F7-FD8B-494B-8F82-8DFCE98D11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9E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126A9BA-045C-45E7-AF03-BAE3E00AF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5D77CFB-386D-44BB-989E-F6AF60B0D794}"/>
              </a:ext>
            </a:extLst>
          </p:cNvPr>
          <p:cNvSpPr txBox="1"/>
          <p:nvPr/>
        </p:nvSpPr>
        <p:spPr>
          <a:xfrm>
            <a:off x="1359718" y="4825486"/>
            <a:ext cx="2482708" cy="830997"/>
          </a:xfrm>
          <a:prstGeom prst="rect">
            <a:avLst/>
          </a:prstGeom>
          <a:noFill/>
        </p:spPr>
        <p:txBody>
          <a:bodyPr wrap="square" rtlCol="0">
            <a:spAutoFit/>
          </a:bodyPr>
          <a:lstStyle/>
          <a:p>
            <a:r>
              <a:rPr lang="en-US" sz="4800" dirty="0">
                <a:solidFill>
                  <a:srgbClr val="267287"/>
                </a:solidFill>
              </a:rPr>
              <a:t>Takers</a:t>
            </a:r>
          </a:p>
        </p:txBody>
      </p:sp>
      <p:sp>
        <p:nvSpPr>
          <p:cNvPr id="13" name="TextBox 12">
            <a:extLst>
              <a:ext uri="{FF2B5EF4-FFF2-40B4-BE49-F238E27FC236}">
                <a16:creationId xmlns:a16="http://schemas.microsoft.com/office/drawing/2014/main" id="{E97E8036-07A6-43D2-9525-76A52682E7EB}"/>
              </a:ext>
            </a:extLst>
          </p:cNvPr>
          <p:cNvSpPr txBox="1"/>
          <p:nvPr/>
        </p:nvSpPr>
        <p:spPr>
          <a:xfrm>
            <a:off x="5065411" y="4825486"/>
            <a:ext cx="2482708" cy="830997"/>
          </a:xfrm>
          <a:prstGeom prst="rect">
            <a:avLst/>
          </a:prstGeom>
          <a:noFill/>
        </p:spPr>
        <p:txBody>
          <a:bodyPr wrap="square" rtlCol="0">
            <a:spAutoFit/>
          </a:bodyPr>
          <a:lstStyle/>
          <a:p>
            <a:r>
              <a:rPr lang="en-US" sz="4800" dirty="0">
                <a:solidFill>
                  <a:srgbClr val="267287"/>
                </a:solidFill>
              </a:rPr>
              <a:t>Traders</a:t>
            </a:r>
          </a:p>
        </p:txBody>
      </p:sp>
      <p:sp>
        <p:nvSpPr>
          <p:cNvPr id="14" name="TextBox 13">
            <a:extLst>
              <a:ext uri="{FF2B5EF4-FFF2-40B4-BE49-F238E27FC236}">
                <a16:creationId xmlns:a16="http://schemas.microsoft.com/office/drawing/2014/main" id="{85F79D1E-0C5C-4549-BCC0-182CB7383B1F}"/>
              </a:ext>
            </a:extLst>
          </p:cNvPr>
          <p:cNvSpPr txBox="1"/>
          <p:nvPr/>
        </p:nvSpPr>
        <p:spPr>
          <a:xfrm>
            <a:off x="8771104" y="4825486"/>
            <a:ext cx="2482708" cy="830997"/>
          </a:xfrm>
          <a:prstGeom prst="rect">
            <a:avLst/>
          </a:prstGeom>
          <a:noFill/>
        </p:spPr>
        <p:txBody>
          <a:bodyPr wrap="square" rtlCol="0">
            <a:spAutoFit/>
          </a:bodyPr>
          <a:lstStyle/>
          <a:p>
            <a:r>
              <a:rPr lang="en-US" sz="4800" dirty="0">
                <a:solidFill>
                  <a:srgbClr val="267287"/>
                </a:solidFill>
              </a:rPr>
              <a:t>Investors</a:t>
            </a:r>
          </a:p>
        </p:txBody>
      </p:sp>
      <p:pic>
        <p:nvPicPr>
          <p:cNvPr id="16" name="Picture 15">
            <a:extLst>
              <a:ext uri="{FF2B5EF4-FFF2-40B4-BE49-F238E27FC236}">
                <a16:creationId xmlns:a16="http://schemas.microsoft.com/office/drawing/2014/main" id="{2193D926-DB26-485E-A1BC-AAC80580B14F}"/>
              </a:ext>
            </a:extLst>
          </p:cNvPr>
          <p:cNvPicPr>
            <a:picLocks noChangeAspect="1"/>
          </p:cNvPicPr>
          <p:nvPr/>
        </p:nvPicPr>
        <p:blipFill>
          <a:blip r:embed="rId3"/>
          <a:stretch>
            <a:fillRect/>
          </a:stretch>
        </p:blipFill>
        <p:spPr>
          <a:xfrm>
            <a:off x="599366" y="691559"/>
            <a:ext cx="10993267" cy="4133927"/>
          </a:xfrm>
          <a:prstGeom prst="rect">
            <a:avLst/>
          </a:prstGeom>
        </p:spPr>
      </p:pic>
    </p:spTree>
    <p:extLst>
      <p:ext uri="{BB962C8B-B14F-4D97-AF65-F5344CB8AC3E}">
        <p14:creationId xmlns:p14="http://schemas.microsoft.com/office/powerpoint/2010/main" val="1882762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36363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3F037C-72A5-4F4B-BAAF-FA332ED96A95}"/>
              </a:ext>
            </a:extLst>
          </p:cNvPr>
          <p:cNvSpPr>
            <a:spLocks noGrp="1"/>
          </p:cNvSpPr>
          <p:nvPr>
            <p:ph type="title"/>
          </p:nvPr>
        </p:nvSpPr>
        <p:spPr/>
        <p:txBody>
          <a:bodyPr>
            <a:normAutofit/>
          </a:bodyPr>
          <a:lstStyle/>
          <a:p>
            <a:r>
              <a:rPr lang="en-US" sz="7200" dirty="0"/>
              <a:t>Takers</a:t>
            </a:r>
          </a:p>
        </p:txBody>
      </p:sp>
      <p:sp>
        <p:nvSpPr>
          <p:cNvPr id="4" name="Content Placeholder 3">
            <a:extLst>
              <a:ext uri="{FF2B5EF4-FFF2-40B4-BE49-F238E27FC236}">
                <a16:creationId xmlns:a16="http://schemas.microsoft.com/office/drawing/2014/main" id="{557ECF08-042A-4957-B5E6-9415B777EFC2}"/>
              </a:ext>
            </a:extLst>
          </p:cNvPr>
          <p:cNvSpPr>
            <a:spLocks noGrp="1"/>
          </p:cNvSpPr>
          <p:nvPr>
            <p:ph idx="1"/>
          </p:nvPr>
        </p:nvSpPr>
        <p:spPr/>
        <p:txBody>
          <a:bodyPr/>
          <a:lstStyle/>
          <a:p>
            <a:pPr marL="685800" indent="-685800">
              <a:buFont typeface="Arial" panose="020B0604020202020204" pitchFamily="34" charset="0"/>
              <a:buChar char="•"/>
            </a:pPr>
            <a:r>
              <a:rPr lang="en-US" sz="4000" dirty="0">
                <a:latin typeface="Arial" panose="020B0604020202020204" pitchFamily="34" charset="0"/>
                <a:cs typeface="Arial" panose="020B0604020202020204" pitchFamily="34" charset="0"/>
              </a:rPr>
              <a:t>They take more than they give</a:t>
            </a:r>
          </a:p>
          <a:p>
            <a:pPr marL="685800" indent="-685800">
              <a:buFont typeface="Arial" panose="020B0604020202020204" pitchFamily="34" charset="0"/>
              <a:buChar char="•"/>
            </a:pPr>
            <a:r>
              <a:rPr lang="en-US" sz="4000" dirty="0">
                <a:latin typeface="Arial" panose="020B0604020202020204" pitchFamily="34" charset="0"/>
                <a:cs typeface="Arial" panose="020B0604020202020204" pitchFamily="34" charset="0"/>
              </a:rPr>
              <a:t>They wait for others to give so that they can enjoy the benefits</a:t>
            </a:r>
          </a:p>
          <a:p>
            <a:pPr marL="685800" indent="-685800">
              <a:buFont typeface="Arial" panose="020B0604020202020204" pitchFamily="34" charset="0"/>
              <a:buChar char="•"/>
            </a:pPr>
            <a:r>
              <a:rPr lang="en-US" sz="4000" dirty="0">
                <a:latin typeface="Arial" panose="020B0604020202020204" pitchFamily="34" charset="0"/>
                <a:cs typeface="Arial" panose="020B0604020202020204" pitchFamily="34" charset="0"/>
              </a:rPr>
              <a:t>They love to make “withdrawals” while they expect others to make “deposits”</a:t>
            </a:r>
          </a:p>
          <a:p>
            <a:pPr marL="0" indent="0">
              <a:buNone/>
            </a:pPr>
            <a:endParaRPr lang="en-US" dirty="0"/>
          </a:p>
        </p:txBody>
      </p:sp>
      <p:pic>
        <p:nvPicPr>
          <p:cNvPr id="6" name="Picture 5">
            <a:extLst>
              <a:ext uri="{FF2B5EF4-FFF2-40B4-BE49-F238E27FC236}">
                <a16:creationId xmlns:a16="http://schemas.microsoft.com/office/drawing/2014/main" id="{5FEFDA25-D2B2-46C8-BC19-151EB17E9D0D}"/>
              </a:ext>
            </a:extLst>
          </p:cNvPr>
          <p:cNvPicPr>
            <a:picLocks noChangeAspect="1"/>
          </p:cNvPicPr>
          <p:nvPr/>
        </p:nvPicPr>
        <p:blipFill>
          <a:blip r:embed="rId3"/>
          <a:stretch>
            <a:fillRect/>
          </a:stretch>
        </p:blipFill>
        <p:spPr>
          <a:xfrm>
            <a:off x="10075056" y="0"/>
            <a:ext cx="1511740" cy="1775695"/>
          </a:xfrm>
          <a:prstGeom prst="rect">
            <a:avLst/>
          </a:prstGeom>
        </p:spPr>
      </p:pic>
    </p:spTree>
    <p:extLst>
      <p:ext uri="{BB962C8B-B14F-4D97-AF65-F5344CB8AC3E}">
        <p14:creationId xmlns:p14="http://schemas.microsoft.com/office/powerpoint/2010/main" val="192125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6363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3F037C-72A5-4F4B-BAAF-FA332ED96A95}"/>
              </a:ext>
            </a:extLst>
          </p:cNvPr>
          <p:cNvSpPr>
            <a:spLocks noGrp="1"/>
          </p:cNvSpPr>
          <p:nvPr>
            <p:ph type="title"/>
          </p:nvPr>
        </p:nvSpPr>
        <p:spPr/>
        <p:txBody>
          <a:bodyPr>
            <a:normAutofit/>
          </a:bodyPr>
          <a:lstStyle/>
          <a:p>
            <a:r>
              <a:rPr lang="en-US" sz="7200" dirty="0"/>
              <a:t>traders</a:t>
            </a:r>
          </a:p>
        </p:txBody>
      </p:sp>
      <p:sp>
        <p:nvSpPr>
          <p:cNvPr id="4" name="Content Placeholder 3">
            <a:extLst>
              <a:ext uri="{FF2B5EF4-FFF2-40B4-BE49-F238E27FC236}">
                <a16:creationId xmlns:a16="http://schemas.microsoft.com/office/drawing/2014/main" id="{557ECF08-042A-4957-B5E6-9415B777EFC2}"/>
              </a:ext>
            </a:extLst>
          </p:cNvPr>
          <p:cNvSpPr>
            <a:spLocks noGrp="1"/>
          </p:cNvSpPr>
          <p:nvPr>
            <p:ph idx="1"/>
          </p:nvPr>
        </p:nvSpPr>
        <p:spPr/>
        <p:txBody>
          <a:bodyPr>
            <a:normAutofit/>
          </a:bodyPr>
          <a:lstStyle/>
          <a:p>
            <a:pPr marL="685800" indent="-685800">
              <a:buFont typeface="Arial" panose="020B0604020202020204" pitchFamily="34" charset="0"/>
              <a:buChar char="•"/>
            </a:pPr>
            <a:r>
              <a:rPr lang="en-US" sz="4000" dirty="0">
                <a:latin typeface="Arial" panose="020B0604020202020204" pitchFamily="34" charset="0"/>
                <a:cs typeface="Arial" panose="020B0604020202020204" pitchFamily="34" charset="0"/>
              </a:rPr>
              <a:t>They give in order to receive</a:t>
            </a:r>
          </a:p>
          <a:p>
            <a:pPr marL="685800" indent="-685800">
              <a:buFont typeface="Arial" panose="020B0604020202020204" pitchFamily="34" charset="0"/>
              <a:buChar char="•"/>
            </a:pPr>
            <a:r>
              <a:rPr lang="en-US" sz="4000" dirty="0">
                <a:latin typeface="Arial" panose="020B0604020202020204" pitchFamily="34" charset="0"/>
                <a:cs typeface="Arial" panose="020B0604020202020204" pitchFamily="34" charset="0"/>
              </a:rPr>
              <a:t>They are busy looking for their own set of friends</a:t>
            </a:r>
          </a:p>
          <a:p>
            <a:pPr marL="685800" indent="-685800">
              <a:buFont typeface="Arial" panose="020B0604020202020204" pitchFamily="34" charset="0"/>
              <a:buChar char="•"/>
            </a:pPr>
            <a:r>
              <a:rPr lang="en-US" sz="4000" dirty="0">
                <a:latin typeface="Arial" panose="020B0604020202020204" pitchFamily="34" charset="0"/>
                <a:cs typeface="Arial" panose="020B0604020202020204" pitchFamily="34" charset="0"/>
              </a:rPr>
              <a:t>They may be generous with their friends, but they also keep a close eye on what they receive in return</a:t>
            </a:r>
          </a:p>
          <a:p>
            <a:pPr marL="0" indent="0">
              <a:buNone/>
            </a:pPr>
            <a:endParaRPr lang="en-US" dirty="0"/>
          </a:p>
        </p:txBody>
      </p:sp>
      <p:pic>
        <p:nvPicPr>
          <p:cNvPr id="5" name="Picture 4">
            <a:extLst>
              <a:ext uri="{FF2B5EF4-FFF2-40B4-BE49-F238E27FC236}">
                <a16:creationId xmlns:a16="http://schemas.microsoft.com/office/drawing/2014/main" id="{C259208C-4E97-485E-BC44-59ABBD1107F3}"/>
              </a:ext>
            </a:extLst>
          </p:cNvPr>
          <p:cNvPicPr>
            <a:picLocks noChangeAspect="1"/>
          </p:cNvPicPr>
          <p:nvPr/>
        </p:nvPicPr>
        <p:blipFill>
          <a:blip r:embed="rId3"/>
          <a:stretch>
            <a:fillRect/>
          </a:stretch>
        </p:blipFill>
        <p:spPr>
          <a:xfrm>
            <a:off x="10059631" y="0"/>
            <a:ext cx="1526419" cy="1792936"/>
          </a:xfrm>
          <a:prstGeom prst="rect">
            <a:avLst/>
          </a:prstGeom>
        </p:spPr>
      </p:pic>
    </p:spTree>
    <p:extLst>
      <p:ext uri="{BB962C8B-B14F-4D97-AF65-F5344CB8AC3E}">
        <p14:creationId xmlns:p14="http://schemas.microsoft.com/office/powerpoint/2010/main" val="2069038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36363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3F037C-72A5-4F4B-BAAF-FA332ED96A95}"/>
              </a:ext>
            </a:extLst>
          </p:cNvPr>
          <p:cNvSpPr>
            <a:spLocks noGrp="1"/>
          </p:cNvSpPr>
          <p:nvPr>
            <p:ph type="title"/>
          </p:nvPr>
        </p:nvSpPr>
        <p:spPr/>
        <p:txBody>
          <a:bodyPr>
            <a:normAutofit/>
          </a:bodyPr>
          <a:lstStyle/>
          <a:p>
            <a:r>
              <a:rPr lang="en-US" sz="7200" dirty="0"/>
              <a:t>investors</a:t>
            </a:r>
          </a:p>
        </p:txBody>
      </p:sp>
      <p:sp>
        <p:nvSpPr>
          <p:cNvPr id="4" name="Content Placeholder 3">
            <a:extLst>
              <a:ext uri="{FF2B5EF4-FFF2-40B4-BE49-F238E27FC236}">
                <a16:creationId xmlns:a16="http://schemas.microsoft.com/office/drawing/2014/main" id="{557ECF08-042A-4957-B5E6-9415B777EFC2}"/>
              </a:ext>
            </a:extLst>
          </p:cNvPr>
          <p:cNvSpPr>
            <a:spLocks noGrp="1"/>
          </p:cNvSpPr>
          <p:nvPr>
            <p:ph idx="1"/>
          </p:nvPr>
        </p:nvSpPr>
        <p:spPr/>
        <p:txBody>
          <a:bodyPr>
            <a:normAutofit/>
          </a:bodyPr>
          <a:lstStyle/>
          <a:p>
            <a:pPr marL="685800" indent="-685800">
              <a:buFont typeface="Arial" panose="020B0604020202020204" pitchFamily="34" charset="0"/>
              <a:buChar char="•"/>
            </a:pPr>
            <a:r>
              <a:rPr lang="en-US" sz="4000" dirty="0">
                <a:latin typeface="Arial" panose="020B0604020202020204" pitchFamily="34" charset="0"/>
                <a:cs typeface="Arial" panose="020B0604020202020204" pitchFamily="34" charset="0"/>
              </a:rPr>
              <a:t>Investors actively look for ways to help</a:t>
            </a:r>
          </a:p>
          <a:p>
            <a:pPr marL="685800" indent="-685800">
              <a:buFont typeface="Arial" panose="020B0604020202020204" pitchFamily="34" charset="0"/>
              <a:buChar char="•"/>
            </a:pPr>
            <a:r>
              <a:rPr lang="en-US" sz="4000" dirty="0">
                <a:latin typeface="Arial" panose="020B0604020202020204" pitchFamily="34" charset="0"/>
                <a:cs typeface="Arial" panose="020B0604020202020204" pitchFamily="34" charset="0"/>
              </a:rPr>
              <a:t>They look for strangers in church so that they can be friendly to them</a:t>
            </a:r>
          </a:p>
          <a:p>
            <a:pPr marL="685800" indent="-685800">
              <a:buFont typeface="Arial" panose="020B0604020202020204" pitchFamily="34" charset="0"/>
              <a:buChar char="•"/>
            </a:pPr>
            <a:r>
              <a:rPr lang="en-US" sz="4000" dirty="0">
                <a:latin typeface="Arial" panose="020B0604020202020204" pitchFamily="34" charset="0"/>
                <a:cs typeface="Arial" panose="020B0604020202020204" pitchFamily="34" charset="0"/>
              </a:rPr>
              <a:t>They go out of their way to help those who are in need</a:t>
            </a:r>
          </a:p>
        </p:txBody>
      </p:sp>
      <p:pic>
        <p:nvPicPr>
          <p:cNvPr id="5" name="Picture 4">
            <a:extLst>
              <a:ext uri="{FF2B5EF4-FFF2-40B4-BE49-F238E27FC236}">
                <a16:creationId xmlns:a16="http://schemas.microsoft.com/office/drawing/2014/main" id="{A597D715-76C4-44C1-879A-9C44ACC4BC94}"/>
              </a:ext>
            </a:extLst>
          </p:cNvPr>
          <p:cNvPicPr>
            <a:picLocks noChangeAspect="1"/>
          </p:cNvPicPr>
          <p:nvPr/>
        </p:nvPicPr>
        <p:blipFill>
          <a:blip r:embed="rId3"/>
          <a:stretch>
            <a:fillRect/>
          </a:stretch>
        </p:blipFill>
        <p:spPr>
          <a:xfrm>
            <a:off x="10115273" y="-4655"/>
            <a:ext cx="1468876" cy="1725345"/>
          </a:xfrm>
          <a:prstGeom prst="rect">
            <a:avLst/>
          </a:prstGeom>
        </p:spPr>
      </p:pic>
    </p:spTree>
    <p:extLst>
      <p:ext uri="{BB962C8B-B14F-4D97-AF65-F5344CB8AC3E}">
        <p14:creationId xmlns:p14="http://schemas.microsoft.com/office/powerpoint/2010/main" val="4041090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36363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3F037C-72A5-4F4B-BAAF-FA332ED96A95}"/>
              </a:ext>
            </a:extLst>
          </p:cNvPr>
          <p:cNvSpPr>
            <a:spLocks noGrp="1"/>
          </p:cNvSpPr>
          <p:nvPr>
            <p:ph type="title"/>
          </p:nvPr>
        </p:nvSpPr>
        <p:spPr/>
        <p:txBody>
          <a:bodyPr>
            <a:normAutofit/>
          </a:bodyPr>
          <a:lstStyle/>
          <a:p>
            <a:r>
              <a:rPr lang="en-US" sz="7200" dirty="0"/>
              <a:t>investors</a:t>
            </a:r>
          </a:p>
        </p:txBody>
      </p:sp>
      <p:sp>
        <p:nvSpPr>
          <p:cNvPr id="4" name="Content Placeholder 3">
            <a:extLst>
              <a:ext uri="{FF2B5EF4-FFF2-40B4-BE49-F238E27FC236}">
                <a16:creationId xmlns:a16="http://schemas.microsoft.com/office/drawing/2014/main" id="{557ECF08-042A-4957-B5E6-9415B777EFC2}"/>
              </a:ext>
            </a:extLst>
          </p:cNvPr>
          <p:cNvSpPr>
            <a:spLocks noGrp="1"/>
          </p:cNvSpPr>
          <p:nvPr>
            <p:ph idx="1"/>
          </p:nvPr>
        </p:nvSpPr>
        <p:spPr/>
        <p:txBody>
          <a:bodyPr>
            <a:normAutofit/>
          </a:bodyPr>
          <a:lstStyle/>
          <a:p>
            <a:pPr marL="685800" indent="-685800">
              <a:buFont typeface="Arial" panose="020B0604020202020204" pitchFamily="34" charset="0"/>
              <a:buChar char="•"/>
            </a:pPr>
            <a:r>
              <a:rPr lang="en-US" sz="4000" dirty="0">
                <a:latin typeface="Arial" panose="020B0604020202020204" pitchFamily="34" charset="0"/>
                <a:cs typeface="Arial" panose="020B0604020202020204" pitchFamily="34" charset="0"/>
              </a:rPr>
              <a:t>Their eyes are quick to notice what needs to be done and they do it</a:t>
            </a:r>
          </a:p>
          <a:p>
            <a:pPr marL="685800" indent="-685800">
              <a:buFont typeface="Arial" panose="020B0604020202020204" pitchFamily="34" charset="0"/>
              <a:buChar char="•"/>
            </a:pPr>
            <a:r>
              <a:rPr lang="en-US" sz="4000" dirty="0">
                <a:latin typeface="Arial" panose="020B0604020202020204" pitchFamily="34" charset="0"/>
                <a:cs typeface="Arial" panose="020B0604020202020204" pitchFamily="34" charset="0"/>
              </a:rPr>
              <a:t>They give freely to support the church’s ministries</a:t>
            </a:r>
          </a:p>
          <a:p>
            <a:pPr marL="685800" indent="-685800">
              <a:buFont typeface="Arial" panose="020B0604020202020204" pitchFamily="34" charset="0"/>
              <a:buChar char="•"/>
            </a:pPr>
            <a:r>
              <a:rPr lang="en-US" sz="4000" dirty="0">
                <a:latin typeface="Arial" panose="020B0604020202020204" pitchFamily="34" charset="0"/>
                <a:cs typeface="Arial" panose="020B0604020202020204" pitchFamily="34" charset="0"/>
              </a:rPr>
              <a:t>They give without a thought of receiving anything in return</a:t>
            </a:r>
          </a:p>
          <a:p>
            <a:pPr marL="0" indent="0">
              <a:buNone/>
            </a:pPr>
            <a:endParaRPr lang="en-US" dirty="0"/>
          </a:p>
        </p:txBody>
      </p:sp>
      <p:pic>
        <p:nvPicPr>
          <p:cNvPr id="5" name="Picture 4">
            <a:extLst>
              <a:ext uri="{FF2B5EF4-FFF2-40B4-BE49-F238E27FC236}">
                <a16:creationId xmlns:a16="http://schemas.microsoft.com/office/drawing/2014/main" id="{DD796410-6906-420E-A32B-4B46C610E9A7}"/>
              </a:ext>
            </a:extLst>
          </p:cNvPr>
          <p:cNvPicPr>
            <a:picLocks noChangeAspect="1"/>
          </p:cNvPicPr>
          <p:nvPr/>
        </p:nvPicPr>
        <p:blipFill>
          <a:blip r:embed="rId3"/>
          <a:stretch>
            <a:fillRect/>
          </a:stretch>
        </p:blipFill>
        <p:spPr>
          <a:xfrm>
            <a:off x="10115272" y="-4655"/>
            <a:ext cx="1468876" cy="1725345"/>
          </a:xfrm>
          <a:prstGeom prst="rect">
            <a:avLst/>
          </a:prstGeom>
        </p:spPr>
      </p:pic>
    </p:spTree>
    <p:extLst>
      <p:ext uri="{BB962C8B-B14F-4D97-AF65-F5344CB8AC3E}">
        <p14:creationId xmlns:p14="http://schemas.microsoft.com/office/powerpoint/2010/main" val="3827852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A81666E-9528-4272-B1E4-24F35B88A9B6}"/>
              </a:ext>
            </a:extLst>
          </p:cNvPr>
          <p:cNvSpPr txBox="1"/>
          <p:nvPr/>
        </p:nvSpPr>
        <p:spPr>
          <a:xfrm>
            <a:off x="1908312" y="337929"/>
            <a:ext cx="8945217" cy="5724644"/>
          </a:xfrm>
          <a:prstGeom prst="rect">
            <a:avLst/>
          </a:prstGeom>
          <a:noFill/>
        </p:spPr>
        <p:txBody>
          <a:bodyPr wrap="square" rtlCol="0">
            <a:spAutoFit/>
          </a:bodyPr>
          <a:lstStyle/>
          <a:p>
            <a:pPr algn="ctr"/>
            <a:r>
              <a:rPr lang="en-US" sz="5400" b="1" dirty="0">
                <a:latin typeface="Arial" panose="020B0604020202020204" pitchFamily="34" charset="0"/>
                <a:cs typeface="Arial" panose="020B0604020202020204" pitchFamily="34" charset="0"/>
              </a:rPr>
              <a:t>2 Corinthians 8:1-5 </a:t>
            </a:r>
            <a:r>
              <a:rPr lang="en-US" sz="5400" b="1" kern="1400" spc="100" dirty="0">
                <a:latin typeface="Arial" panose="020B0604020202020204" pitchFamily="34" charset="0"/>
                <a:cs typeface="Arial" panose="020B0604020202020204" pitchFamily="34" charset="0"/>
              </a:rPr>
              <a:t>KJV</a:t>
            </a:r>
          </a:p>
          <a:p>
            <a:pPr algn="ctr"/>
            <a:endParaRPr lang="en-US" sz="3200" dirty="0">
              <a:latin typeface="Bahnschrift Light Condensed" panose="020B0502040204020203" pitchFamily="34" charset="0"/>
            </a:endParaRPr>
          </a:p>
          <a:p>
            <a:r>
              <a:rPr lang="en-US" sz="4000" dirty="0">
                <a:latin typeface="Arial" panose="020B0604020202020204" pitchFamily="34" charset="0"/>
                <a:cs typeface="Arial" panose="020B0604020202020204" pitchFamily="34" charset="0"/>
              </a:rPr>
              <a:t>Moreover, brethren, we make known to you the grace of God bestowed on the churches of Macedonia: that in a great trial of affliction the abundance of their joy and </a:t>
            </a:r>
            <a:r>
              <a:rPr lang="en-US" sz="4000" b="1" dirty="0">
                <a:solidFill>
                  <a:srgbClr val="92D050"/>
                </a:solidFill>
                <a:latin typeface="Arial" panose="020B0604020202020204" pitchFamily="34" charset="0"/>
                <a:cs typeface="Arial" panose="020B0604020202020204" pitchFamily="34" charset="0"/>
              </a:rPr>
              <a:t>their deep poverty abounded in the riches of their liberality</a:t>
            </a:r>
            <a:r>
              <a:rPr lang="en-US" sz="4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499884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A81666E-9528-4272-B1E4-24F35B88A9B6}"/>
              </a:ext>
            </a:extLst>
          </p:cNvPr>
          <p:cNvSpPr txBox="1"/>
          <p:nvPr/>
        </p:nvSpPr>
        <p:spPr>
          <a:xfrm>
            <a:off x="1908312" y="337929"/>
            <a:ext cx="8945217" cy="5724644"/>
          </a:xfrm>
          <a:prstGeom prst="rect">
            <a:avLst/>
          </a:prstGeom>
          <a:noFill/>
        </p:spPr>
        <p:txBody>
          <a:bodyPr wrap="square" rtlCol="0">
            <a:spAutoFit/>
          </a:bodyPr>
          <a:lstStyle/>
          <a:p>
            <a:pPr algn="ctr"/>
            <a:r>
              <a:rPr lang="en-US" sz="5400" b="1" dirty="0">
                <a:latin typeface="Arial" panose="020B0604020202020204" pitchFamily="34" charset="0"/>
                <a:cs typeface="Arial" panose="020B0604020202020204" pitchFamily="34" charset="0"/>
              </a:rPr>
              <a:t>2 Corinthians 8:1-5 </a:t>
            </a:r>
            <a:r>
              <a:rPr lang="en-US" sz="5400" b="1" spc="100" dirty="0">
                <a:latin typeface="Arial" panose="020B0604020202020204" pitchFamily="34" charset="0"/>
                <a:cs typeface="Arial" panose="020B0604020202020204" pitchFamily="34" charset="0"/>
              </a:rPr>
              <a:t>KJV</a:t>
            </a:r>
          </a:p>
          <a:p>
            <a:pPr algn="ctr"/>
            <a:endParaRPr lang="en-US" sz="3200" dirty="0">
              <a:latin typeface="Bahnschrift Light Condensed" panose="020B0502040204020203" pitchFamily="34" charset="0"/>
            </a:endParaRPr>
          </a:p>
          <a:p>
            <a:r>
              <a:rPr lang="en-US" sz="4000" dirty="0">
                <a:latin typeface="Arial" panose="020B0604020202020204" pitchFamily="34" charset="0"/>
                <a:cs typeface="Arial" panose="020B0604020202020204" pitchFamily="34" charset="0"/>
              </a:rPr>
              <a:t>For I bear witness that according to their ability, yes, and beyond their ability, they were freely willing, imploring us with much urgency that we would receive the gift and the fellowship of the ministering to the saints.</a:t>
            </a:r>
          </a:p>
        </p:txBody>
      </p:sp>
    </p:spTree>
    <p:extLst>
      <p:ext uri="{BB962C8B-B14F-4D97-AF65-F5344CB8AC3E}">
        <p14:creationId xmlns:p14="http://schemas.microsoft.com/office/powerpoint/2010/main" val="3198878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A81666E-9528-4272-B1E4-24F35B88A9B6}"/>
              </a:ext>
            </a:extLst>
          </p:cNvPr>
          <p:cNvSpPr txBox="1"/>
          <p:nvPr/>
        </p:nvSpPr>
        <p:spPr>
          <a:xfrm>
            <a:off x="1908312" y="337929"/>
            <a:ext cx="8945217" cy="3262432"/>
          </a:xfrm>
          <a:prstGeom prst="rect">
            <a:avLst/>
          </a:prstGeom>
          <a:noFill/>
        </p:spPr>
        <p:txBody>
          <a:bodyPr wrap="square" rtlCol="0">
            <a:spAutoFit/>
          </a:bodyPr>
          <a:lstStyle/>
          <a:p>
            <a:pPr algn="ctr"/>
            <a:r>
              <a:rPr lang="en-US" sz="5400" b="1" dirty="0">
                <a:latin typeface="Arial" panose="020B0604020202020204" pitchFamily="34" charset="0"/>
                <a:cs typeface="Arial" panose="020B0604020202020204" pitchFamily="34" charset="0"/>
              </a:rPr>
              <a:t>2 Corinthians 8:1-5 </a:t>
            </a:r>
            <a:r>
              <a:rPr lang="en-US" sz="5400" b="1" spc="100" dirty="0">
                <a:latin typeface="Arial" panose="020B0604020202020204" pitchFamily="34" charset="0"/>
                <a:cs typeface="Arial" panose="020B0604020202020204" pitchFamily="34" charset="0"/>
              </a:rPr>
              <a:t>KJV</a:t>
            </a:r>
          </a:p>
          <a:p>
            <a:pPr algn="ctr"/>
            <a:endParaRPr lang="en-US" sz="3200" dirty="0">
              <a:latin typeface="Bahnschrift Light Condensed" panose="020B0502040204020203" pitchFamily="34" charset="0"/>
            </a:endParaRPr>
          </a:p>
          <a:p>
            <a:r>
              <a:rPr lang="en-US" sz="4000" dirty="0">
                <a:latin typeface="Arial" panose="020B0604020202020204" pitchFamily="34" charset="0"/>
                <a:cs typeface="Arial" panose="020B0604020202020204" pitchFamily="34" charset="0"/>
              </a:rPr>
              <a:t>And not only as we had hoped, but they first gave themselves to the Lord, and then to us by the will of God.</a:t>
            </a:r>
          </a:p>
        </p:txBody>
      </p:sp>
    </p:spTree>
    <p:extLst>
      <p:ext uri="{BB962C8B-B14F-4D97-AF65-F5344CB8AC3E}">
        <p14:creationId xmlns:p14="http://schemas.microsoft.com/office/powerpoint/2010/main" val="1593784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C53DD32-AD8F-460D-9B0C-ABE284700C7B}"/>
              </a:ext>
            </a:extLst>
          </p:cNvPr>
          <p:cNvPicPr>
            <a:picLocks noChangeAspect="1"/>
          </p:cNvPicPr>
          <p:nvPr/>
        </p:nvPicPr>
        <p:blipFill rotWithShape="1">
          <a:blip r:embed="rId3"/>
          <a:srcRect t="8044" b="16956"/>
          <a:stretch/>
        </p:blipFill>
        <p:spPr>
          <a:xfrm>
            <a:off x="20" y="10"/>
            <a:ext cx="12191980" cy="6857990"/>
          </a:xfrm>
          <a:prstGeom prst="rect">
            <a:avLst/>
          </a:prstGeom>
        </p:spPr>
      </p:pic>
      <p:sp>
        <p:nvSpPr>
          <p:cNvPr id="9" name="TextBox 8">
            <a:extLst>
              <a:ext uri="{FF2B5EF4-FFF2-40B4-BE49-F238E27FC236}">
                <a16:creationId xmlns:a16="http://schemas.microsoft.com/office/drawing/2014/main" id="{98CE3C00-AD8A-4E01-BA39-C8533EA8B7E2}"/>
              </a:ext>
            </a:extLst>
          </p:cNvPr>
          <p:cNvSpPr txBox="1"/>
          <p:nvPr/>
        </p:nvSpPr>
        <p:spPr>
          <a:xfrm>
            <a:off x="11112209" y="90258"/>
            <a:ext cx="1079771" cy="215444"/>
          </a:xfrm>
          <a:prstGeom prst="rect">
            <a:avLst/>
          </a:prstGeom>
          <a:noFill/>
        </p:spPr>
        <p:txBody>
          <a:bodyPr wrap="square" rtlCol="0">
            <a:spAutoFit/>
          </a:bodyPr>
          <a:lstStyle/>
          <a:p>
            <a:r>
              <a:rPr lang="en-US" sz="800" b="1" dirty="0">
                <a:solidFill>
                  <a:schemeClr val="tx2">
                    <a:lumMod val="50000"/>
                  </a:schemeClr>
                </a:solidFill>
              </a:rPr>
              <a:t>Attribution:Fir0002</a:t>
            </a:r>
            <a:endParaRPr lang="en-US" sz="800" dirty="0">
              <a:solidFill>
                <a:schemeClr val="tx2">
                  <a:lumMod val="50000"/>
                </a:schemeClr>
              </a:solidFill>
            </a:endParaRPr>
          </a:p>
        </p:txBody>
      </p:sp>
    </p:spTree>
    <p:extLst>
      <p:ext uri="{BB962C8B-B14F-4D97-AF65-F5344CB8AC3E}">
        <p14:creationId xmlns:p14="http://schemas.microsoft.com/office/powerpoint/2010/main" val="1473452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63636"/>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39403F-C2DD-4CF6-AE6B-9DC113722957}"/>
              </a:ext>
            </a:extLst>
          </p:cNvPr>
          <p:cNvSpPr txBox="1"/>
          <p:nvPr/>
        </p:nvSpPr>
        <p:spPr>
          <a:xfrm>
            <a:off x="1519205" y="2662840"/>
            <a:ext cx="8945217" cy="923330"/>
          </a:xfrm>
          <a:prstGeom prst="rect">
            <a:avLst/>
          </a:prstGeom>
          <a:noFill/>
        </p:spPr>
        <p:txBody>
          <a:bodyPr wrap="square" rtlCol="0">
            <a:spAutoFit/>
          </a:bodyPr>
          <a:lstStyle/>
          <a:p>
            <a:pPr algn="ctr"/>
            <a:r>
              <a:rPr lang="en-US" sz="5400" b="1" dirty="0">
                <a:latin typeface="Arial" panose="020B0604020202020204" pitchFamily="34" charset="0"/>
                <a:cs typeface="Arial" panose="020B0604020202020204" pitchFamily="34" charset="0"/>
              </a:rPr>
              <a:t>Personal Story</a:t>
            </a:r>
          </a:p>
        </p:txBody>
      </p:sp>
    </p:spTree>
    <p:extLst>
      <p:ext uri="{BB962C8B-B14F-4D97-AF65-F5344CB8AC3E}">
        <p14:creationId xmlns:p14="http://schemas.microsoft.com/office/powerpoint/2010/main" val="2647552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63636"/>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27810DC0-66C7-4366-88EA-6E664FD3C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3887812"/>
            <a:ext cx="12188952"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042D072A-532A-416F-8B5A-995223B6F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059012"/>
            <a:ext cx="12188952"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a:extLst>
              <a:ext uri="{FF2B5EF4-FFF2-40B4-BE49-F238E27FC236}">
                <a16:creationId xmlns:a16="http://schemas.microsoft.com/office/drawing/2014/main" id="{052673A9-CCFC-4041-977D-AABE49E7E6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411"/>
            <a:ext cx="12192000" cy="3690011"/>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pic>
        <p:nvPicPr>
          <p:cNvPr id="6" name="Graphic 5" descr="User">
            <a:extLst>
              <a:ext uri="{FF2B5EF4-FFF2-40B4-BE49-F238E27FC236}">
                <a16:creationId xmlns:a16="http://schemas.microsoft.com/office/drawing/2014/main" id="{4A7D477C-2DB3-45E8-90FA-EEEB47AD0FA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43246" y="461365"/>
            <a:ext cx="2702459" cy="2702459"/>
          </a:xfrm>
          <a:prstGeom prst="rect">
            <a:avLst/>
          </a:prstGeom>
        </p:spPr>
      </p:pic>
      <p:sp>
        <p:nvSpPr>
          <p:cNvPr id="33" name="Rectangle 32">
            <a:extLst>
              <a:ext uri="{FF2B5EF4-FFF2-40B4-BE49-F238E27FC236}">
                <a16:creationId xmlns:a16="http://schemas.microsoft.com/office/drawing/2014/main" id="{86A1FCFF-1557-45D6-BBBA-1BED51B86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3657600"/>
            <a:ext cx="12188952"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rgbClr val="FFFFFF"/>
              </a:solidFill>
            </a:endParaRPr>
          </a:p>
        </p:txBody>
      </p:sp>
      <p:sp>
        <p:nvSpPr>
          <p:cNvPr id="2" name="TextBox 1">
            <a:extLst>
              <a:ext uri="{FF2B5EF4-FFF2-40B4-BE49-F238E27FC236}">
                <a16:creationId xmlns:a16="http://schemas.microsoft.com/office/drawing/2014/main" id="{B57172F9-F3DA-47C5-BB43-C711F852EAFA}"/>
              </a:ext>
            </a:extLst>
          </p:cNvPr>
          <p:cNvSpPr txBox="1"/>
          <p:nvPr/>
        </p:nvSpPr>
        <p:spPr>
          <a:xfrm>
            <a:off x="365759" y="3794760"/>
            <a:ext cx="11471565" cy="1739347"/>
          </a:xfrm>
          <a:prstGeom prst="rect">
            <a:avLst/>
          </a:prstGeom>
        </p:spPr>
        <p:txBody>
          <a:bodyPr vert="horz" lIns="91440" tIns="45720" rIns="91440" bIns="45720" rtlCol="0" anchor="ctr">
            <a:normAutofit/>
          </a:bodyPr>
          <a:lstStyle/>
          <a:p>
            <a:pPr algn="ctr" defTabSz="914400">
              <a:lnSpc>
                <a:spcPct val="70000"/>
              </a:lnSpc>
              <a:spcBef>
                <a:spcPct val="0"/>
              </a:spcBef>
            </a:pPr>
            <a:r>
              <a:rPr lang="en-US" sz="4200" cap="all" spc="150" dirty="0">
                <a:solidFill>
                  <a:srgbClr val="FFFFFF"/>
                </a:solidFill>
                <a:latin typeface="+mj-lt"/>
                <a:ea typeface="+mj-ea"/>
                <a:cs typeface="+mj-cs"/>
              </a:rPr>
              <a:t>Are you a Taker, Trader, or Investor? </a:t>
            </a:r>
            <a:br>
              <a:rPr lang="en-US" sz="4200" cap="all" spc="150" dirty="0">
                <a:solidFill>
                  <a:srgbClr val="FFFFFF"/>
                </a:solidFill>
                <a:latin typeface="+mj-lt"/>
                <a:ea typeface="+mj-ea"/>
                <a:cs typeface="+mj-cs"/>
              </a:rPr>
            </a:br>
            <a:br>
              <a:rPr lang="en-US" sz="4200" cap="all" spc="150" dirty="0">
                <a:solidFill>
                  <a:srgbClr val="FFFFFF"/>
                </a:solidFill>
                <a:latin typeface="+mj-lt"/>
                <a:ea typeface="+mj-ea"/>
                <a:cs typeface="+mj-cs"/>
              </a:rPr>
            </a:br>
            <a:r>
              <a:rPr lang="en-US" sz="4200" cap="all" spc="150" dirty="0">
                <a:solidFill>
                  <a:srgbClr val="FFFFFF"/>
                </a:solidFill>
                <a:latin typeface="+mj-lt"/>
                <a:ea typeface="+mj-ea"/>
                <a:cs typeface="+mj-cs"/>
              </a:rPr>
              <a:t>How would you classify yourself?</a:t>
            </a:r>
          </a:p>
        </p:txBody>
      </p:sp>
      <p:sp>
        <p:nvSpPr>
          <p:cNvPr id="35" name="Rectangle 34">
            <a:extLst>
              <a:ext uri="{FF2B5EF4-FFF2-40B4-BE49-F238E27FC236}">
                <a16:creationId xmlns:a16="http://schemas.microsoft.com/office/drawing/2014/main" id="{410A98CD-D827-4D9F-81C2-1ED26E856F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5473573"/>
            <a:ext cx="12188952"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 name="Picture 2">
            <a:extLst>
              <a:ext uri="{FF2B5EF4-FFF2-40B4-BE49-F238E27FC236}">
                <a16:creationId xmlns:a16="http://schemas.microsoft.com/office/drawing/2014/main" id="{8D022BE6-3DC6-4C0B-B052-A0584584C127}"/>
              </a:ext>
            </a:extLst>
          </p:cNvPr>
          <p:cNvPicPr>
            <a:picLocks noChangeAspect="1"/>
          </p:cNvPicPr>
          <p:nvPr/>
        </p:nvPicPr>
        <p:blipFill>
          <a:blip r:embed="rId4"/>
          <a:stretch>
            <a:fillRect/>
          </a:stretch>
        </p:blipFill>
        <p:spPr>
          <a:xfrm>
            <a:off x="7495945" y="461365"/>
            <a:ext cx="2700762" cy="2700762"/>
          </a:xfrm>
          <a:prstGeom prst="rect">
            <a:avLst/>
          </a:prstGeom>
        </p:spPr>
      </p:pic>
      <p:pic>
        <p:nvPicPr>
          <p:cNvPr id="4" name="Picture 3">
            <a:extLst>
              <a:ext uri="{FF2B5EF4-FFF2-40B4-BE49-F238E27FC236}">
                <a16:creationId xmlns:a16="http://schemas.microsoft.com/office/drawing/2014/main" id="{FAE67554-D554-4D71-BCAA-33791CDD947C}"/>
              </a:ext>
            </a:extLst>
          </p:cNvPr>
          <p:cNvPicPr>
            <a:picLocks noChangeAspect="1"/>
          </p:cNvPicPr>
          <p:nvPr/>
        </p:nvPicPr>
        <p:blipFill>
          <a:blip r:embed="rId4"/>
          <a:stretch>
            <a:fillRect/>
          </a:stretch>
        </p:blipFill>
        <p:spPr>
          <a:xfrm>
            <a:off x="2007830" y="461365"/>
            <a:ext cx="2700762" cy="2700762"/>
          </a:xfrm>
          <a:prstGeom prst="rect">
            <a:avLst/>
          </a:prstGeom>
        </p:spPr>
      </p:pic>
      <p:pic>
        <p:nvPicPr>
          <p:cNvPr id="5" name="Picture 4">
            <a:extLst>
              <a:ext uri="{FF2B5EF4-FFF2-40B4-BE49-F238E27FC236}">
                <a16:creationId xmlns:a16="http://schemas.microsoft.com/office/drawing/2014/main" id="{60B4C283-0B5A-456A-BAC5-C68B69CDDEFC}"/>
              </a:ext>
            </a:extLst>
          </p:cNvPr>
          <p:cNvPicPr>
            <a:picLocks noChangeAspect="1"/>
          </p:cNvPicPr>
          <p:nvPr/>
        </p:nvPicPr>
        <p:blipFill>
          <a:blip r:embed="rId5"/>
          <a:stretch>
            <a:fillRect/>
          </a:stretch>
        </p:blipFill>
        <p:spPr>
          <a:xfrm>
            <a:off x="2903834" y="2367680"/>
            <a:ext cx="904492" cy="1061320"/>
          </a:xfrm>
          <a:prstGeom prst="rect">
            <a:avLst/>
          </a:prstGeom>
        </p:spPr>
      </p:pic>
      <p:pic>
        <p:nvPicPr>
          <p:cNvPr id="7" name="Picture 6">
            <a:extLst>
              <a:ext uri="{FF2B5EF4-FFF2-40B4-BE49-F238E27FC236}">
                <a16:creationId xmlns:a16="http://schemas.microsoft.com/office/drawing/2014/main" id="{8E73DC0D-ECF2-47CA-B925-B45FDFF2BAC4}"/>
              </a:ext>
            </a:extLst>
          </p:cNvPr>
          <p:cNvPicPr>
            <a:picLocks noChangeAspect="1"/>
          </p:cNvPicPr>
          <p:nvPr/>
        </p:nvPicPr>
        <p:blipFill>
          <a:blip r:embed="rId6"/>
          <a:stretch>
            <a:fillRect/>
          </a:stretch>
        </p:blipFill>
        <p:spPr>
          <a:xfrm>
            <a:off x="5649295" y="2413752"/>
            <a:ext cx="904492" cy="1059444"/>
          </a:xfrm>
          <a:prstGeom prst="rect">
            <a:avLst/>
          </a:prstGeom>
        </p:spPr>
      </p:pic>
      <p:pic>
        <p:nvPicPr>
          <p:cNvPr id="8" name="Picture 7">
            <a:extLst>
              <a:ext uri="{FF2B5EF4-FFF2-40B4-BE49-F238E27FC236}">
                <a16:creationId xmlns:a16="http://schemas.microsoft.com/office/drawing/2014/main" id="{155C4101-137F-4CCF-B586-6621B59A0F75}"/>
              </a:ext>
            </a:extLst>
          </p:cNvPr>
          <p:cNvPicPr>
            <a:picLocks noChangeAspect="1"/>
          </p:cNvPicPr>
          <p:nvPr/>
        </p:nvPicPr>
        <p:blipFill>
          <a:blip r:embed="rId7"/>
          <a:stretch>
            <a:fillRect/>
          </a:stretch>
        </p:blipFill>
        <p:spPr>
          <a:xfrm>
            <a:off x="8394756" y="2383110"/>
            <a:ext cx="904492" cy="1062122"/>
          </a:xfrm>
          <a:prstGeom prst="rect">
            <a:avLst/>
          </a:prstGeom>
        </p:spPr>
      </p:pic>
    </p:spTree>
    <p:extLst>
      <p:ext uri="{BB962C8B-B14F-4D97-AF65-F5344CB8AC3E}">
        <p14:creationId xmlns:p14="http://schemas.microsoft.com/office/powerpoint/2010/main" val="1553117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A81666E-9528-4272-B1E4-24F35B88A9B6}"/>
              </a:ext>
            </a:extLst>
          </p:cNvPr>
          <p:cNvSpPr txBox="1"/>
          <p:nvPr/>
        </p:nvSpPr>
        <p:spPr>
          <a:xfrm>
            <a:off x="1908312" y="337929"/>
            <a:ext cx="8945217" cy="4493538"/>
          </a:xfrm>
          <a:prstGeom prst="rect">
            <a:avLst/>
          </a:prstGeom>
          <a:noFill/>
        </p:spPr>
        <p:txBody>
          <a:bodyPr wrap="square" rtlCol="0">
            <a:spAutoFit/>
          </a:bodyPr>
          <a:lstStyle/>
          <a:p>
            <a:pPr algn="ctr"/>
            <a:r>
              <a:rPr lang="en-US" sz="5400" b="1" dirty="0">
                <a:latin typeface="Arial" panose="020B0604020202020204" pitchFamily="34" charset="0"/>
                <a:cs typeface="Arial" panose="020B0604020202020204" pitchFamily="34" charset="0"/>
              </a:rPr>
              <a:t>Matthew 25:34-40 </a:t>
            </a:r>
            <a:r>
              <a:rPr lang="en-US" sz="5400" b="1" spc="100" dirty="0">
                <a:latin typeface="Arial" panose="020B0604020202020204" pitchFamily="34" charset="0"/>
                <a:cs typeface="Arial" panose="020B0604020202020204" pitchFamily="34" charset="0"/>
              </a:rPr>
              <a:t>KJV</a:t>
            </a:r>
          </a:p>
          <a:p>
            <a:pPr algn="ctr"/>
            <a:endParaRPr lang="en-US" sz="3200" dirty="0">
              <a:latin typeface="Bahnschrift Light Condensed" panose="020B0502040204020203" pitchFamily="34" charset="0"/>
            </a:endParaRPr>
          </a:p>
          <a:p>
            <a:r>
              <a:rPr lang="en-US" sz="4000" dirty="0">
                <a:latin typeface="Arial" panose="020B0604020202020204" pitchFamily="34" charset="0"/>
                <a:cs typeface="Arial" panose="020B0604020202020204" pitchFamily="34" charset="0"/>
              </a:rPr>
              <a:t>Then the King will say to those on His right hand, ‘Come, you blessed of My Father, inherit the kingdom prepared for you from the foundation of the world: </a:t>
            </a:r>
          </a:p>
        </p:txBody>
      </p:sp>
    </p:spTree>
    <p:extLst>
      <p:ext uri="{BB962C8B-B14F-4D97-AF65-F5344CB8AC3E}">
        <p14:creationId xmlns:p14="http://schemas.microsoft.com/office/powerpoint/2010/main" val="40399219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A81666E-9528-4272-B1E4-24F35B88A9B6}"/>
              </a:ext>
            </a:extLst>
          </p:cNvPr>
          <p:cNvSpPr txBox="1"/>
          <p:nvPr/>
        </p:nvSpPr>
        <p:spPr>
          <a:xfrm>
            <a:off x="1908312" y="337929"/>
            <a:ext cx="8945217" cy="5109091"/>
          </a:xfrm>
          <a:prstGeom prst="rect">
            <a:avLst/>
          </a:prstGeom>
          <a:noFill/>
        </p:spPr>
        <p:txBody>
          <a:bodyPr wrap="square" rtlCol="0">
            <a:spAutoFit/>
          </a:bodyPr>
          <a:lstStyle/>
          <a:p>
            <a:pPr algn="ctr"/>
            <a:r>
              <a:rPr lang="en-US" sz="5400" b="1" dirty="0">
                <a:latin typeface="Arial" panose="020B0604020202020204" pitchFamily="34" charset="0"/>
                <a:cs typeface="Arial" panose="020B0604020202020204" pitchFamily="34" charset="0"/>
              </a:rPr>
              <a:t>Matthew 25:34-40 </a:t>
            </a:r>
            <a:r>
              <a:rPr lang="en-US" sz="5400" b="1" spc="100" dirty="0">
                <a:latin typeface="Arial" panose="020B0604020202020204" pitchFamily="34" charset="0"/>
                <a:cs typeface="Arial" panose="020B0604020202020204" pitchFamily="34" charset="0"/>
              </a:rPr>
              <a:t>KJV</a:t>
            </a:r>
          </a:p>
          <a:p>
            <a:pPr algn="ctr"/>
            <a:endParaRPr lang="en-US" sz="3200" dirty="0">
              <a:latin typeface="Bahnschrift Light Condensed" panose="020B0502040204020203" pitchFamily="34" charset="0"/>
            </a:endParaRPr>
          </a:p>
          <a:p>
            <a:r>
              <a:rPr lang="en-US" sz="4000" dirty="0">
                <a:latin typeface="Arial" panose="020B0604020202020204" pitchFamily="34" charset="0"/>
                <a:cs typeface="Arial" panose="020B0604020202020204" pitchFamily="34" charset="0"/>
              </a:rPr>
              <a:t>for I was hungry and you gave Me food; I was thirsty and you gave Me drink; I was a stranger and you took Me in; I was naked and you clothed Me; I was sick and you visited Me; I was in prison and you came to Me. </a:t>
            </a:r>
          </a:p>
        </p:txBody>
      </p:sp>
    </p:spTree>
    <p:extLst>
      <p:ext uri="{BB962C8B-B14F-4D97-AF65-F5344CB8AC3E}">
        <p14:creationId xmlns:p14="http://schemas.microsoft.com/office/powerpoint/2010/main" val="1832791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A81666E-9528-4272-B1E4-24F35B88A9B6}"/>
              </a:ext>
            </a:extLst>
          </p:cNvPr>
          <p:cNvSpPr txBox="1"/>
          <p:nvPr/>
        </p:nvSpPr>
        <p:spPr>
          <a:xfrm>
            <a:off x="1908312" y="337929"/>
            <a:ext cx="8945217" cy="4493538"/>
          </a:xfrm>
          <a:prstGeom prst="rect">
            <a:avLst/>
          </a:prstGeom>
          <a:noFill/>
        </p:spPr>
        <p:txBody>
          <a:bodyPr wrap="square" rtlCol="0">
            <a:spAutoFit/>
          </a:bodyPr>
          <a:lstStyle/>
          <a:p>
            <a:pPr algn="ctr"/>
            <a:r>
              <a:rPr lang="en-US" sz="5400" b="1" dirty="0">
                <a:latin typeface="Arial" panose="020B0604020202020204" pitchFamily="34" charset="0"/>
                <a:cs typeface="Arial" panose="020B0604020202020204" pitchFamily="34" charset="0"/>
              </a:rPr>
              <a:t>Matthew 25:34-40 </a:t>
            </a:r>
            <a:r>
              <a:rPr lang="en-US" sz="5400" b="1" spc="100" dirty="0">
                <a:latin typeface="Arial" panose="020B0604020202020204" pitchFamily="34" charset="0"/>
                <a:cs typeface="Arial" panose="020B0604020202020204" pitchFamily="34" charset="0"/>
              </a:rPr>
              <a:t>KJV</a:t>
            </a:r>
          </a:p>
          <a:p>
            <a:pPr algn="ctr"/>
            <a:endParaRPr lang="en-US" sz="3200" dirty="0">
              <a:latin typeface="Bahnschrift Light Condensed" panose="020B0502040204020203" pitchFamily="34" charset="0"/>
            </a:endParaRPr>
          </a:p>
          <a:p>
            <a:r>
              <a:rPr lang="en-US" sz="4000" dirty="0">
                <a:latin typeface="Arial" panose="020B0604020202020204" pitchFamily="34" charset="0"/>
                <a:cs typeface="Arial" panose="020B0604020202020204" pitchFamily="34" charset="0"/>
              </a:rPr>
              <a:t>. . . And the King will answer and say to them, “Assuredly, I say to you, inasmuch as you did it to one of the least of these My brethren, you did it to Me,” </a:t>
            </a:r>
          </a:p>
        </p:txBody>
      </p:sp>
    </p:spTree>
    <p:extLst>
      <p:ext uri="{BB962C8B-B14F-4D97-AF65-F5344CB8AC3E}">
        <p14:creationId xmlns:p14="http://schemas.microsoft.com/office/powerpoint/2010/main" val="6206232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63636"/>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39403F-C2DD-4CF6-AE6B-9DC113722957}"/>
              </a:ext>
            </a:extLst>
          </p:cNvPr>
          <p:cNvSpPr txBox="1"/>
          <p:nvPr/>
        </p:nvSpPr>
        <p:spPr>
          <a:xfrm>
            <a:off x="1519205" y="2662840"/>
            <a:ext cx="8945217" cy="923330"/>
          </a:xfrm>
          <a:prstGeom prst="rect">
            <a:avLst/>
          </a:prstGeom>
          <a:noFill/>
        </p:spPr>
        <p:txBody>
          <a:bodyPr wrap="square" rtlCol="0">
            <a:spAutoFit/>
          </a:bodyPr>
          <a:lstStyle/>
          <a:p>
            <a:pPr algn="ctr"/>
            <a:r>
              <a:rPr lang="en-US" sz="5400" b="1" dirty="0">
                <a:latin typeface="Arial" panose="020B0604020202020204" pitchFamily="34" charset="0"/>
                <a:cs typeface="Arial" panose="020B0604020202020204" pitchFamily="34" charset="0"/>
              </a:rPr>
              <a:t>Personal Story</a:t>
            </a:r>
          </a:p>
        </p:txBody>
      </p:sp>
    </p:spTree>
    <p:extLst>
      <p:ext uri="{BB962C8B-B14F-4D97-AF65-F5344CB8AC3E}">
        <p14:creationId xmlns:p14="http://schemas.microsoft.com/office/powerpoint/2010/main" val="1687589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E5811B-8CBB-487F-BEA1-B29351F75C12}"/>
              </a:ext>
            </a:extLst>
          </p:cNvPr>
          <p:cNvPicPr>
            <a:picLocks noChangeAspect="1"/>
          </p:cNvPicPr>
          <p:nvPr/>
        </p:nvPicPr>
        <p:blipFill rotWithShape="1">
          <a:blip r:embed="rId3"/>
          <a:srcRect t="9435" b="5979"/>
          <a:stretch/>
        </p:blipFill>
        <p:spPr>
          <a:xfrm>
            <a:off x="20" y="10"/>
            <a:ext cx="12191980" cy="6857990"/>
          </a:xfrm>
          <a:prstGeom prst="rect">
            <a:avLst/>
          </a:prstGeom>
        </p:spPr>
      </p:pic>
    </p:spTree>
    <p:extLst>
      <p:ext uri="{BB962C8B-B14F-4D97-AF65-F5344CB8AC3E}">
        <p14:creationId xmlns:p14="http://schemas.microsoft.com/office/powerpoint/2010/main" val="2554345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A81666E-9528-4272-B1E4-24F35B88A9B6}"/>
              </a:ext>
            </a:extLst>
          </p:cNvPr>
          <p:cNvSpPr txBox="1"/>
          <p:nvPr/>
        </p:nvSpPr>
        <p:spPr>
          <a:xfrm>
            <a:off x="1908312" y="337929"/>
            <a:ext cx="8945217" cy="5201424"/>
          </a:xfrm>
          <a:prstGeom prst="rect">
            <a:avLst/>
          </a:prstGeom>
          <a:noFill/>
        </p:spPr>
        <p:txBody>
          <a:bodyPr wrap="square" rtlCol="0">
            <a:spAutoFit/>
          </a:bodyPr>
          <a:lstStyle/>
          <a:p>
            <a:pPr algn="ctr"/>
            <a:r>
              <a:rPr lang="en-US" sz="5400" b="1" dirty="0">
                <a:latin typeface="Arial" panose="020B0604020202020204" pitchFamily="34" charset="0"/>
                <a:cs typeface="Arial" panose="020B0604020202020204" pitchFamily="34" charset="0"/>
              </a:rPr>
              <a:t>Nehemiah 8:10-12 </a:t>
            </a:r>
            <a:r>
              <a:rPr lang="en-US" sz="5400" b="1" spc="100" dirty="0">
                <a:latin typeface="Arial" panose="020B0604020202020204" pitchFamily="34" charset="0"/>
                <a:cs typeface="Arial" panose="020B0604020202020204" pitchFamily="34" charset="0"/>
              </a:rPr>
              <a:t>KJV</a:t>
            </a:r>
          </a:p>
          <a:p>
            <a:pPr algn="ctr"/>
            <a:endParaRPr lang="en-US" sz="3200" dirty="0">
              <a:latin typeface="Bahnschrift Light Condensed" panose="020B0502040204020203" pitchFamily="34" charset="0"/>
            </a:endParaRPr>
          </a:p>
          <a:p>
            <a:r>
              <a:rPr lang="en-US" sz="4000" dirty="0">
                <a:latin typeface="Arial" panose="020B0604020202020204" pitchFamily="34" charset="0"/>
                <a:cs typeface="Arial" panose="020B0604020202020204" pitchFamily="34" charset="0"/>
              </a:rPr>
              <a:t>Then he said to them, “Go your way, eat the fat, drink the sweet, and send portions to those for whom nothing is prepared.” . . . And all the people went their way to eat and drink, to send portions and rejoice greatly.</a:t>
            </a:r>
          </a:p>
        </p:txBody>
      </p:sp>
    </p:spTree>
    <p:extLst>
      <p:ext uri="{BB962C8B-B14F-4D97-AF65-F5344CB8AC3E}">
        <p14:creationId xmlns:p14="http://schemas.microsoft.com/office/powerpoint/2010/main" val="2918697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A81666E-9528-4272-B1E4-24F35B88A9B6}"/>
              </a:ext>
            </a:extLst>
          </p:cNvPr>
          <p:cNvSpPr txBox="1"/>
          <p:nvPr/>
        </p:nvSpPr>
        <p:spPr>
          <a:xfrm>
            <a:off x="1908312" y="337929"/>
            <a:ext cx="8945217" cy="5816977"/>
          </a:xfrm>
          <a:prstGeom prst="rect">
            <a:avLst/>
          </a:prstGeom>
          <a:noFill/>
        </p:spPr>
        <p:txBody>
          <a:bodyPr wrap="square" rtlCol="0">
            <a:spAutoFit/>
          </a:bodyPr>
          <a:lstStyle/>
          <a:p>
            <a:pPr algn="ctr"/>
            <a:r>
              <a:rPr lang="en-US" sz="5400" b="1" dirty="0">
                <a:latin typeface="Arial" panose="020B0604020202020204" pitchFamily="34" charset="0"/>
                <a:cs typeface="Arial" panose="020B0604020202020204" pitchFamily="34" charset="0"/>
              </a:rPr>
              <a:t>1 Samuel 25:5-8 </a:t>
            </a:r>
            <a:r>
              <a:rPr lang="en-US" sz="5400" b="1" spc="100" dirty="0">
                <a:latin typeface="Arial" panose="020B0604020202020204" pitchFamily="34" charset="0"/>
                <a:cs typeface="Arial" panose="020B0604020202020204" pitchFamily="34" charset="0"/>
              </a:rPr>
              <a:t>KJV</a:t>
            </a:r>
          </a:p>
          <a:p>
            <a:pPr algn="ctr"/>
            <a:endParaRPr lang="en-US" sz="3200" dirty="0">
              <a:latin typeface="Bahnschrift Light Condensed" panose="020B0502040204020203" pitchFamily="34" charset="0"/>
            </a:endParaRPr>
          </a:p>
          <a:p>
            <a:r>
              <a:rPr lang="en-US" sz="4000" dirty="0">
                <a:latin typeface="Arial" panose="020B0604020202020204" pitchFamily="34" charset="0"/>
                <a:cs typeface="Arial" panose="020B0604020202020204" pitchFamily="34" charset="0"/>
              </a:rPr>
              <a:t>David sent ten young men; and David said to the young men, “Go up to Carmel, go to Nabal, and greet him in my name. And thus you shall say to him who lives in prosperity: ‘Peace be to you, peace to your house, and peace to all that you have!’</a:t>
            </a:r>
          </a:p>
        </p:txBody>
      </p:sp>
    </p:spTree>
    <p:extLst>
      <p:ext uri="{BB962C8B-B14F-4D97-AF65-F5344CB8AC3E}">
        <p14:creationId xmlns:p14="http://schemas.microsoft.com/office/powerpoint/2010/main" val="3179181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A81666E-9528-4272-B1E4-24F35B88A9B6}"/>
              </a:ext>
            </a:extLst>
          </p:cNvPr>
          <p:cNvSpPr txBox="1"/>
          <p:nvPr/>
        </p:nvSpPr>
        <p:spPr>
          <a:xfrm>
            <a:off x="1908312" y="337929"/>
            <a:ext cx="8945217" cy="5201424"/>
          </a:xfrm>
          <a:prstGeom prst="rect">
            <a:avLst/>
          </a:prstGeom>
          <a:noFill/>
        </p:spPr>
        <p:txBody>
          <a:bodyPr wrap="square" rtlCol="0">
            <a:spAutoFit/>
          </a:bodyPr>
          <a:lstStyle/>
          <a:p>
            <a:pPr algn="ctr"/>
            <a:r>
              <a:rPr lang="en-US" sz="5400" b="1" dirty="0">
                <a:latin typeface="Arial" panose="020B0604020202020204" pitchFamily="34" charset="0"/>
                <a:cs typeface="Arial" panose="020B0604020202020204" pitchFamily="34" charset="0"/>
              </a:rPr>
              <a:t>1 Samuel 25:5-8 </a:t>
            </a:r>
            <a:r>
              <a:rPr lang="en-US" sz="5400" b="1" spc="100" dirty="0">
                <a:latin typeface="Arial" panose="020B0604020202020204" pitchFamily="34" charset="0"/>
                <a:cs typeface="Arial" panose="020B0604020202020204" pitchFamily="34" charset="0"/>
              </a:rPr>
              <a:t>KJV</a:t>
            </a:r>
          </a:p>
          <a:p>
            <a:pPr algn="ctr"/>
            <a:endParaRPr lang="en-US" sz="3200" dirty="0">
              <a:latin typeface="Bahnschrift Light Condensed" panose="020B0502040204020203" pitchFamily="34" charset="0"/>
            </a:endParaRPr>
          </a:p>
          <a:p>
            <a:r>
              <a:rPr lang="en-US" sz="4000" dirty="0">
                <a:latin typeface="Arial" panose="020B0604020202020204" pitchFamily="34" charset="0"/>
                <a:cs typeface="Arial" panose="020B0604020202020204" pitchFamily="34" charset="0"/>
              </a:rPr>
              <a:t>Now I have heard that you have shearers. Your shepherds were with us, and we did not hurt them, nor was there anything missing from them all the while they were in Carmel. Ask your young men, and they will tell you.</a:t>
            </a:r>
          </a:p>
        </p:txBody>
      </p:sp>
    </p:spTree>
    <p:extLst>
      <p:ext uri="{BB962C8B-B14F-4D97-AF65-F5344CB8AC3E}">
        <p14:creationId xmlns:p14="http://schemas.microsoft.com/office/powerpoint/2010/main" val="163329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A81666E-9528-4272-B1E4-24F35B88A9B6}"/>
              </a:ext>
            </a:extLst>
          </p:cNvPr>
          <p:cNvSpPr txBox="1"/>
          <p:nvPr/>
        </p:nvSpPr>
        <p:spPr>
          <a:xfrm>
            <a:off x="1908312" y="337929"/>
            <a:ext cx="8945217" cy="4770537"/>
          </a:xfrm>
          <a:prstGeom prst="rect">
            <a:avLst/>
          </a:prstGeom>
          <a:noFill/>
        </p:spPr>
        <p:txBody>
          <a:bodyPr wrap="square" rtlCol="0">
            <a:spAutoFit/>
          </a:bodyPr>
          <a:lstStyle/>
          <a:p>
            <a:pPr algn="ctr"/>
            <a:r>
              <a:rPr lang="en-US" sz="5400" b="1">
                <a:latin typeface="Arial" panose="020B0604020202020204" pitchFamily="34" charset="0"/>
                <a:cs typeface="Arial" panose="020B0604020202020204" pitchFamily="34" charset="0"/>
              </a:rPr>
              <a:t>1 Samuel </a:t>
            </a:r>
            <a:r>
              <a:rPr lang="en-US" sz="5400" b="1" dirty="0">
                <a:latin typeface="Arial" panose="020B0604020202020204" pitchFamily="34" charset="0"/>
                <a:cs typeface="Arial" panose="020B0604020202020204" pitchFamily="34" charset="0"/>
              </a:rPr>
              <a:t>25:5-8 </a:t>
            </a:r>
            <a:r>
              <a:rPr lang="en-US" sz="5400" b="1" spc="100" dirty="0">
                <a:latin typeface="Arial" panose="020B0604020202020204" pitchFamily="34" charset="0"/>
                <a:cs typeface="Arial" panose="020B0604020202020204" pitchFamily="34" charset="0"/>
              </a:rPr>
              <a:t>KJV</a:t>
            </a:r>
          </a:p>
          <a:p>
            <a:pPr algn="ctr"/>
            <a:endParaRPr lang="en-US" sz="4400" dirty="0">
              <a:latin typeface="Bahnschrift Light Condensed" panose="020B0502040204020203" pitchFamily="34" charset="0"/>
            </a:endParaRPr>
          </a:p>
          <a:p>
            <a:r>
              <a:rPr lang="en-US" sz="4000" dirty="0">
                <a:latin typeface="Arial" panose="020B0604020202020204" pitchFamily="34" charset="0"/>
                <a:cs typeface="Arial" panose="020B0604020202020204" pitchFamily="34" charset="0"/>
              </a:rPr>
              <a:t>Therefore, let my young men find favor in your eyes, for we come on a feast day.  Please give whatever comes to your hand to your servants and to your son David.” </a:t>
            </a:r>
          </a:p>
        </p:txBody>
      </p:sp>
    </p:spTree>
    <p:extLst>
      <p:ext uri="{BB962C8B-B14F-4D97-AF65-F5344CB8AC3E}">
        <p14:creationId xmlns:p14="http://schemas.microsoft.com/office/powerpoint/2010/main" val="3065657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A81666E-9528-4272-B1E4-24F35B88A9B6}"/>
              </a:ext>
            </a:extLst>
          </p:cNvPr>
          <p:cNvSpPr txBox="1"/>
          <p:nvPr/>
        </p:nvSpPr>
        <p:spPr>
          <a:xfrm>
            <a:off x="1908312" y="337929"/>
            <a:ext cx="8945217" cy="5109091"/>
          </a:xfrm>
          <a:prstGeom prst="rect">
            <a:avLst/>
          </a:prstGeom>
          <a:noFill/>
        </p:spPr>
        <p:txBody>
          <a:bodyPr wrap="square" rtlCol="0">
            <a:spAutoFit/>
          </a:bodyPr>
          <a:lstStyle/>
          <a:p>
            <a:pPr algn="ctr"/>
            <a:r>
              <a:rPr lang="en-US" sz="5400" b="1" dirty="0">
                <a:latin typeface="Arial" panose="020B0604020202020204" pitchFamily="34" charset="0"/>
                <a:cs typeface="Arial" panose="020B0604020202020204" pitchFamily="34" charset="0"/>
              </a:rPr>
              <a:t>Deuteronomy 16:14 </a:t>
            </a:r>
            <a:r>
              <a:rPr lang="en-US" sz="5400" b="1" spc="100" dirty="0">
                <a:latin typeface="Arial" panose="020B0604020202020204" pitchFamily="34" charset="0"/>
                <a:cs typeface="Arial" panose="020B0604020202020204" pitchFamily="34" charset="0"/>
              </a:rPr>
              <a:t>KJV</a:t>
            </a:r>
          </a:p>
          <a:p>
            <a:pPr algn="ctr"/>
            <a:endParaRPr lang="en-US" sz="3200" dirty="0">
              <a:latin typeface="Bahnschrift Light Condensed" panose="020B0502040204020203" pitchFamily="34" charset="0"/>
            </a:endParaRPr>
          </a:p>
          <a:p>
            <a:r>
              <a:rPr lang="en-US" sz="4000" dirty="0">
                <a:latin typeface="Arial" panose="020B0604020202020204" pitchFamily="34" charset="0"/>
                <a:cs typeface="Arial" panose="020B0604020202020204" pitchFamily="34" charset="0"/>
              </a:rPr>
              <a:t>You shall rejoice in your feast, you and your son and your daughter, your male servant and your female servant and the Levite, the stranger and the fatherless and the widow, who are within your gates.</a:t>
            </a:r>
          </a:p>
        </p:txBody>
      </p:sp>
    </p:spTree>
    <p:extLst>
      <p:ext uri="{BB962C8B-B14F-4D97-AF65-F5344CB8AC3E}">
        <p14:creationId xmlns:p14="http://schemas.microsoft.com/office/powerpoint/2010/main" val="2382945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A81666E-9528-4272-B1E4-24F35B88A9B6}"/>
              </a:ext>
            </a:extLst>
          </p:cNvPr>
          <p:cNvSpPr txBox="1"/>
          <p:nvPr/>
        </p:nvSpPr>
        <p:spPr>
          <a:xfrm>
            <a:off x="1908312" y="337929"/>
            <a:ext cx="8945217" cy="4493538"/>
          </a:xfrm>
          <a:prstGeom prst="rect">
            <a:avLst/>
          </a:prstGeom>
          <a:noFill/>
        </p:spPr>
        <p:txBody>
          <a:bodyPr wrap="square" rtlCol="0">
            <a:spAutoFit/>
          </a:bodyPr>
          <a:lstStyle/>
          <a:p>
            <a:pPr algn="ctr"/>
            <a:r>
              <a:rPr lang="en-US" sz="5400" b="1" dirty="0">
                <a:latin typeface="Arial" panose="020B0604020202020204" pitchFamily="34" charset="0"/>
                <a:cs typeface="Arial" panose="020B0604020202020204" pitchFamily="34" charset="0"/>
              </a:rPr>
              <a:t>Luke 14:13,14 </a:t>
            </a:r>
            <a:r>
              <a:rPr lang="en-US" sz="5400" b="1" spc="100" dirty="0">
                <a:latin typeface="Arial" panose="020B0604020202020204" pitchFamily="34" charset="0"/>
                <a:cs typeface="Arial" panose="020B0604020202020204" pitchFamily="34" charset="0"/>
              </a:rPr>
              <a:t>KJV</a:t>
            </a:r>
          </a:p>
          <a:p>
            <a:pPr algn="ctr"/>
            <a:endParaRPr lang="en-US" sz="3200" dirty="0">
              <a:latin typeface="Bahnschrift Light Condensed" panose="020B0502040204020203" pitchFamily="34" charset="0"/>
            </a:endParaRPr>
          </a:p>
          <a:p>
            <a:r>
              <a:rPr lang="en-US" sz="4000" dirty="0">
                <a:latin typeface="Arial" panose="020B0604020202020204" pitchFamily="34" charset="0"/>
                <a:cs typeface="Arial" panose="020B0604020202020204" pitchFamily="34" charset="0"/>
              </a:rPr>
              <a:t>When you give a feast, invite the poor, the maimed, the lame, the blind. And you will be blessed, because they cannot repay you; for you shall be repaid at the resurrection of the just.</a:t>
            </a:r>
          </a:p>
        </p:txBody>
      </p:sp>
    </p:spTree>
    <p:extLst>
      <p:ext uri="{BB962C8B-B14F-4D97-AF65-F5344CB8AC3E}">
        <p14:creationId xmlns:p14="http://schemas.microsoft.com/office/powerpoint/2010/main" val="11974569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606060"/>
      </a:dk2>
      <a:lt2>
        <a:srgbClr val="EDEDED"/>
      </a:lt2>
      <a:accent1>
        <a:srgbClr val="FFC000"/>
      </a:accent1>
      <a:accent2>
        <a:srgbClr val="A5D028"/>
      </a:accent2>
      <a:accent3>
        <a:srgbClr val="0CC978"/>
      </a:accent3>
      <a:accent4>
        <a:srgbClr val="099BDD"/>
      </a:accent4>
      <a:accent5>
        <a:srgbClr val="47BFCD"/>
      </a:accent5>
      <a:accent6>
        <a:srgbClr val="DD7C15"/>
      </a:accent6>
      <a:hlink>
        <a:srgbClr val="FF9933"/>
      </a:hlink>
      <a:folHlink>
        <a:srgbClr val="B2B2B2"/>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B1D2DA32-AC8B-4194-BF85-FF4A5B40EB5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4140</TotalTime>
  <Words>966</Words>
  <Application>Microsoft Office PowerPoint</Application>
  <PresentationFormat>Widescreen</PresentationFormat>
  <Paragraphs>113</Paragraphs>
  <Slides>25</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Bahnschrift Light Condensed</vt:lpstr>
      <vt:lpstr>Bahnschrift SemiBold</vt:lpstr>
      <vt:lpstr>Calibri</vt:lpstr>
      <vt:lpstr>Corbel</vt:lpstr>
      <vt:lpstr>Verdana</vt:lpstr>
      <vt:lpstr>Wingdings</vt:lpstr>
      <vt:lpstr>Banded</vt:lpstr>
      <vt:lpstr>Takers, Traders, and Investors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Takers</vt:lpstr>
      <vt:lpstr>traders</vt:lpstr>
      <vt:lpstr>investors</vt:lpstr>
      <vt:lpstr>investors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Takers, Traders, and Investors</dc:title>
  <dc:creator>Kate Wolfer</dc:creator>
  <cp:lastModifiedBy>Kate Wolfer</cp:lastModifiedBy>
  <cp:revision>1</cp:revision>
  <dcterms:created xsi:type="dcterms:W3CDTF">2019-03-08T15:26:06Z</dcterms:created>
  <dcterms:modified xsi:type="dcterms:W3CDTF">2019-03-13T19:38:24Z</dcterms:modified>
</cp:coreProperties>
</file>