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30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98ABD-0422-4D71-ABA2-5C3A92665805}" type="datetimeFigureOut">
              <a:rPr lang="en-NZ" smtClean="0"/>
              <a:t>23/10/2021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0CC6A-5EE7-4E6E-BE06-AA94FBAE62F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8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0CC6A-5EE7-4E6E-BE06-AA94FBAE62F9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1706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chemeClr val="bg1"/>
                </a:solidFill>
                <a:latin typeface="Futura PT Bold"/>
                <a:cs typeface="Futura P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99D20"/>
                </a:solidFill>
                <a:latin typeface="Arboria Black"/>
                <a:cs typeface="Arboria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chemeClr val="bg1"/>
                </a:solidFill>
                <a:latin typeface="Futura PT Bold"/>
                <a:cs typeface="Futura P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82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82" y="6858000"/>
                </a:lnTo>
                <a:lnTo>
                  <a:pt x="12191682" y="0"/>
                </a:lnTo>
                <a:close/>
              </a:path>
            </a:pathLst>
          </a:custGeom>
          <a:solidFill>
            <a:srgbClr val="725A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60716" y="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3057" y="0"/>
                </a:moveTo>
                <a:lnTo>
                  <a:pt x="0" y="0"/>
                </a:lnTo>
                <a:lnTo>
                  <a:pt x="10265" y="13320"/>
                </a:lnTo>
                <a:lnTo>
                  <a:pt x="10697" y="12989"/>
                </a:lnTo>
                <a:lnTo>
                  <a:pt x="13057" y="0"/>
                </a:lnTo>
                <a:close/>
              </a:path>
            </a:pathLst>
          </a:custGeom>
          <a:solidFill>
            <a:srgbClr val="C7B6D9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682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chemeClr val="bg1"/>
                </a:solidFill>
                <a:latin typeface="Futura PT Bold"/>
                <a:cs typeface="Futura P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82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82" y="6858000"/>
                </a:lnTo>
                <a:lnTo>
                  <a:pt x="12191682" y="0"/>
                </a:lnTo>
                <a:close/>
              </a:path>
            </a:pathLst>
          </a:custGeom>
          <a:solidFill>
            <a:srgbClr val="725A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60716" y="0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3057" y="0"/>
                </a:moveTo>
                <a:lnTo>
                  <a:pt x="0" y="0"/>
                </a:lnTo>
                <a:lnTo>
                  <a:pt x="10265" y="13320"/>
                </a:lnTo>
                <a:lnTo>
                  <a:pt x="10697" y="12989"/>
                </a:lnTo>
                <a:lnTo>
                  <a:pt x="13057" y="0"/>
                </a:lnTo>
                <a:close/>
              </a:path>
            </a:pathLst>
          </a:custGeom>
          <a:solidFill>
            <a:srgbClr val="C7B6D9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682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2006" y="250677"/>
            <a:ext cx="11687683" cy="635767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779686" y="252006"/>
            <a:ext cx="2160270" cy="6354445"/>
          </a:xfrm>
          <a:custGeom>
            <a:avLst/>
            <a:gdLst/>
            <a:ahLst/>
            <a:cxnLst/>
            <a:rect l="l" t="t" r="r" b="b"/>
            <a:pathLst>
              <a:path w="2160270" h="6354445">
                <a:moveTo>
                  <a:pt x="2160003" y="0"/>
                </a:moveTo>
                <a:lnTo>
                  <a:pt x="0" y="0"/>
                </a:lnTo>
                <a:lnTo>
                  <a:pt x="0" y="6354000"/>
                </a:lnTo>
                <a:lnTo>
                  <a:pt x="2160003" y="6354000"/>
                </a:lnTo>
                <a:lnTo>
                  <a:pt x="2160003" y="0"/>
                </a:lnTo>
                <a:close/>
              </a:path>
            </a:pathLst>
          </a:custGeom>
          <a:solidFill>
            <a:srgbClr val="503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70205" y="2977920"/>
            <a:ext cx="5451588" cy="86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chemeClr val="bg1"/>
                </a:solidFill>
                <a:latin typeface="Futura PT Bold"/>
                <a:cs typeface="Futura P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57" y="1799489"/>
            <a:ext cx="5015865" cy="2519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99D20"/>
                </a:solidFill>
                <a:latin typeface="Arboria Black"/>
                <a:cs typeface="Arboria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54.png"/><Relationship Id="rId4" Type="http://schemas.openxmlformats.org/officeDocument/2006/relationships/image" Target="../media/image28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60.png"/><Relationship Id="rId4" Type="http://schemas.openxmlformats.org/officeDocument/2006/relationships/image" Target="../media/image28.pn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64.png"/><Relationship Id="rId4" Type="http://schemas.openxmlformats.org/officeDocument/2006/relationships/image" Target="../media/image28.png"/><Relationship Id="rId9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67.png"/><Relationship Id="rId4" Type="http://schemas.openxmlformats.org/officeDocument/2006/relationships/image" Target="../media/image28.png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71.png"/><Relationship Id="rId4" Type="http://schemas.openxmlformats.org/officeDocument/2006/relationships/image" Target="../media/image28.png"/><Relationship Id="rId9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hyperlink" Target="http://www.preparepacific.nz/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7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75.png"/><Relationship Id="rId5" Type="http://schemas.openxmlformats.org/officeDocument/2006/relationships/image" Target="../media/image29.png"/><Relationship Id="rId10" Type="http://schemas.openxmlformats.org/officeDocument/2006/relationships/image" Target="../media/image74.png"/><Relationship Id="rId4" Type="http://schemas.openxmlformats.org/officeDocument/2006/relationships/image" Target="../media/image28.png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hyperlink" Target="http://www.preparepacific.nz/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81.png"/><Relationship Id="rId4" Type="http://schemas.openxmlformats.org/officeDocument/2006/relationships/image" Target="../media/image28.png"/><Relationship Id="rId9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8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86.png"/><Relationship Id="rId5" Type="http://schemas.openxmlformats.org/officeDocument/2006/relationships/image" Target="../media/image29.png"/><Relationship Id="rId10" Type="http://schemas.openxmlformats.org/officeDocument/2006/relationships/image" Target="../media/image85.png"/><Relationship Id="rId4" Type="http://schemas.openxmlformats.org/officeDocument/2006/relationships/image" Target="../media/image28.png"/><Relationship Id="rId9" Type="http://schemas.openxmlformats.org/officeDocument/2006/relationships/image" Target="../media/image84.png"/><Relationship Id="rId14" Type="http://schemas.openxmlformats.org/officeDocument/2006/relationships/hyperlink" Target="http://www.preparepacific.nz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hyperlink" Target="http://www.preparepacific.nz/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hyperlink" Target="http://www.preparepacific.nz/" TargetMode="External"/><Relationship Id="rId4" Type="http://schemas.openxmlformats.org/officeDocument/2006/relationships/image" Target="../media/image28.png"/><Relationship Id="rId9" Type="http://schemas.openxmlformats.org/officeDocument/2006/relationships/image" Target="../media/image9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101.png"/><Relationship Id="rId4" Type="http://schemas.openxmlformats.org/officeDocument/2006/relationships/image" Target="../media/image28.png"/><Relationship Id="rId9" Type="http://schemas.openxmlformats.org/officeDocument/2006/relationships/image" Target="../media/image10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hyperlink" Target="http://www.preparepacific.nz/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vid19.govt.nz/health-and-wellbeing" TargetMode="External"/><Relationship Id="rId2" Type="http://schemas.openxmlformats.org/officeDocument/2006/relationships/hyperlink" Target="http://www.preparepacific.nz/" TargetMode="Externa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hyperlink" Target="http://www.preparepacific.nz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42.png"/><Relationship Id="rId5" Type="http://schemas.openxmlformats.org/officeDocument/2006/relationships/image" Target="../media/image29.png"/><Relationship Id="rId10" Type="http://schemas.openxmlformats.org/officeDocument/2006/relationships/image" Target="../media/image41.png"/><Relationship Id="rId4" Type="http://schemas.openxmlformats.org/officeDocument/2006/relationships/image" Target="../media/image28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hyperlink" Target="http://www.preparepacific.nz/" TargetMode="External"/><Relationship Id="rId5" Type="http://schemas.openxmlformats.org/officeDocument/2006/relationships/image" Target="../media/image29.png"/><Relationship Id="rId10" Type="http://schemas.openxmlformats.org/officeDocument/2006/relationships/image" Target="../media/image45.png"/><Relationship Id="rId4" Type="http://schemas.openxmlformats.org/officeDocument/2006/relationships/image" Target="../media/image28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hyperlink" Target="http://www.preparepacific.nz/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5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49.png"/><Relationship Id="rId5" Type="http://schemas.openxmlformats.org/officeDocument/2006/relationships/image" Target="../media/image29.png"/><Relationship Id="rId10" Type="http://schemas.openxmlformats.org/officeDocument/2006/relationships/image" Target="../media/image48.png"/><Relationship Id="rId4" Type="http://schemas.openxmlformats.org/officeDocument/2006/relationships/image" Target="../media/image28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hyperlink" Target="http://www.preparepacific.n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82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82" y="6858000"/>
                </a:lnTo>
                <a:lnTo>
                  <a:pt x="12191682" y="0"/>
                </a:lnTo>
                <a:close/>
              </a:path>
            </a:pathLst>
          </a:custGeom>
          <a:solidFill>
            <a:srgbClr val="503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69594" y="3844120"/>
            <a:ext cx="443230" cy="491490"/>
          </a:xfrm>
          <a:custGeom>
            <a:avLst/>
            <a:gdLst/>
            <a:ahLst/>
            <a:cxnLst/>
            <a:rect l="l" t="t" r="r" b="b"/>
            <a:pathLst>
              <a:path w="443229" h="491489">
                <a:moveTo>
                  <a:pt x="224586" y="0"/>
                </a:moveTo>
                <a:lnTo>
                  <a:pt x="0" y="0"/>
                </a:lnTo>
                <a:lnTo>
                  <a:pt x="0" y="491274"/>
                </a:lnTo>
                <a:lnTo>
                  <a:pt x="138950" y="491274"/>
                </a:lnTo>
                <a:lnTo>
                  <a:pt x="138950" y="362839"/>
                </a:lnTo>
                <a:lnTo>
                  <a:pt x="224586" y="362839"/>
                </a:lnTo>
                <a:lnTo>
                  <a:pt x="278884" y="358664"/>
                </a:lnTo>
                <a:lnTo>
                  <a:pt x="326479" y="346461"/>
                </a:lnTo>
                <a:lnTo>
                  <a:pt x="366768" y="326707"/>
                </a:lnTo>
                <a:lnTo>
                  <a:pt x="399151" y="299881"/>
                </a:lnTo>
                <a:lnTo>
                  <a:pt x="423027" y="266463"/>
                </a:lnTo>
                <a:lnTo>
                  <a:pt x="427924" y="253352"/>
                </a:lnTo>
                <a:lnTo>
                  <a:pt x="138950" y="253352"/>
                </a:lnTo>
                <a:lnTo>
                  <a:pt x="138950" y="109474"/>
                </a:lnTo>
                <a:lnTo>
                  <a:pt x="427804" y="109474"/>
                </a:lnTo>
                <a:lnTo>
                  <a:pt x="423027" y="96625"/>
                </a:lnTo>
                <a:lnTo>
                  <a:pt x="399151" y="63085"/>
                </a:lnTo>
                <a:lnTo>
                  <a:pt x="366768" y="36185"/>
                </a:lnTo>
                <a:lnTo>
                  <a:pt x="326479" y="16393"/>
                </a:lnTo>
                <a:lnTo>
                  <a:pt x="278884" y="4176"/>
                </a:lnTo>
                <a:lnTo>
                  <a:pt x="224586" y="0"/>
                </a:lnTo>
                <a:close/>
              </a:path>
              <a:path w="443229" h="491489">
                <a:moveTo>
                  <a:pt x="427804" y="109474"/>
                </a:moveTo>
                <a:lnTo>
                  <a:pt x="216141" y="109474"/>
                </a:lnTo>
                <a:lnTo>
                  <a:pt x="253920" y="114353"/>
                </a:lnTo>
                <a:lnTo>
                  <a:pt x="280903" y="128511"/>
                </a:lnTo>
                <a:lnTo>
                  <a:pt x="297092" y="151222"/>
                </a:lnTo>
                <a:lnTo>
                  <a:pt x="302488" y="181762"/>
                </a:lnTo>
                <a:lnTo>
                  <a:pt x="297092" y="211898"/>
                </a:lnTo>
                <a:lnTo>
                  <a:pt x="280903" y="234402"/>
                </a:lnTo>
                <a:lnTo>
                  <a:pt x="253920" y="248483"/>
                </a:lnTo>
                <a:lnTo>
                  <a:pt x="216141" y="253352"/>
                </a:lnTo>
                <a:lnTo>
                  <a:pt x="427924" y="253352"/>
                </a:lnTo>
                <a:lnTo>
                  <a:pt x="437793" y="226930"/>
                </a:lnTo>
                <a:lnTo>
                  <a:pt x="442849" y="181762"/>
                </a:lnTo>
                <a:lnTo>
                  <a:pt x="437793" y="136340"/>
                </a:lnTo>
                <a:lnTo>
                  <a:pt x="427804" y="109474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79852" y="3844111"/>
            <a:ext cx="452755" cy="491490"/>
          </a:xfrm>
          <a:custGeom>
            <a:avLst/>
            <a:gdLst/>
            <a:ahLst/>
            <a:cxnLst/>
            <a:rect l="l" t="t" r="r" b="b"/>
            <a:pathLst>
              <a:path w="452754" h="491489">
                <a:moveTo>
                  <a:pt x="224586" y="0"/>
                </a:moveTo>
                <a:lnTo>
                  <a:pt x="0" y="0"/>
                </a:lnTo>
                <a:lnTo>
                  <a:pt x="0" y="491286"/>
                </a:lnTo>
                <a:lnTo>
                  <a:pt x="138950" y="491286"/>
                </a:lnTo>
                <a:lnTo>
                  <a:pt x="138950" y="360730"/>
                </a:lnTo>
                <a:lnTo>
                  <a:pt x="363073" y="360730"/>
                </a:lnTo>
                <a:lnTo>
                  <a:pt x="346697" y="336867"/>
                </a:lnTo>
                <a:lnTo>
                  <a:pt x="387476" y="310364"/>
                </a:lnTo>
                <a:lnTo>
                  <a:pt x="417666" y="275375"/>
                </a:lnTo>
                <a:lnTo>
                  <a:pt x="427262" y="253352"/>
                </a:lnTo>
                <a:lnTo>
                  <a:pt x="138950" y="253352"/>
                </a:lnTo>
                <a:lnTo>
                  <a:pt x="138950" y="109473"/>
                </a:lnTo>
                <a:lnTo>
                  <a:pt x="427800" y="109473"/>
                </a:lnTo>
                <a:lnTo>
                  <a:pt x="423027" y="96635"/>
                </a:lnTo>
                <a:lnTo>
                  <a:pt x="399151" y="63092"/>
                </a:lnTo>
                <a:lnTo>
                  <a:pt x="366768" y="36190"/>
                </a:lnTo>
                <a:lnTo>
                  <a:pt x="326479" y="16396"/>
                </a:lnTo>
                <a:lnTo>
                  <a:pt x="278884" y="4176"/>
                </a:lnTo>
                <a:lnTo>
                  <a:pt x="224586" y="0"/>
                </a:lnTo>
                <a:close/>
              </a:path>
              <a:path w="452754" h="491489">
                <a:moveTo>
                  <a:pt x="363073" y="360730"/>
                </a:moveTo>
                <a:lnTo>
                  <a:pt x="214757" y="360730"/>
                </a:lnTo>
                <a:lnTo>
                  <a:pt x="303885" y="491286"/>
                </a:lnTo>
                <a:lnTo>
                  <a:pt x="452666" y="491286"/>
                </a:lnTo>
                <a:lnTo>
                  <a:pt x="363073" y="360730"/>
                </a:lnTo>
                <a:close/>
              </a:path>
              <a:path w="452754" h="491489">
                <a:moveTo>
                  <a:pt x="427800" y="109473"/>
                </a:moveTo>
                <a:lnTo>
                  <a:pt x="216141" y="109473"/>
                </a:lnTo>
                <a:lnTo>
                  <a:pt x="253914" y="114354"/>
                </a:lnTo>
                <a:lnTo>
                  <a:pt x="280898" y="128512"/>
                </a:lnTo>
                <a:lnTo>
                  <a:pt x="297090" y="151227"/>
                </a:lnTo>
                <a:lnTo>
                  <a:pt x="302488" y="181775"/>
                </a:lnTo>
                <a:lnTo>
                  <a:pt x="297090" y="211904"/>
                </a:lnTo>
                <a:lnTo>
                  <a:pt x="280898" y="234403"/>
                </a:lnTo>
                <a:lnTo>
                  <a:pt x="253914" y="248483"/>
                </a:lnTo>
                <a:lnTo>
                  <a:pt x="216141" y="253352"/>
                </a:lnTo>
                <a:lnTo>
                  <a:pt x="427262" y="253352"/>
                </a:lnTo>
                <a:lnTo>
                  <a:pt x="436410" y="232359"/>
                </a:lnTo>
                <a:lnTo>
                  <a:pt x="442849" y="181775"/>
                </a:lnTo>
                <a:lnTo>
                  <a:pt x="437793" y="136352"/>
                </a:lnTo>
                <a:lnTo>
                  <a:pt x="427800" y="109473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9227" y="3844480"/>
            <a:ext cx="394970" cy="491490"/>
          </a:xfrm>
          <a:custGeom>
            <a:avLst/>
            <a:gdLst/>
            <a:ahLst/>
            <a:cxnLst/>
            <a:rect l="l" t="t" r="r" b="b"/>
            <a:pathLst>
              <a:path w="394970" h="491489">
                <a:moveTo>
                  <a:pt x="394436" y="383540"/>
                </a:moveTo>
                <a:lnTo>
                  <a:pt x="137553" y="383540"/>
                </a:lnTo>
                <a:lnTo>
                  <a:pt x="137553" y="293370"/>
                </a:lnTo>
                <a:lnTo>
                  <a:pt x="355841" y="293370"/>
                </a:lnTo>
                <a:lnTo>
                  <a:pt x="355841" y="189230"/>
                </a:lnTo>
                <a:lnTo>
                  <a:pt x="137553" y="189230"/>
                </a:lnTo>
                <a:lnTo>
                  <a:pt x="137553" y="106680"/>
                </a:lnTo>
                <a:lnTo>
                  <a:pt x="385305" y="106680"/>
                </a:lnTo>
                <a:lnTo>
                  <a:pt x="385305" y="0"/>
                </a:lnTo>
                <a:lnTo>
                  <a:pt x="0" y="0"/>
                </a:lnTo>
                <a:lnTo>
                  <a:pt x="0" y="106680"/>
                </a:lnTo>
                <a:lnTo>
                  <a:pt x="0" y="189230"/>
                </a:lnTo>
                <a:lnTo>
                  <a:pt x="0" y="293370"/>
                </a:lnTo>
                <a:lnTo>
                  <a:pt x="0" y="383540"/>
                </a:lnTo>
                <a:lnTo>
                  <a:pt x="0" y="491490"/>
                </a:lnTo>
                <a:lnTo>
                  <a:pt x="394436" y="491490"/>
                </a:lnTo>
                <a:lnTo>
                  <a:pt x="394436" y="383540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70905" y="3844111"/>
            <a:ext cx="1490345" cy="491490"/>
          </a:xfrm>
          <a:custGeom>
            <a:avLst/>
            <a:gdLst/>
            <a:ahLst/>
            <a:cxnLst/>
            <a:rect l="l" t="t" r="r" b="b"/>
            <a:pathLst>
              <a:path w="1490345" h="491489">
                <a:moveTo>
                  <a:pt x="442823" y="181775"/>
                </a:moveTo>
                <a:lnTo>
                  <a:pt x="437756" y="136359"/>
                </a:lnTo>
                <a:lnTo>
                  <a:pt x="422998" y="96634"/>
                </a:lnTo>
                <a:lnTo>
                  <a:pt x="399122" y="63093"/>
                </a:lnTo>
                <a:lnTo>
                  <a:pt x="366737" y="36195"/>
                </a:lnTo>
                <a:lnTo>
                  <a:pt x="326453" y="16408"/>
                </a:lnTo>
                <a:lnTo>
                  <a:pt x="302488" y="10261"/>
                </a:lnTo>
                <a:lnTo>
                  <a:pt x="302488" y="181775"/>
                </a:lnTo>
                <a:lnTo>
                  <a:pt x="297078" y="211912"/>
                </a:lnTo>
                <a:lnTo>
                  <a:pt x="280885" y="234416"/>
                </a:lnTo>
                <a:lnTo>
                  <a:pt x="253898" y="248500"/>
                </a:lnTo>
                <a:lnTo>
                  <a:pt x="216115" y="253365"/>
                </a:lnTo>
                <a:lnTo>
                  <a:pt x="138925" y="253365"/>
                </a:lnTo>
                <a:lnTo>
                  <a:pt x="138925" y="109486"/>
                </a:lnTo>
                <a:lnTo>
                  <a:pt x="216115" y="109486"/>
                </a:lnTo>
                <a:lnTo>
                  <a:pt x="253898" y="114363"/>
                </a:lnTo>
                <a:lnTo>
                  <a:pt x="280885" y="128524"/>
                </a:lnTo>
                <a:lnTo>
                  <a:pt x="297078" y="151231"/>
                </a:lnTo>
                <a:lnTo>
                  <a:pt x="302488" y="181775"/>
                </a:lnTo>
                <a:lnTo>
                  <a:pt x="302488" y="10261"/>
                </a:lnTo>
                <a:lnTo>
                  <a:pt x="278853" y="4191"/>
                </a:lnTo>
                <a:lnTo>
                  <a:pt x="224561" y="12"/>
                </a:lnTo>
                <a:lnTo>
                  <a:pt x="0" y="12"/>
                </a:lnTo>
                <a:lnTo>
                  <a:pt x="0" y="491286"/>
                </a:lnTo>
                <a:lnTo>
                  <a:pt x="138925" y="491286"/>
                </a:lnTo>
                <a:lnTo>
                  <a:pt x="138925" y="362851"/>
                </a:lnTo>
                <a:lnTo>
                  <a:pt x="224561" y="362851"/>
                </a:lnTo>
                <a:lnTo>
                  <a:pt x="278853" y="358673"/>
                </a:lnTo>
                <a:lnTo>
                  <a:pt x="326453" y="346481"/>
                </a:lnTo>
                <a:lnTo>
                  <a:pt x="366737" y="326720"/>
                </a:lnTo>
                <a:lnTo>
                  <a:pt x="399122" y="299897"/>
                </a:lnTo>
                <a:lnTo>
                  <a:pt x="422998" y="266471"/>
                </a:lnTo>
                <a:lnTo>
                  <a:pt x="427888" y="253365"/>
                </a:lnTo>
                <a:lnTo>
                  <a:pt x="437756" y="226949"/>
                </a:lnTo>
                <a:lnTo>
                  <a:pt x="442823" y="181775"/>
                </a:lnTo>
                <a:close/>
              </a:path>
              <a:path w="1490345" h="491489">
                <a:moveTo>
                  <a:pt x="998016" y="491286"/>
                </a:moveTo>
                <a:lnTo>
                  <a:pt x="955738" y="395846"/>
                </a:lnTo>
                <a:lnTo>
                  <a:pt x="910361" y="293370"/>
                </a:lnTo>
                <a:lnTo>
                  <a:pt x="840727" y="136156"/>
                </a:lnTo>
                <a:lnTo>
                  <a:pt x="780440" y="12"/>
                </a:lnTo>
                <a:lnTo>
                  <a:pt x="774141" y="12"/>
                </a:lnTo>
                <a:lnTo>
                  <a:pt x="774141" y="293370"/>
                </a:lnTo>
                <a:lnTo>
                  <a:pt x="647814" y="293370"/>
                </a:lnTo>
                <a:lnTo>
                  <a:pt x="710958" y="136156"/>
                </a:lnTo>
                <a:lnTo>
                  <a:pt x="774141" y="293370"/>
                </a:lnTo>
                <a:lnTo>
                  <a:pt x="774141" y="12"/>
                </a:lnTo>
                <a:lnTo>
                  <a:pt x="643610" y="12"/>
                </a:lnTo>
                <a:lnTo>
                  <a:pt x="426720" y="491286"/>
                </a:lnTo>
                <a:lnTo>
                  <a:pt x="568515" y="491286"/>
                </a:lnTo>
                <a:lnTo>
                  <a:pt x="607110" y="395846"/>
                </a:lnTo>
                <a:lnTo>
                  <a:pt x="814844" y="395846"/>
                </a:lnTo>
                <a:lnTo>
                  <a:pt x="853440" y="491286"/>
                </a:lnTo>
                <a:lnTo>
                  <a:pt x="998016" y="491286"/>
                </a:lnTo>
                <a:close/>
              </a:path>
              <a:path w="1490345" h="491489">
                <a:moveTo>
                  <a:pt x="1490014" y="491286"/>
                </a:moveTo>
                <a:lnTo>
                  <a:pt x="1400454" y="360730"/>
                </a:lnTo>
                <a:lnTo>
                  <a:pt x="1384084" y="336867"/>
                </a:lnTo>
                <a:lnTo>
                  <a:pt x="1424851" y="310375"/>
                </a:lnTo>
                <a:lnTo>
                  <a:pt x="1455039" y="275386"/>
                </a:lnTo>
                <a:lnTo>
                  <a:pt x="1464627" y="253352"/>
                </a:lnTo>
                <a:lnTo>
                  <a:pt x="1473771" y="232359"/>
                </a:lnTo>
                <a:lnTo>
                  <a:pt x="1480210" y="181775"/>
                </a:lnTo>
                <a:lnTo>
                  <a:pt x="1475155" y="136359"/>
                </a:lnTo>
                <a:lnTo>
                  <a:pt x="1465160" y="109474"/>
                </a:lnTo>
                <a:lnTo>
                  <a:pt x="1436509" y="63093"/>
                </a:lnTo>
                <a:lnTo>
                  <a:pt x="1404124" y="36195"/>
                </a:lnTo>
                <a:lnTo>
                  <a:pt x="1363840" y="16395"/>
                </a:lnTo>
                <a:lnTo>
                  <a:pt x="1339862" y="10248"/>
                </a:lnTo>
                <a:lnTo>
                  <a:pt x="1339862" y="181775"/>
                </a:lnTo>
                <a:lnTo>
                  <a:pt x="1334465" y="211912"/>
                </a:lnTo>
                <a:lnTo>
                  <a:pt x="1318272" y="234403"/>
                </a:lnTo>
                <a:lnTo>
                  <a:pt x="1291285" y="248488"/>
                </a:lnTo>
                <a:lnTo>
                  <a:pt x="1253502" y="253352"/>
                </a:lnTo>
                <a:lnTo>
                  <a:pt x="1176312" y="253352"/>
                </a:lnTo>
                <a:lnTo>
                  <a:pt x="1176312" y="109474"/>
                </a:lnTo>
                <a:lnTo>
                  <a:pt x="1253502" y="109474"/>
                </a:lnTo>
                <a:lnTo>
                  <a:pt x="1291285" y="114363"/>
                </a:lnTo>
                <a:lnTo>
                  <a:pt x="1318272" y="128524"/>
                </a:lnTo>
                <a:lnTo>
                  <a:pt x="1334465" y="151231"/>
                </a:lnTo>
                <a:lnTo>
                  <a:pt x="1339862" y="181775"/>
                </a:lnTo>
                <a:lnTo>
                  <a:pt x="1339862" y="10248"/>
                </a:lnTo>
                <a:lnTo>
                  <a:pt x="1316240" y="4178"/>
                </a:lnTo>
                <a:lnTo>
                  <a:pt x="1261948" y="0"/>
                </a:lnTo>
                <a:lnTo>
                  <a:pt x="1037386" y="0"/>
                </a:lnTo>
                <a:lnTo>
                  <a:pt x="1037386" y="491286"/>
                </a:lnTo>
                <a:lnTo>
                  <a:pt x="1176312" y="491286"/>
                </a:lnTo>
                <a:lnTo>
                  <a:pt x="1176312" y="360730"/>
                </a:lnTo>
                <a:lnTo>
                  <a:pt x="1252131" y="360730"/>
                </a:lnTo>
                <a:lnTo>
                  <a:pt x="1341234" y="491286"/>
                </a:lnTo>
                <a:lnTo>
                  <a:pt x="1490014" y="491286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27671" y="3844480"/>
            <a:ext cx="394970" cy="491490"/>
          </a:xfrm>
          <a:custGeom>
            <a:avLst/>
            <a:gdLst/>
            <a:ahLst/>
            <a:cxnLst/>
            <a:rect l="l" t="t" r="r" b="b"/>
            <a:pathLst>
              <a:path w="394970" h="491489">
                <a:moveTo>
                  <a:pt x="394423" y="383540"/>
                </a:moveTo>
                <a:lnTo>
                  <a:pt x="137553" y="383540"/>
                </a:lnTo>
                <a:lnTo>
                  <a:pt x="137553" y="293370"/>
                </a:lnTo>
                <a:lnTo>
                  <a:pt x="355815" y="293370"/>
                </a:lnTo>
                <a:lnTo>
                  <a:pt x="355815" y="189230"/>
                </a:lnTo>
                <a:lnTo>
                  <a:pt x="137553" y="189230"/>
                </a:lnTo>
                <a:lnTo>
                  <a:pt x="137553" y="106680"/>
                </a:lnTo>
                <a:lnTo>
                  <a:pt x="385292" y="106680"/>
                </a:lnTo>
                <a:lnTo>
                  <a:pt x="385292" y="0"/>
                </a:lnTo>
                <a:lnTo>
                  <a:pt x="0" y="0"/>
                </a:lnTo>
                <a:lnTo>
                  <a:pt x="0" y="106680"/>
                </a:lnTo>
                <a:lnTo>
                  <a:pt x="0" y="189230"/>
                </a:lnTo>
                <a:lnTo>
                  <a:pt x="0" y="293370"/>
                </a:lnTo>
                <a:lnTo>
                  <a:pt x="0" y="383540"/>
                </a:lnTo>
                <a:lnTo>
                  <a:pt x="0" y="491490"/>
                </a:lnTo>
                <a:lnTo>
                  <a:pt x="394423" y="491490"/>
                </a:lnTo>
                <a:lnTo>
                  <a:pt x="394423" y="383540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32781" y="4451400"/>
            <a:ext cx="959485" cy="352425"/>
          </a:xfrm>
          <a:custGeom>
            <a:avLst/>
            <a:gdLst/>
            <a:ahLst/>
            <a:cxnLst/>
            <a:rect l="l" t="t" r="r" b="b"/>
            <a:pathLst>
              <a:path w="959485" h="352425">
                <a:moveTo>
                  <a:pt x="270840" y="121589"/>
                </a:moveTo>
                <a:lnTo>
                  <a:pt x="264579" y="80784"/>
                </a:lnTo>
                <a:lnTo>
                  <a:pt x="246418" y="47802"/>
                </a:lnTo>
                <a:lnTo>
                  <a:pt x="234264" y="37630"/>
                </a:lnTo>
                <a:lnTo>
                  <a:pt x="234264" y="121589"/>
                </a:lnTo>
                <a:lnTo>
                  <a:pt x="227469" y="157962"/>
                </a:lnTo>
                <a:lnTo>
                  <a:pt x="207327" y="184962"/>
                </a:lnTo>
                <a:lnTo>
                  <a:pt x="174218" y="201790"/>
                </a:lnTo>
                <a:lnTo>
                  <a:pt x="128498" y="207581"/>
                </a:lnTo>
                <a:lnTo>
                  <a:pt x="36576" y="207581"/>
                </a:lnTo>
                <a:lnTo>
                  <a:pt x="36576" y="34607"/>
                </a:lnTo>
                <a:lnTo>
                  <a:pt x="128498" y="34607"/>
                </a:lnTo>
                <a:lnTo>
                  <a:pt x="174218" y="40411"/>
                </a:lnTo>
                <a:lnTo>
                  <a:pt x="207327" y="57340"/>
                </a:lnTo>
                <a:lnTo>
                  <a:pt x="227469" y="84645"/>
                </a:lnTo>
                <a:lnTo>
                  <a:pt x="234264" y="121589"/>
                </a:lnTo>
                <a:lnTo>
                  <a:pt x="234264" y="37630"/>
                </a:lnTo>
                <a:lnTo>
                  <a:pt x="230657" y="34607"/>
                </a:lnTo>
                <a:lnTo>
                  <a:pt x="217246" y="23368"/>
                </a:lnTo>
                <a:lnTo>
                  <a:pt x="177965" y="8191"/>
                </a:lnTo>
                <a:lnTo>
                  <a:pt x="129489" y="2971"/>
                </a:lnTo>
                <a:lnTo>
                  <a:pt x="0" y="2971"/>
                </a:lnTo>
                <a:lnTo>
                  <a:pt x="0" y="348932"/>
                </a:lnTo>
                <a:lnTo>
                  <a:pt x="36576" y="348932"/>
                </a:lnTo>
                <a:lnTo>
                  <a:pt x="36576" y="239712"/>
                </a:lnTo>
                <a:lnTo>
                  <a:pt x="129489" y="239712"/>
                </a:lnTo>
                <a:lnTo>
                  <a:pt x="177965" y="234492"/>
                </a:lnTo>
                <a:lnTo>
                  <a:pt x="217246" y="219341"/>
                </a:lnTo>
                <a:lnTo>
                  <a:pt x="264579" y="162153"/>
                </a:lnTo>
                <a:lnTo>
                  <a:pt x="270840" y="121589"/>
                </a:lnTo>
                <a:close/>
              </a:path>
              <a:path w="959485" h="352425">
                <a:moveTo>
                  <a:pt x="629653" y="348932"/>
                </a:moveTo>
                <a:lnTo>
                  <a:pt x="587400" y="256514"/>
                </a:lnTo>
                <a:lnTo>
                  <a:pt x="573849" y="226860"/>
                </a:lnTo>
                <a:lnTo>
                  <a:pt x="536257" y="144627"/>
                </a:lnTo>
                <a:lnTo>
                  <a:pt x="536257" y="226860"/>
                </a:lnTo>
                <a:lnTo>
                  <a:pt x="370192" y="226860"/>
                </a:lnTo>
                <a:lnTo>
                  <a:pt x="453224" y="41033"/>
                </a:lnTo>
                <a:lnTo>
                  <a:pt x="536257" y="226860"/>
                </a:lnTo>
                <a:lnTo>
                  <a:pt x="536257" y="144627"/>
                </a:lnTo>
                <a:lnTo>
                  <a:pt x="488911" y="41033"/>
                </a:lnTo>
                <a:lnTo>
                  <a:pt x="471512" y="2971"/>
                </a:lnTo>
                <a:lnTo>
                  <a:pt x="435432" y="2971"/>
                </a:lnTo>
                <a:lnTo>
                  <a:pt x="277279" y="348932"/>
                </a:lnTo>
                <a:lnTo>
                  <a:pt x="315328" y="348932"/>
                </a:lnTo>
                <a:lnTo>
                  <a:pt x="356844" y="256514"/>
                </a:lnTo>
                <a:lnTo>
                  <a:pt x="549592" y="256514"/>
                </a:lnTo>
                <a:lnTo>
                  <a:pt x="591121" y="348932"/>
                </a:lnTo>
                <a:lnTo>
                  <a:pt x="629653" y="348932"/>
                </a:lnTo>
                <a:close/>
              </a:path>
              <a:path w="959485" h="352425">
                <a:moveTo>
                  <a:pt x="959345" y="50406"/>
                </a:moveTo>
                <a:lnTo>
                  <a:pt x="933742" y="28359"/>
                </a:lnTo>
                <a:lnTo>
                  <a:pt x="903490" y="12611"/>
                </a:lnTo>
                <a:lnTo>
                  <a:pt x="869543" y="3149"/>
                </a:lnTo>
                <a:lnTo>
                  <a:pt x="832815" y="0"/>
                </a:lnTo>
                <a:lnTo>
                  <a:pt x="783170" y="6007"/>
                </a:lnTo>
                <a:lnTo>
                  <a:pt x="739444" y="23101"/>
                </a:lnTo>
                <a:lnTo>
                  <a:pt x="703033" y="49987"/>
                </a:lnTo>
                <a:lnTo>
                  <a:pt x="675297" y="85305"/>
                </a:lnTo>
                <a:lnTo>
                  <a:pt x="657644" y="127736"/>
                </a:lnTo>
                <a:lnTo>
                  <a:pt x="651446" y="175945"/>
                </a:lnTo>
                <a:lnTo>
                  <a:pt x="657644" y="224167"/>
                </a:lnTo>
                <a:lnTo>
                  <a:pt x="675284" y="266598"/>
                </a:lnTo>
                <a:lnTo>
                  <a:pt x="702970" y="301917"/>
                </a:lnTo>
                <a:lnTo>
                  <a:pt x="739305" y="328803"/>
                </a:lnTo>
                <a:lnTo>
                  <a:pt x="782904" y="345897"/>
                </a:lnTo>
                <a:lnTo>
                  <a:pt x="832345" y="351891"/>
                </a:lnTo>
                <a:lnTo>
                  <a:pt x="869340" y="348665"/>
                </a:lnTo>
                <a:lnTo>
                  <a:pt x="903439" y="339051"/>
                </a:lnTo>
                <a:lnTo>
                  <a:pt x="933729" y="323126"/>
                </a:lnTo>
                <a:lnTo>
                  <a:pt x="959345" y="300977"/>
                </a:lnTo>
                <a:lnTo>
                  <a:pt x="936117" y="277749"/>
                </a:lnTo>
                <a:lnTo>
                  <a:pt x="913803" y="296545"/>
                </a:lnTo>
                <a:lnTo>
                  <a:pt x="889228" y="309448"/>
                </a:lnTo>
                <a:lnTo>
                  <a:pt x="862520" y="316890"/>
                </a:lnTo>
                <a:lnTo>
                  <a:pt x="833818" y="319265"/>
                </a:lnTo>
                <a:lnTo>
                  <a:pt x="786536" y="312242"/>
                </a:lnTo>
                <a:lnTo>
                  <a:pt x="746239" y="292455"/>
                </a:lnTo>
                <a:lnTo>
                  <a:pt x="714971" y="261835"/>
                </a:lnTo>
                <a:lnTo>
                  <a:pt x="694728" y="222364"/>
                </a:lnTo>
                <a:lnTo>
                  <a:pt x="687527" y="175945"/>
                </a:lnTo>
                <a:lnTo>
                  <a:pt x="694728" y="129540"/>
                </a:lnTo>
                <a:lnTo>
                  <a:pt x="714971" y="90055"/>
                </a:lnTo>
                <a:lnTo>
                  <a:pt x="746239" y="59448"/>
                </a:lnTo>
                <a:lnTo>
                  <a:pt x="786536" y="39662"/>
                </a:lnTo>
                <a:lnTo>
                  <a:pt x="833818" y="32626"/>
                </a:lnTo>
                <a:lnTo>
                  <a:pt x="862520" y="35013"/>
                </a:lnTo>
                <a:lnTo>
                  <a:pt x="889228" y="42392"/>
                </a:lnTo>
                <a:lnTo>
                  <a:pt x="913803" y="55143"/>
                </a:lnTo>
                <a:lnTo>
                  <a:pt x="936117" y="73634"/>
                </a:lnTo>
                <a:lnTo>
                  <a:pt x="959345" y="50406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70231" y="4454359"/>
            <a:ext cx="36830" cy="346075"/>
          </a:xfrm>
          <a:custGeom>
            <a:avLst/>
            <a:gdLst/>
            <a:ahLst/>
            <a:cxnLst/>
            <a:rect l="l" t="t" r="r" b="b"/>
            <a:pathLst>
              <a:path w="36829" h="346075">
                <a:moveTo>
                  <a:pt x="36588" y="0"/>
                </a:moveTo>
                <a:lnTo>
                  <a:pt x="0" y="0"/>
                </a:lnTo>
                <a:lnTo>
                  <a:pt x="0" y="345960"/>
                </a:lnTo>
                <a:lnTo>
                  <a:pt x="36588" y="345960"/>
                </a:lnTo>
                <a:lnTo>
                  <a:pt x="36588" y="0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19507" y="4454258"/>
            <a:ext cx="237490" cy="346710"/>
          </a:xfrm>
          <a:custGeom>
            <a:avLst/>
            <a:gdLst/>
            <a:ahLst/>
            <a:cxnLst/>
            <a:rect l="l" t="t" r="r" b="b"/>
            <a:pathLst>
              <a:path w="237490" h="346710">
                <a:moveTo>
                  <a:pt x="237223" y="0"/>
                </a:moveTo>
                <a:lnTo>
                  <a:pt x="0" y="0"/>
                </a:lnTo>
                <a:lnTo>
                  <a:pt x="0" y="31750"/>
                </a:lnTo>
                <a:lnTo>
                  <a:pt x="0" y="167640"/>
                </a:lnTo>
                <a:lnTo>
                  <a:pt x="0" y="199390"/>
                </a:lnTo>
                <a:lnTo>
                  <a:pt x="0" y="346710"/>
                </a:lnTo>
                <a:lnTo>
                  <a:pt x="36588" y="346710"/>
                </a:lnTo>
                <a:lnTo>
                  <a:pt x="36588" y="199390"/>
                </a:lnTo>
                <a:lnTo>
                  <a:pt x="215480" y="199390"/>
                </a:lnTo>
                <a:lnTo>
                  <a:pt x="215480" y="167640"/>
                </a:lnTo>
                <a:lnTo>
                  <a:pt x="36588" y="167640"/>
                </a:lnTo>
                <a:lnTo>
                  <a:pt x="36588" y="31750"/>
                </a:lnTo>
                <a:lnTo>
                  <a:pt x="237223" y="31750"/>
                </a:lnTo>
                <a:lnTo>
                  <a:pt x="237223" y="0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32371" y="4454359"/>
            <a:ext cx="36830" cy="346075"/>
          </a:xfrm>
          <a:custGeom>
            <a:avLst/>
            <a:gdLst/>
            <a:ahLst/>
            <a:cxnLst/>
            <a:rect l="l" t="t" r="r" b="b"/>
            <a:pathLst>
              <a:path w="36829" h="346075">
                <a:moveTo>
                  <a:pt x="36588" y="0"/>
                </a:moveTo>
                <a:lnTo>
                  <a:pt x="0" y="0"/>
                </a:lnTo>
                <a:lnTo>
                  <a:pt x="0" y="345960"/>
                </a:lnTo>
                <a:lnTo>
                  <a:pt x="36588" y="345960"/>
                </a:lnTo>
                <a:lnTo>
                  <a:pt x="36588" y="0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51024" y="4451399"/>
            <a:ext cx="307975" cy="352425"/>
          </a:xfrm>
          <a:custGeom>
            <a:avLst/>
            <a:gdLst/>
            <a:ahLst/>
            <a:cxnLst/>
            <a:rect l="l" t="t" r="r" b="b"/>
            <a:pathLst>
              <a:path w="307975" h="352425">
                <a:moveTo>
                  <a:pt x="181368" y="0"/>
                </a:moveTo>
                <a:lnTo>
                  <a:pt x="131721" y="5996"/>
                </a:lnTo>
                <a:lnTo>
                  <a:pt x="87995" y="23099"/>
                </a:lnTo>
                <a:lnTo>
                  <a:pt x="51574" y="49977"/>
                </a:lnTo>
                <a:lnTo>
                  <a:pt x="23845" y="85298"/>
                </a:lnTo>
                <a:lnTo>
                  <a:pt x="6192" y="127732"/>
                </a:lnTo>
                <a:lnTo>
                  <a:pt x="0" y="175945"/>
                </a:lnTo>
                <a:lnTo>
                  <a:pt x="6189" y="224159"/>
                </a:lnTo>
                <a:lnTo>
                  <a:pt x="23827" y="266592"/>
                </a:lnTo>
                <a:lnTo>
                  <a:pt x="51514" y="301913"/>
                </a:lnTo>
                <a:lnTo>
                  <a:pt x="87852" y="328791"/>
                </a:lnTo>
                <a:lnTo>
                  <a:pt x="131442" y="345894"/>
                </a:lnTo>
                <a:lnTo>
                  <a:pt x="180886" y="351891"/>
                </a:lnTo>
                <a:lnTo>
                  <a:pt x="217889" y="348663"/>
                </a:lnTo>
                <a:lnTo>
                  <a:pt x="251977" y="339040"/>
                </a:lnTo>
                <a:lnTo>
                  <a:pt x="282270" y="323114"/>
                </a:lnTo>
                <a:lnTo>
                  <a:pt x="307886" y="300977"/>
                </a:lnTo>
                <a:lnTo>
                  <a:pt x="284657" y="277749"/>
                </a:lnTo>
                <a:lnTo>
                  <a:pt x="262351" y="296542"/>
                </a:lnTo>
                <a:lnTo>
                  <a:pt x="237775" y="309446"/>
                </a:lnTo>
                <a:lnTo>
                  <a:pt x="211066" y="316880"/>
                </a:lnTo>
                <a:lnTo>
                  <a:pt x="182359" y="319265"/>
                </a:lnTo>
                <a:lnTo>
                  <a:pt x="135071" y="312236"/>
                </a:lnTo>
                <a:lnTo>
                  <a:pt x="94785" y="292444"/>
                </a:lnTo>
                <a:lnTo>
                  <a:pt x="63514" y="261836"/>
                </a:lnTo>
                <a:lnTo>
                  <a:pt x="43274" y="222355"/>
                </a:lnTo>
                <a:lnTo>
                  <a:pt x="36080" y="175945"/>
                </a:lnTo>
                <a:lnTo>
                  <a:pt x="43274" y="129536"/>
                </a:lnTo>
                <a:lnTo>
                  <a:pt x="63514" y="90055"/>
                </a:lnTo>
                <a:lnTo>
                  <a:pt x="94785" y="59446"/>
                </a:lnTo>
                <a:lnTo>
                  <a:pt x="135071" y="39655"/>
                </a:lnTo>
                <a:lnTo>
                  <a:pt x="182359" y="32626"/>
                </a:lnTo>
                <a:lnTo>
                  <a:pt x="211066" y="35002"/>
                </a:lnTo>
                <a:lnTo>
                  <a:pt x="237775" y="42381"/>
                </a:lnTo>
                <a:lnTo>
                  <a:pt x="262351" y="55134"/>
                </a:lnTo>
                <a:lnTo>
                  <a:pt x="284657" y="73634"/>
                </a:lnTo>
                <a:lnTo>
                  <a:pt x="307886" y="50406"/>
                </a:lnTo>
                <a:lnTo>
                  <a:pt x="282277" y="28353"/>
                </a:lnTo>
                <a:lnTo>
                  <a:pt x="252037" y="12601"/>
                </a:lnTo>
                <a:lnTo>
                  <a:pt x="218092" y="3150"/>
                </a:lnTo>
                <a:lnTo>
                  <a:pt x="181368" y="0"/>
                </a:lnTo>
                <a:close/>
              </a:path>
            </a:pathLst>
          </a:custGeom>
          <a:solidFill>
            <a:srgbClr val="F99D2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84330" y="2994971"/>
            <a:ext cx="66225" cy="6548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4396" y="2880057"/>
            <a:ext cx="66959" cy="66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62647" y="2763521"/>
            <a:ext cx="67138" cy="664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1106" y="2649025"/>
            <a:ext cx="66028" cy="6572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90119" y="2140680"/>
            <a:ext cx="65493" cy="6621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04030" y="2120742"/>
            <a:ext cx="66484" cy="6696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20639" y="2119001"/>
            <a:ext cx="66415" cy="6713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5830" y="2137456"/>
            <a:ext cx="65727" cy="6603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43837" y="2997785"/>
            <a:ext cx="66215" cy="6548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763028" y="2882891"/>
            <a:ext cx="66950" cy="6647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764594" y="2766330"/>
            <a:ext cx="67141" cy="66422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747243" y="2651845"/>
            <a:ext cx="66028" cy="6573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890119" y="3503543"/>
            <a:ext cx="65493" cy="6621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04030" y="3522733"/>
            <a:ext cx="66484" cy="66963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20639" y="3524298"/>
            <a:ext cx="66415" cy="67139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5291766" y="2062662"/>
            <a:ext cx="1608455" cy="1600200"/>
            <a:chOff x="5291766" y="2062662"/>
            <a:chExt cx="1608455" cy="1600200"/>
          </a:xfrm>
        </p:grpSpPr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35830" y="3506951"/>
              <a:ext cx="65727" cy="6601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291760" y="2062670"/>
              <a:ext cx="1608455" cy="1600200"/>
            </a:xfrm>
            <a:custGeom>
              <a:avLst/>
              <a:gdLst/>
              <a:ahLst/>
              <a:cxnLst/>
              <a:rect l="l" t="t" r="r" b="b"/>
              <a:pathLst>
                <a:path w="1608454" h="1600200">
                  <a:moveTo>
                    <a:pt x="270078" y="729678"/>
                  </a:moveTo>
                  <a:lnTo>
                    <a:pt x="261035" y="712330"/>
                  </a:lnTo>
                  <a:lnTo>
                    <a:pt x="258178" y="706412"/>
                  </a:lnTo>
                  <a:lnTo>
                    <a:pt x="247357" y="682117"/>
                  </a:lnTo>
                  <a:lnTo>
                    <a:pt x="231292" y="703872"/>
                  </a:lnTo>
                  <a:lnTo>
                    <a:pt x="227406" y="709510"/>
                  </a:lnTo>
                  <a:lnTo>
                    <a:pt x="216154" y="726846"/>
                  </a:lnTo>
                  <a:lnTo>
                    <a:pt x="243535" y="721588"/>
                  </a:lnTo>
                  <a:lnTo>
                    <a:pt x="270078" y="729678"/>
                  </a:lnTo>
                  <a:close/>
                </a:path>
                <a:path w="1608454" h="1600200">
                  <a:moveTo>
                    <a:pt x="271780" y="809028"/>
                  </a:moveTo>
                  <a:lnTo>
                    <a:pt x="264033" y="798550"/>
                  </a:lnTo>
                  <a:lnTo>
                    <a:pt x="260210" y="793191"/>
                  </a:lnTo>
                  <a:lnTo>
                    <a:pt x="256603" y="787755"/>
                  </a:lnTo>
                  <a:lnTo>
                    <a:pt x="242239" y="765327"/>
                  </a:lnTo>
                  <a:lnTo>
                    <a:pt x="229641" y="789216"/>
                  </a:lnTo>
                  <a:lnTo>
                    <a:pt x="226529" y="795362"/>
                  </a:lnTo>
                  <a:lnTo>
                    <a:pt x="218033" y="814146"/>
                  </a:lnTo>
                  <a:lnTo>
                    <a:pt x="244309" y="804926"/>
                  </a:lnTo>
                  <a:lnTo>
                    <a:pt x="271780" y="809028"/>
                  </a:lnTo>
                  <a:close/>
                </a:path>
                <a:path w="1608454" h="1600200">
                  <a:moveTo>
                    <a:pt x="285165" y="887183"/>
                  </a:moveTo>
                  <a:lnTo>
                    <a:pt x="275945" y="877989"/>
                  </a:lnTo>
                  <a:lnTo>
                    <a:pt x="271386" y="873264"/>
                  </a:lnTo>
                  <a:lnTo>
                    <a:pt x="258229" y="858558"/>
                  </a:lnTo>
                  <a:lnTo>
                    <a:pt x="249504" y="848372"/>
                  </a:lnTo>
                  <a:lnTo>
                    <a:pt x="244957" y="860996"/>
                  </a:lnTo>
                  <a:lnTo>
                    <a:pt x="238404" y="880414"/>
                  </a:lnTo>
                  <a:lnTo>
                    <a:pt x="236461" y="886980"/>
                  </a:lnTo>
                  <a:lnTo>
                    <a:pt x="232778" y="900277"/>
                  </a:lnTo>
                  <a:lnTo>
                    <a:pt x="257390" y="887234"/>
                  </a:lnTo>
                  <a:lnTo>
                    <a:pt x="285165" y="887183"/>
                  </a:lnTo>
                  <a:close/>
                </a:path>
                <a:path w="1608454" h="1600200">
                  <a:moveTo>
                    <a:pt x="736130" y="1322412"/>
                  </a:moveTo>
                  <a:lnTo>
                    <a:pt x="699643" y="1337157"/>
                  </a:lnTo>
                  <a:lnTo>
                    <a:pt x="687044" y="1341361"/>
                  </a:lnTo>
                  <a:lnTo>
                    <a:pt x="692023" y="1345933"/>
                  </a:lnTo>
                  <a:lnTo>
                    <a:pt x="723722" y="1371917"/>
                  </a:lnTo>
                  <a:lnTo>
                    <a:pt x="729284" y="1375968"/>
                  </a:lnTo>
                  <a:lnTo>
                    <a:pt x="726071" y="1348422"/>
                  </a:lnTo>
                  <a:lnTo>
                    <a:pt x="736130" y="1322412"/>
                  </a:lnTo>
                  <a:close/>
                </a:path>
                <a:path w="1608454" h="1600200">
                  <a:moveTo>
                    <a:pt x="755205" y="240715"/>
                  </a:moveTo>
                  <a:lnTo>
                    <a:pt x="717677" y="224739"/>
                  </a:lnTo>
                  <a:lnTo>
                    <a:pt x="704672" y="219913"/>
                  </a:lnTo>
                  <a:lnTo>
                    <a:pt x="713092" y="239014"/>
                  </a:lnTo>
                  <a:lnTo>
                    <a:pt x="715822" y="245452"/>
                  </a:lnTo>
                  <a:lnTo>
                    <a:pt x="714235" y="266166"/>
                  </a:lnTo>
                  <a:lnTo>
                    <a:pt x="713790" y="273138"/>
                  </a:lnTo>
                  <a:lnTo>
                    <a:pt x="718693" y="268909"/>
                  </a:lnTo>
                  <a:lnTo>
                    <a:pt x="733882" y="256552"/>
                  </a:lnTo>
                  <a:lnTo>
                    <a:pt x="739089" y="252412"/>
                  </a:lnTo>
                  <a:lnTo>
                    <a:pt x="744385" y="248450"/>
                  </a:lnTo>
                  <a:lnTo>
                    <a:pt x="755205" y="240715"/>
                  </a:lnTo>
                  <a:close/>
                </a:path>
                <a:path w="1608454" h="1600200">
                  <a:moveTo>
                    <a:pt x="816521" y="1380591"/>
                  </a:moveTo>
                  <a:lnTo>
                    <a:pt x="811009" y="1360525"/>
                  </a:lnTo>
                  <a:lnTo>
                    <a:pt x="809256" y="1353756"/>
                  </a:lnTo>
                  <a:lnTo>
                    <a:pt x="813904" y="1333423"/>
                  </a:lnTo>
                  <a:lnTo>
                    <a:pt x="815378" y="1326603"/>
                  </a:lnTo>
                  <a:lnTo>
                    <a:pt x="781456" y="1346568"/>
                  </a:lnTo>
                  <a:lnTo>
                    <a:pt x="769620" y="1352600"/>
                  </a:lnTo>
                  <a:lnTo>
                    <a:pt x="780910" y="1360055"/>
                  </a:lnTo>
                  <a:lnTo>
                    <a:pt x="786676" y="1363624"/>
                  </a:lnTo>
                  <a:lnTo>
                    <a:pt x="804379" y="1373962"/>
                  </a:lnTo>
                  <a:lnTo>
                    <a:pt x="810412" y="1377378"/>
                  </a:lnTo>
                  <a:lnTo>
                    <a:pt x="816521" y="1380591"/>
                  </a:lnTo>
                  <a:close/>
                </a:path>
                <a:path w="1608454" h="1600200">
                  <a:moveTo>
                    <a:pt x="838530" y="239636"/>
                  </a:moveTo>
                  <a:lnTo>
                    <a:pt x="803783" y="218274"/>
                  </a:lnTo>
                  <a:lnTo>
                    <a:pt x="791641" y="211645"/>
                  </a:lnTo>
                  <a:lnTo>
                    <a:pt x="797140" y="231711"/>
                  </a:lnTo>
                  <a:lnTo>
                    <a:pt x="798893" y="238493"/>
                  </a:lnTo>
                  <a:lnTo>
                    <a:pt x="794258" y="258813"/>
                  </a:lnTo>
                  <a:lnTo>
                    <a:pt x="792784" y="265633"/>
                  </a:lnTo>
                  <a:lnTo>
                    <a:pt x="798271" y="262115"/>
                  </a:lnTo>
                  <a:lnTo>
                    <a:pt x="815111" y="252183"/>
                  </a:lnTo>
                  <a:lnTo>
                    <a:pt x="820877" y="248856"/>
                  </a:lnTo>
                  <a:lnTo>
                    <a:pt x="826693" y="245681"/>
                  </a:lnTo>
                  <a:lnTo>
                    <a:pt x="838530" y="239636"/>
                  </a:lnTo>
                  <a:close/>
                </a:path>
                <a:path w="1608454" h="1600200">
                  <a:moveTo>
                    <a:pt x="903478" y="1372336"/>
                  </a:moveTo>
                  <a:lnTo>
                    <a:pt x="895070" y="1353235"/>
                  </a:lnTo>
                  <a:lnTo>
                    <a:pt x="892327" y="1346796"/>
                  </a:lnTo>
                  <a:lnTo>
                    <a:pt x="893927" y="1326083"/>
                  </a:lnTo>
                  <a:lnTo>
                    <a:pt x="894359" y="1319110"/>
                  </a:lnTo>
                  <a:lnTo>
                    <a:pt x="863777" y="1343787"/>
                  </a:lnTo>
                  <a:lnTo>
                    <a:pt x="852957" y="1351534"/>
                  </a:lnTo>
                  <a:lnTo>
                    <a:pt x="865225" y="1357210"/>
                  </a:lnTo>
                  <a:lnTo>
                    <a:pt x="871448" y="1359941"/>
                  </a:lnTo>
                  <a:lnTo>
                    <a:pt x="890485" y="1367510"/>
                  </a:lnTo>
                  <a:lnTo>
                    <a:pt x="896962" y="1369987"/>
                  </a:lnTo>
                  <a:lnTo>
                    <a:pt x="903478" y="1372336"/>
                  </a:lnTo>
                  <a:close/>
                </a:path>
                <a:path w="1608454" h="1600200">
                  <a:moveTo>
                    <a:pt x="921118" y="250875"/>
                  </a:moveTo>
                  <a:lnTo>
                    <a:pt x="889914" y="224574"/>
                  </a:lnTo>
                  <a:lnTo>
                    <a:pt x="878878" y="216268"/>
                  </a:lnTo>
                  <a:lnTo>
                    <a:pt x="882091" y="243814"/>
                  </a:lnTo>
                  <a:lnTo>
                    <a:pt x="872032" y="269836"/>
                  </a:lnTo>
                  <a:lnTo>
                    <a:pt x="908507" y="255092"/>
                  </a:lnTo>
                  <a:lnTo>
                    <a:pt x="914793" y="252920"/>
                  </a:lnTo>
                  <a:lnTo>
                    <a:pt x="921118" y="250875"/>
                  </a:lnTo>
                  <a:close/>
                </a:path>
                <a:path w="1608454" h="1600200">
                  <a:moveTo>
                    <a:pt x="1371206" y="691413"/>
                  </a:moveTo>
                  <a:lnTo>
                    <a:pt x="1346593" y="704456"/>
                  </a:lnTo>
                  <a:lnTo>
                    <a:pt x="1318806" y="704507"/>
                  </a:lnTo>
                  <a:lnTo>
                    <a:pt x="1328026" y="713714"/>
                  </a:lnTo>
                  <a:lnTo>
                    <a:pt x="1332598" y="718426"/>
                  </a:lnTo>
                  <a:lnTo>
                    <a:pt x="1345742" y="733145"/>
                  </a:lnTo>
                  <a:lnTo>
                    <a:pt x="1354467" y="743318"/>
                  </a:lnTo>
                  <a:lnTo>
                    <a:pt x="1359027" y="730694"/>
                  </a:lnTo>
                  <a:lnTo>
                    <a:pt x="1365580" y="711276"/>
                  </a:lnTo>
                  <a:lnTo>
                    <a:pt x="1367510" y="704710"/>
                  </a:lnTo>
                  <a:lnTo>
                    <a:pt x="1371206" y="691413"/>
                  </a:lnTo>
                  <a:close/>
                </a:path>
                <a:path w="1608454" h="1600200">
                  <a:moveTo>
                    <a:pt x="1385951" y="777544"/>
                  </a:moveTo>
                  <a:lnTo>
                    <a:pt x="1359662" y="786765"/>
                  </a:lnTo>
                  <a:lnTo>
                    <a:pt x="1332191" y="782662"/>
                  </a:lnTo>
                  <a:lnTo>
                    <a:pt x="1339938" y="793153"/>
                  </a:lnTo>
                  <a:lnTo>
                    <a:pt x="1343774" y="798499"/>
                  </a:lnTo>
                  <a:lnTo>
                    <a:pt x="1347368" y="803935"/>
                  </a:lnTo>
                  <a:lnTo>
                    <a:pt x="1361744" y="826363"/>
                  </a:lnTo>
                  <a:lnTo>
                    <a:pt x="1374330" y="802474"/>
                  </a:lnTo>
                  <a:lnTo>
                    <a:pt x="1377442" y="796340"/>
                  </a:lnTo>
                  <a:lnTo>
                    <a:pt x="1380324" y="790143"/>
                  </a:lnTo>
                  <a:lnTo>
                    <a:pt x="1385951" y="777544"/>
                  </a:lnTo>
                  <a:close/>
                </a:path>
                <a:path w="1608454" h="1600200">
                  <a:moveTo>
                    <a:pt x="1387830" y="864857"/>
                  </a:moveTo>
                  <a:lnTo>
                    <a:pt x="1360436" y="870102"/>
                  </a:lnTo>
                  <a:lnTo>
                    <a:pt x="1333906" y="862012"/>
                  </a:lnTo>
                  <a:lnTo>
                    <a:pt x="1342948" y="879360"/>
                  </a:lnTo>
                  <a:lnTo>
                    <a:pt x="1345806" y="885278"/>
                  </a:lnTo>
                  <a:lnTo>
                    <a:pt x="1356626" y="909586"/>
                  </a:lnTo>
                  <a:lnTo>
                    <a:pt x="1372692" y="887818"/>
                  </a:lnTo>
                  <a:lnTo>
                    <a:pt x="1376578" y="882192"/>
                  </a:lnTo>
                  <a:lnTo>
                    <a:pt x="1387830" y="864857"/>
                  </a:lnTo>
                  <a:close/>
                </a:path>
                <a:path w="1608454" h="1600200">
                  <a:moveTo>
                    <a:pt x="1608162" y="800100"/>
                  </a:moveTo>
                  <a:lnTo>
                    <a:pt x="1606524" y="749300"/>
                  </a:lnTo>
                  <a:lnTo>
                    <a:pt x="1601673" y="698500"/>
                  </a:lnTo>
                  <a:lnTo>
                    <a:pt x="1593710" y="647700"/>
                  </a:lnTo>
                  <a:lnTo>
                    <a:pt x="1582724" y="596900"/>
                  </a:lnTo>
                  <a:lnTo>
                    <a:pt x="1574990" y="575678"/>
                  </a:lnTo>
                  <a:lnTo>
                    <a:pt x="1574990" y="800100"/>
                  </a:lnTo>
                  <a:lnTo>
                    <a:pt x="1573212" y="850900"/>
                  </a:lnTo>
                  <a:lnTo>
                    <a:pt x="1567980" y="901700"/>
                  </a:lnTo>
                  <a:lnTo>
                    <a:pt x="1559407" y="952500"/>
                  </a:lnTo>
                  <a:lnTo>
                    <a:pt x="1547596" y="1003300"/>
                  </a:lnTo>
                  <a:lnTo>
                    <a:pt x="1532686" y="1054100"/>
                  </a:lnTo>
                  <a:lnTo>
                    <a:pt x="1514792" y="1104900"/>
                  </a:lnTo>
                  <a:lnTo>
                    <a:pt x="1494028" y="1143000"/>
                  </a:lnTo>
                  <a:lnTo>
                    <a:pt x="1485087" y="1130300"/>
                  </a:lnTo>
                  <a:lnTo>
                    <a:pt x="1475701" y="1104900"/>
                  </a:lnTo>
                  <a:lnTo>
                    <a:pt x="1465872" y="1092200"/>
                  </a:lnTo>
                  <a:lnTo>
                    <a:pt x="1455585" y="1066800"/>
                  </a:lnTo>
                  <a:lnTo>
                    <a:pt x="1445488" y="1054100"/>
                  </a:lnTo>
                  <a:lnTo>
                    <a:pt x="1434998" y="1041400"/>
                  </a:lnTo>
                  <a:lnTo>
                    <a:pt x="1424152" y="1028700"/>
                  </a:lnTo>
                  <a:lnTo>
                    <a:pt x="1412976" y="1003300"/>
                  </a:lnTo>
                  <a:lnTo>
                    <a:pt x="1417840" y="990600"/>
                  </a:lnTo>
                  <a:lnTo>
                    <a:pt x="1427581" y="965200"/>
                  </a:lnTo>
                  <a:lnTo>
                    <a:pt x="1438275" y="914400"/>
                  </a:lnTo>
                  <a:lnTo>
                    <a:pt x="1444828" y="850900"/>
                  </a:lnTo>
                  <a:lnTo>
                    <a:pt x="1447063" y="800100"/>
                  </a:lnTo>
                  <a:lnTo>
                    <a:pt x="1444828" y="749300"/>
                  </a:lnTo>
                  <a:lnTo>
                    <a:pt x="1438275" y="698500"/>
                  </a:lnTo>
                  <a:lnTo>
                    <a:pt x="1430489" y="661517"/>
                  </a:lnTo>
                  <a:lnTo>
                    <a:pt x="1430489" y="800100"/>
                  </a:lnTo>
                  <a:lnTo>
                    <a:pt x="1428546" y="850900"/>
                  </a:lnTo>
                  <a:lnTo>
                    <a:pt x="1422831" y="901700"/>
                  </a:lnTo>
                  <a:lnTo>
                    <a:pt x="1413522" y="952500"/>
                  </a:lnTo>
                  <a:lnTo>
                    <a:pt x="1400835" y="990358"/>
                  </a:lnTo>
                  <a:lnTo>
                    <a:pt x="1374000" y="965200"/>
                  </a:lnTo>
                  <a:lnTo>
                    <a:pt x="1345425" y="927100"/>
                  </a:lnTo>
                  <a:lnTo>
                    <a:pt x="1315516" y="901700"/>
                  </a:lnTo>
                  <a:lnTo>
                    <a:pt x="1299946" y="889000"/>
                  </a:lnTo>
                  <a:lnTo>
                    <a:pt x="1291424" y="882053"/>
                  </a:lnTo>
                  <a:lnTo>
                    <a:pt x="1292110" y="876300"/>
                  </a:lnTo>
                  <a:lnTo>
                    <a:pt x="1293647" y="863600"/>
                  </a:lnTo>
                  <a:lnTo>
                    <a:pt x="1295882" y="850900"/>
                  </a:lnTo>
                  <a:lnTo>
                    <a:pt x="1296568" y="838200"/>
                  </a:lnTo>
                  <a:lnTo>
                    <a:pt x="1297254" y="825500"/>
                  </a:lnTo>
                  <a:lnTo>
                    <a:pt x="1297724" y="800100"/>
                  </a:lnTo>
                  <a:lnTo>
                    <a:pt x="1297254" y="787400"/>
                  </a:lnTo>
                  <a:lnTo>
                    <a:pt x="1295882" y="762000"/>
                  </a:lnTo>
                  <a:lnTo>
                    <a:pt x="1293647" y="736600"/>
                  </a:lnTo>
                  <a:lnTo>
                    <a:pt x="1290586" y="723900"/>
                  </a:lnTo>
                  <a:lnTo>
                    <a:pt x="1285595" y="723900"/>
                  </a:lnTo>
                  <a:lnTo>
                    <a:pt x="1316431" y="698500"/>
                  </a:lnTo>
                  <a:lnTo>
                    <a:pt x="1346073" y="673100"/>
                  </a:lnTo>
                  <a:lnTo>
                    <a:pt x="1374394" y="647700"/>
                  </a:lnTo>
                  <a:lnTo>
                    <a:pt x="1400886" y="610120"/>
                  </a:lnTo>
                  <a:lnTo>
                    <a:pt x="1413522" y="660400"/>
                  </a:lnTo>
                  <a:lnTo>
                    <a:pt x="1422831" y="698500"/>
                  </a:lnTo>
                  <a:lnTo>
                    <a:pt x="1428546" y="749300"/>
                  </a:lnTo>
                  <a:lnTo>
                    <a:pt x="1430489" y="800100"/>
                  </a:lnTo>
                  <a:lnTo>
                    <a:pt x="1430489" y="661517"/>
                  </a:lnTo>
                  <a:lnTo>
                    <a:pt x="1427581" y="647700"/>
                  </a:lnTo>
                  <a:lnTo>
                    <a:pt x="1416634" y="609600"/>
                  </a:lnTo>
                  <a:lnTo>
                    <a:pt x="1412976" y="596900"/>
                  </a:lnTo>
                  <a:lnTo>
                    <a:pt x="1424152" y="584200"/>
                  </a:lnTo>
                  <a:lnTo>
                    <a:pt x="1434985" y="571500"/>
                  </a:lnTo>
                  <a:lnTo>
                    <a:pt x="1445475" y="546100"/>
                  </a:lnTo>
                  <a:lnTo>
                    <a:pt x="1455572" y="533400"/>
                  </a:lnTo>
                  <a:lnTo>
                    <a:pt x="1465884" y="520700"/>
                  </a:lnTo>
                  <a:lnTo>
                    <a:pt x="1475727" y="495300"/>
                  </a:lnTo>
                  <a:lnTo>
                    <a:pt x="1485125" y="482600"/>
                  </a:lnTo>
                  <a:lnTo>
                    <a:pt x="1494053" y="457263"/>
                  </a:lnTo>
                  <a:lnTo>
                    <a:pt x="1514792" y="508000"/>
                  </a:lnTo>
                  <a:lnTo>
                    <a:pt x="1532686" y="546100"/>
                  </a:lnTo>
                  <a:lnTo>
                    <a:pt x="1547596" y="596900"/>
                  </a:lnTo>
                  <a:lnTo>
                    <a:pt x="1559407" y="647700"/>
                  </a:lnTo>
                  <a:lnTo>
                    <a:pt x="1567980" y="698500"/>
                  </a:lnTo>
                  <a:lnTo>
                    <a:pt x="1573212" y="749300"/>
                  </a:lnTo>
                  <a:lnTo>
                    <a:pt x="1574990" y="800100"/>
                  </a:lnTo>
                  <a:lnTo>
                    <a:pt x="1574990" y="575678"/>
                  </a:lnTo>
                  <a:lnTo>
                    <a:pt x="1568843" y="558800"/>
                  </a:lnTo>
                  <a:lnTo>
                    <a:pt x="1552130" y="508000"/>
                  </a:lnTo>
                  <a:lnTo>
                    <a:pt x="1532724" y="457200"/>
                  </a:lnTo>
                  <a:lnTo>
                    <a:pt x="1518031" y="431800"/>
                  </a:lnTo>
                  <a:lnTo>
                    <a:pt x="1510690" y="419100"/>
                  </a:lnTo>
                  <a:lnTo>
                    <a:pt x="1525600" y="381000"/>
                  </a:lnTo>
                  <a:lnTo>
                    <a:pt x="1538414" y="330200"/>
                  </a:lnTo>
                  <a:lnTo>
                    <a:pt x="1548980" y="292100"/>
                  </a:lnTo>
                  <a:lnTo>
                    <a:pt x="1557210" y="241300"/>
                  </a:lnTo>
                  <a:lnTo>
                    <a:pt x="1563027" y="190500"/>
                  </a:lnTo>
                  <a:lnTo>
                    <a:pt x="1566329" y="139700"/>
                  </a:lnTo>
                  <a:lnTo>
                    <a:pt x="1567053" y="88900"/>
                  </a:lnTo>
                  <a:lnTo>
                    <a:pt x="1566557" y="76200"/>
                  </a:lnTo>
                  <a:lnTo>
                    <a:pt x="1565097" y="38100"/>
                  </a:lnTo>
                  <a:lnTo>
                    <a:pt x="1524901" y="38100"/>
                  </a:lnTo>
                  <a:lnTo>
                    <a:pt x="1524901" y="114300"/>
                  </a:lnTo>
                  <a:lnTo>
                    <a:pt x="1524203" y="152400"/>
                  </a:lnTo>
                  <a:lnTo>
                    <a:pt x="1522564" y="177800"/>
                  </a:lnTo>
                  <a:lnTo>
                    <a:pt x="1519948" y="215900"/>
                  </a:lnTo>
                  <a:lnTo>
                    <a:pt x="1461922" y="215900"/>
                  </a:lnTo>
                  <a:lnTo>
                    <a:pt x="1461922" y="444500"/>
                  </a:lnTo>
                  <a:lnTo>
                    <a:pt x="1454086" y="457200"/>
                  </a:lnTo>
                  <a:lnTo>
                    <a:pt x="1445844" y="482600"/>
                  </a:lnTo>
                  <a:lnTo>
                    <a:pt x="1437335" y="495300"/>
                  </a:lnTo>
                  <a:lnTo>
                    <a:pt x="1428661" y="508000"/>
                  </a:lnTo>
                  <a:lnTo>
                    <a:pt x="1399730" y="558800"/>
                  </a:lnTo>
                  <a:lnTo>
                    <a:pt x="1367713" y="596900"/>
                  </a:lnTo>
                  <a:lnTo>
                    <a:pt x="1332915" y="647700"/>
                  </a:lnTo>
                  <a:lnTo>
                    <a:pt x="1295654" y="685800"/>
                  </a:lnTo>
                  <a:lnTo>
                    <a:pt x="1256220" y="711200"/>
                  </a:lnTo>
                  <a:lnTo>
                    <a:pt x="1214932" y="736600"/>
                  </a:lnTo>
                  <a:lnTo>
                    <a:pt x="1172108" y="762000"/>
                  </a:lnTo>
                  <a:lnTo>
                    <a:pt x="1169568" y="749300"/>
                  </a:lnTo>
                  <a:lnTo>
                    <a:pt x="1165974" y="723900"/>
                  </a:lnTo>
                  <a:lnTo>
                    <a:pt x="1161351" y="711200"/>
                  </a:lnTo>
                  <a:lnTo>
                    <a:pt x="1155750" y="685800"/>
                  </a:lnTo>
                  <a:lnTo>
                    <a:pt x="1174267" y="673100"/>
                  </a:lnTo>
                  <a:lnTo>
                    <a:pt x="1192796" y="660400"/>
                  </a:lnTo>
                  <a:lnTo>
                    <a:pt x="1227239" y="622300"/>
                  </a:lnTo>
                  <a:lnTo>
                    <a:pt x="1258874" y="571500"/>
                  </a:lnTo>
                  <a:lnTo>
                    <a:pt x="1287487" y="533400"/>
                  </a:lnTo>
                  <a:lnTo>
                    <a:pt x="1312900" y="482600"/>
                  </a:lnTo>
                  <a:lnTo>
                    <a:pt x="1334897" y="431800"/>
                  </a:lnTo>
                  <a:lnTo>
                    <a:pt x="1397406" y="431800"/>
                  </a:lnTo>
                  <a:lnTo>
                    <a:pt x="1429245" y="444500"/>
                  </a:lnTo>
                  <a:lnTo>
                    <a:pt x="1461922" y="444500"/>
                  </a:lnTo>
                  <a:lnTo>
                    <a:pt x="1461922" y="215900"/>
                  </a:lnTo>
                  <a:lnTo>
                    <a:pt x="1357071" y="215900"/>
                  </a:lnTo>
                  <a:lnTo>
                    <a:pt x="1300124" y="230200"/>
                  </a:lnTo>
                  <a:lnTo>
                    <a:pt x="1300124" y="431800"/>
                  </a:lnTo>
                  <a:lnTo>
                    <a:pt x="1286598" y="469900"/>
                  </a:lnTo>
                  <a:lnTo>
                    <a:pt x="1270736" y="508000"/>
                  </a:lnTo>
                  <a:lnTo>
                    <a:pt x="1253274" y="533400"/>
                  </a:lnTo>
                  <a:lnTo>
                    <a:pt x="1234909" y="558800"/>
                  </a:lnTo>
                  <a:lnTo>
                    <a:pt x="1224838" y="584200"/>
                  </a:lnTo>
                  <a:lnTo>
                    <a:pt x="1214208" y="596900"/>
                  </a:lnTo>
                  <a:lnTo>
                    <a:pt x="1192263" y="622300"/>
                  </a:lnTo>
                  <a:lnTo>
                    <a:pt x="1186688" y="622300"/>
                  </a:lnTo>
                  <a:lnTo>
                    <a:pt x="1181074" y="635000"/>
                  </a:lnTo>
                  <a:lnTo>
                    <a:pt x="1175435" y="635000"/>
                  </a:lnTo>
                  <a:lnTo>
                    <a:pt x="1169758" y="647700"/>
                  </a:lnTo>
                  <a:lnTo>
                    <a:pt x="1164590" y="647700"/>
                  </a:lnTo>
                  <a:lnTo>
                    <a:pt x="1159205" y="660400"/>
                  </a:lnTo>
                  <a:lnTo>
                    <a:pt x="1153706" y="660400"/>
                  </a:lnTo>
                  <a:lnTo>
                    <a:pt x="1148181" y="673100"/>
                  </a:lnTo>
                  <a:lnTo>
                    <a:pt x="1147749" y="671296"/>
                  </a:lnTo>
                  <a:lnTo>
                    <a:pt x="1147749" y="1168400"/>
                  </a:lnTo>
                  <a:lnTo>
                    <a:pt x="1131519" y="1168400"/>
                  </a:lnTo>
                  <a:lnTo>
                    <a:pt x="1113167" y="1155700"/>
                  </a:lnTo>
                  <a:lnTo>
                    <a:pt x="1095197" y="1155700"/>
                  </a:lnTo>
                  <a:lnTo>
                    <a:pt x="1077341" y="1142987"/>
                  </a:lnTo>
                  <a:lnTo>
                    <a:pt x="1060767" y="1130300"/>
                  </a:lnTo>
                  <a:lnTo>
                    <a:pt x="1044727" y="1130300"/>
                  </a:lnTo>
                  <a:lnTo>
                    <a:pt x="1029220" y="1117600"/>
                  </a:lnTo>
                  <a:lnTo>
                    <a:pt x="1014234" y="1104900"/>
                  </a:lnTo>
                  <a:lnTo>
                    <a:pt x="1026071" y="1092200"/>
                  </a:lnTo>
                  <a:lnTo>
                    <a:pt x="1037539" y="1092200"/>
                  </a:lnTo>
                  <a:lnTo>
                    <a:pt x="1048651" y="1079500"/>
                  </a:lnTo>
                  <a:lnTo>
                    <a:pt x="1059383" y="1066800"/>
                  </a:lnTo>
                  <a:lnTo>
                    <a:pt x="1075143" y="1079500"/>
                  </a:lnTo>
                  <a:lnTo>
                    <a:pt x="1090942" y="1079500"/>
                  </a:lnTo>
                  <a:lnTo>
                    <a:pt x="1106919" y="1092200"/>
                  </a:lnTo>
                  <a:lnTo>
                    <a:pt x="1123226" y="1092200"/>
                  </a:lnTo>
                  <a:lnTo>
                    <a:pt x="1127226" y="1104900"/>
                  </a:lnTo>
                  <a:lnTo>
                    <a:pt x="1131112" y="1117600"/>
                  </a:lnTo>
                  <a:lnTo>
                    <a:pt x="1134897" y="1117600"/>
                  </a:lnTo>
                  <a:lnTo>
                    <a:pt x="1138567" y="1130300"/>
                  </a:lnTo>
                  <a:lnTo>
                    <a:pt x="1141882" y="1143000"/>
                  </a:lnTo>
                  <a:lnTo>
                    <a:pt x="1144917" y="1155700"/>
                  </a:lnTo>
                  <a:lnTo>
                    <a:pt x="1147749" y="1168400"/>
                  </a:lnTo>
                  <a:lnTo>
                    <a:pt x="1147749" y="671296"/>
                  </a:lnTo>
                  <a:lnTo>
                    <a:pt x="1142111" y="647700"/>
                  </a:lnTo>
                  <a:lnTo>
                    <a:pt x="1135481" y="635000"/>
                  </a:lnTo>
                  <a:lnTo>
                    <a:pt x="1128268" y="622300"/>
                  </a:lnTo>
                  <a:lnTo>
                    <a:pt x="1120482" y="609600"/>
                  </a:lnTo>
                  <a:lnTo>
                    <a:pt x="1126693" y="596900"/>
                  </a:lnTo>
                  <a:lnTo>
                    <a:pt x="1132827" y="596900"/>
                  </a:lnTo>
                  <a:lnTo>
                    <a:pt x="1138885" y="584200"/>
                  </a:lnTo>
                  <a:lnTo>
                    <a:pt x="1144866" y="571500"/>
                  </a:lnTo>
                  <a:lnTo>
                    <a:pt x="1151191" y="571500"/>
                  </a:lnTo>
                  <a:lnTo>
                    <a:pt x="1157071" y="558800"/>
                  </a:lnTo>
                  <a:lnTo>
                    <a:pt x="1168336" y="533400"/>
                  </a:lnTo>
                  <a:lnTo>
                    <a:pt x="1179195" y="520700"/>
                  </a:lnTo>
                  <a:lnTo>
                    <a:pt x="1189494" y="495300"/>
                  </a:lnTo>
                  <a:lnTo>
                    <a:pt x="1198880" y="469900"/>
                  </a:lnTo>
                  <a:lnTo>
                    <a:pt x="1206957" y="444500"/>
                  </a:lnTo>
                  <a:lnTo>
                    <a:pt x="1253172" y="444500"/>
                  </a:lnTo>
                  <a:lnTo>
                    <a:pt x="1276438" y="431800"/>
                  </a:lnTo>
                  <a:lnTo>
                    <a:pt x="1300124" y="431800"/>
                  </a:lnTo>
                  <a:lnTo>
                    <a:pt x="1300124" y="230200"/>
                  </a:lnTo>
                  <a:lnTo>
                    <a:pt x="1255864" y="241300"/>
                  </a:lnTo>
                  <a:lnTo>
                    <a:pt x="1207998" y="254000"/>
                  </a:lnTo>
                  <a:lnTo>
                    <a:pt x="1175067" y="263131"/>
                  </a:lnTo>
                  <a:lnTo>
                    <a:pt x="1175067" y="457200"/>
                  </a:lnTo>
                  <a:lnTo>
                    <a:pt x="1168234" y="469900"/>
                  </a:lnTo>
                  <a:lnTo>
                    <a:pt x="1161161" y="495300"/>
                  </a:lnTo>
                  <a:lnTo>
                    <a:pt x="1153515" y="508000"/>
                  </a:lnTo>
                  <a:lnTo>
                    <a:pt x="1144968" y="533400"/>
                  </a:lnTo>
                  <a:lnTo>
                    <a:pt x="1136256" y="546100"/>
                  </a:lnTo>
                  <a:lnTo>
                    <a:pt x="1127239" y="558800"/>
                  </a:lnTo>
                  <a:lnTo>
                    <a:pt x="1117942" y="571500"/>
                  </a:lnTo>
                  <a:lnTo>
                    <a:pt x="1112443" y="586117"/>
                  </a:lnTo>
                  <a:lnTo>
                    <a:pt x="1112443" y="800100"/>
                  </a:lnTo>
                  <a:lnTo>
                    <a:pt x="1108405" y="850900"/>
                  </a:lnTo>
                  <a:lnTo>
                    <a:pt x="1096733" y="901700"/>
                  </a:lnTo>
                  <a:lnTo>
                    <a:pt x="1078039" y="939800"/>
                  </a:lnTo>
                  <a:lnTo>
                    <a:pt x="1052969" y="990600"/>
                  </a:lnTo>
                  <a:lnTo>
                    <a:pt x="1022134" y="1016000"/>
                  </a:lnTo>
                  <a:lnTo>
                    <a:pt x="986180" y="1054100"/>
                  </a:lnTo>
                  <a:lnTo>
                    <a:pt x="945781" y="1079500"/>
                  </a:lnTo>
                  <a:lnTo>
                    <a:pt x="901547" y="1092200"/>
                  </a:lnTo>
                  <a:lnTo>
                    <a:pt x="854113" y="1104900"/>
                  </a:lnTo>
                  <a:lnTo>
                    <a:pt x="767283" y="1104900"/>
                  </a:lnTo>
                  <a:lnTo>
                    <a:pt x="767283" y="1168400"/>
                  </a:lnTo>
                  <a:lnTo>
                    <a:pt x="742937" y="1219200"/>
                  </a:lnTo>
                  <a:lnTo>
                    <a:pt x="714375" y="1257300"/>
                  </a:lnTo>
                  <a:lnTo>
                    <a:pt x="681697" y="1295400"/>
                  </a:lnTo>
                  <a:lnTo>
                    <a:pt x="645045" y="1333500"/>
                  </a:lnTo>
                  <a:lnTo>
                    <a:pt x="604520" y="1371600"/>
                  </a:lnTo>
                  <a:lnTo>
                    <a:pt x="560247" y="1397000"/>
                  </a:lnTo>
                  <a:lnTo>
                    <a:pt x="512356" y="1422400"/>
                  </a:lnTo>
                  <a:lnTo>
                    <a:pt x="471639" y="1447800"/>
                  </a:lnTo>
                  <a:lnTo>
                    <a:pt x="428866" y="1460500"/>
                  </a:lnTo>
                  <a:lnTo>
                    <a:pt x="384175" y="1485900"/>
                  </a:lnTo>
                  <a:lnTo>
                    <a:pt x="289598" y="1511300"/>
                  </a:lnTo>
                  <a:lnTo>
                    <a:pt x="239979" y="1511300"/>
                  </a:lnTo>
                  <a:lnTo>
                    <a:pt x="188988" y="1524000"/>
                  </a:lnTo>
                  <a:lnTo>
                    <a:pt x="83439" y="1524000"/>
                  </a:lnTo>
                  <a:lnTo>
                    <a:pt x="83261" y="1485900"/>
                  </a:lnTo>
                  <a:lnTo>
                    <a:pt x="83959" y="1460500"/>
                  </a:lnTo>
                  <a:lnTo>
                    <a:pt x="85585" y="1422400"/>
                  </a:lnTo>
                  <a:lnTo>
                    <a:pt x="88201" y="1384300"/>
                  </a:lnTo>
                  <a:lnTo>
                    <a:pt x="143738" y="1397000"/>
                  </a:lnTo>
                  <a:lnTo>
                    <a:pt x="198094" y="1397000"/>
                  </a:lnTo>
                  <a:lnTo>
                    <a:pt x="251079" y="1384300"/>
                  </a:lnTo>
                  <a:lnTo>
                    <a:pt x="302539" y="1384300"/>
                  </a:lnTo>
                  <a:lnTo>
                    <a:pt x="352298" y="1371600"/>
                  </a:lnTo>
                  <a:lnTo>
                    <a:pt x="400164" y="1358900"/>
                  </a:lnTo>
                  <a:lnTo>
                    <a:pt x="445973" y="1346200"/>
                  </a:lnTo>
                  <a:lnTo>
                    <a:pt x="496328" y="1320800"/>
                  </a:lnTo>
                  <a:lnTo>
                    <a:pt x="543496" y="1295400"/>
                  </a:lnTo>
                  <a:lnTo>
                    <a:pt x="587273" y="1257300"/>
                  </a:lnTo>
                  <a:lnTo>
                    <a:pt x="627456" y="1231900"/>
                  </a:lnTo>
                  <a:lnTo>
                    <a:pt x="663829" y="1193800"/>
                  </a:lnTo>
                  <a:lnTo>
                    <a:pt x="685406" y="1168400"/>
                  </a:lnTo>
                  <a:lnTo>
                    <a:pt x="696201" y="1155700"/>
                  </a:lnTo>
                  <a:lnTo>
                    <a:pt x="713498" y="1155700"/>
                  </a:lnTo>
                  <a:lnTo>
                    <a:pt x="731126" y="1168400"/>
                  </a:lnTo>
                  <a:lnTo>
                    <a:pt x="767283" y="1168400"/>
                  </a:lnTo>
                  <a:lnTo>
                    <a:pt x="767283" y="1104900"/>
                  </a:lnTo>
                  <a:lnTo>
                    <a:pt x="754037" y="1104900"/>
                  </a:lnTo>
                  <a:lnTo>
                    <a:pt x="706602" y="1092200"/>
                  </a:lnTo>
                  <a:lnTo>
                    <a:pt x="662368" y="1079500"/>
                  </a:lnTo>
                  <a:lnTo>
                    <a:pt x="621982" y="1054100"/>
                  </a:lnTo>
                  <a:lnTo>
                    <a:pt x="586028" y="1016000"/>
                  </a:lnTo>
                  <a:lnTo>
                    <a:pt x="555193" y="990600"/>
                  </a:lnTo>
                  <a:lnTo>
                    <a:pt x="536625" y="952995"/>
                  </a:lnTo>
                  <a:lnTo>
                    <a:pt x="536625" y="1054100"/>
                  </a:lnTo>
                  <a:lnTo>
                    <a:pt x="529488" y="1079500"/>
                  </a:lnTo>
                  <a:lnTo>
                    <a:pt x="523049" y="1092200"/>
                  </a:lnTo>
                  <a:lnTo>
                    <a:pt x="517182" y="1104900"/>
                  </a:lnTo>
                  <a:lnTo>
                    <a:pt x="511733" y="1117600"/>
                  </a:lnTo>
                  <a:lnTo>
                    <a:pt x="502221" y="1130300"/>
                  </a:lnTo>
                  <a:lnTo>
                    <a:pt x="482714" y="1130300"/>
                  </a:lnTo>
                  <a:lnTo>
                    <a:pt x="472744" y="1143000"/>
                  </a:lnTo>
                  <a:lnTo>
                    <a:pt x="433095" y="1143000"/>
                  </a:lnTo>
                  <a:lnTo>
                    <a:pt x="439928" y="1130300"/>
                  </a:lnTo>
                  <a:lnTo>
                    <a:pt x="446989" y="1117600"/>
                  </a:lnTo>
                  <a:lnTo>
                    <a:pt x="454634" y="1092200"/>
                  </a:lnTo>
                  <a:lnTo>
                    <a:pt x="463181" y="1079500"/>
                  </a:lnTo>
                  <a:lnTo>
                    <a:pt x="471906" y="1054100"/>
                  </a:lnTo>
                  <a:lnTo>
                    <a:pt x="480923" y="1041400"/>
                  </a:lnTo>
                  <a:lnTo>
                    <a:pt x="490220" y="1028700"/>
                  </a:lnTo>
                  <a:lnTo>
                    <a:pt x="499783" y="1016000"/>
                  </a:lnTo>
                  <a:lnTo>
                    <a:pt x="508330" y="1028700"/>
                  </a:lnTo>
                  <a:lnTo>
                    <a:pt x="517334" y="1041400"/>
                  </a:lnTo>
                  <a:lnTo>
                    <a:pt x="526770" y="1041400"/>
                  </a:lnTo>
                  <a:lnTo>
                    <a:pt x="536625" y="1054100"/>
                  </a:lnTo>
                  <a:lnTo>
                    <a:pt x="536625" y="952995"/>
                  </a:lnTo>
                  <a:lnTo>
                    <a:pt x="511429" y="901700"/>
                  </a:lnTo>
                  <a:lnTo>
                    <a:pt x="499745" y="850900"/>
                  </a:lnTo>
                  <a:lnTo>
                    <a:pt x="495706" y="800100"/>
                  </a:lnTo>
                  <a:lnTo>
                    <a:pt x="498729" y="762000"/>
                  </a:lnTo>
                  <a:lnTo>
                    <a:pt x="511429" y="711200"/>
                  </a:lnTo>
                  <a:lnTo>
                    <a:pt x="530110" y="660400"/>
                  </a:lnTo>
                  <a:lnTo>
                    <a:pt x="555193" y="622300"/>
                  </a:lnTo>
                  <a:lnTo>
                    <a:pt x="586028" y="584200"/>
                  </a:lnTo>
                  <a:lnTo>
                    <a:pt x="621982" y="558800"/>
                  </a:lnTo>
                  <a:lnTo>
                    <a:pt x="662368" y="533400"/>
                  </a:lnTo>
                  <a:lnTo>
                    <a:pt x="706602" y="508000"/>
                  </a:lnTo>
                  <a:lnTo>
                    <a:pt x="754037" y="495300"/>
                  </a:lnTo>
                  <a:lnTo>
                    <a:pt x="854113" y="495300"/>
                  </a:lnTo>
                  <a:lnTo>
                    <a:pt x="901547" y="508000"/>
                  </a:lnTo>
                  <a:lnTo>
                    <a:pt x="945781" y="533400"/>
                  </a:lnTo>
                  <a:lnTo>
                    <a:pt x="986180" y="558800"/>
                  </a:lnTo>
                  <a:lnTo>
                    <a:pt x="1022134" y="584200"/>
                  </a:lnTo>
                  <a:lnTo>
                    <a:pt x="1052969" y="622300"/>
                  </a:lnTo>
                  <a:lnTo>
                    <a:pt x="1078039" y="660400"/>
                  </a:lnTo>
                  <a:lnTo>
                    <a:pt x="1096733" y="711200"/>
                  </a:lnTo>
                  <a:lnTo>
                    <a:pt x="1108405" y="749300"/>
                  </a:lnTo>
                  <a:lnTo>
                    <a:pt x="1112443" y="800100"/>
                  </a:lnTo>
                  <a:lnTo>
                    <a:pt x="1112443" y="586117"/>
                  </a:lnTo>
                  <a:lnTo>
                    <a:pt x="1108379" y="596900"/>
                  </a:lnTo>
                  <a:lnTo>
                    <a:pt x="1099832" y="584200"/>
                  </a:lnTo>
                  <a:lnTo>
                    <a:pt x="1090841" y="571500"/>
                  </a:lnTo>
                  <a:lnTo>
                    <a:pt x="1081392" y="558800"/>
                  </a:lnTo>
                  <a:lnTo>
                    <a:pt x="1071537" y="546100"/>
                  </a:lnTo>
                  <a:lnTo>
                    <a:pt x="1078674" y="533400"/>
                  </a:lnTo>
                  <a:lnTo>
                    <a:pt x="1085100" y="520700"/>
                  </a:lnTo>
                  <a:lnTo>
                    <a:pt x="1090980" y="495300"/>
                  </a:lnTo>
                  <a:lnTo>
                    <a:pt x="1096416" y="482600"/>
                  </a:lnTo>
                  <a:lnTo>
                    <a:pt x="1105941" y="482600"/>
                  </a:lnTo>
                  <a:lnTo>
                    <a:pt x="1115618" y="469900"/>
                  </a:lnTo>
                  <a:lnTo>
                    <a:pt x="1145273" y="469900"/>
                  </a:lnTo>
                  <a:lnTo>
                    <a:pt x="1155090" y="457200"/>
                  </a:lnTo>
                  <a:lnTo>
                    <a:pt x="1175067" y="457200"/>
                  </a:lnTo>
                  <a:lnTo>
                    <a:pt x="1175067" y="263131"/>
                  </a:lnTo>
                  <a:lnTo>
                    <a:pt x="1111834" y="292100"/>
                  </a:lnTo>
                  <a:lnTo>
                    <a:pt x="1064666" y="317500"/>
                  </a:lnTo>
                  <a:lnTo>
                    <a:pt x="1020889" y="342900"/>
                  </a:lnTo>
                  <a:lnTo>
                    <a:pt x="980706" y="381000"/>
                  </a:lnTo>
                  <a:lnTo>
                    <a:pt x="944321" y="406400"/>
                  </a:lnTo>
                  <a:lnTo>
                    <a:pt x="911961" y="444500"/>
                  </a:lnTo>
                  <a:lnTo>
                    <a:pt x="877036" y="444500"/>
                  </a:lnTo>
                  <a:lnTo>
                    <a:pt x="859104" y="431800"/>
                  </a:lnTo>
                  <a:lnTo>
                    <a:pt x="840879" y="431800"/>
                  </a:lnTo>
                  <a:lnTo>
                    <a:pt x="865212" y="393700"/>
                  </a:lnTo>
                  <a:lnTo>
                    <a:pt x="893787" y="355600"/>
                  </a:lnTo>
                  <a:lnTo>
                    <a:pt x="918286" y="317500"/>
                  </a:lnTo>
                  <a:lnTo>
                    <a:pt x="926452" y="304800"/>
                  </a:lnTo>
                  <a:lnTo>
                    <a:pt x="963117" y="279400"/>
                  </a:lnTo>
                  <a:lnTo>
                    <a:pt x="1003642" y="241300"/>
                  </a:lnTo>
                  <a:lnTo>
                    <a:pt x="1047902" y="203200"/>
                  </a:lnTo>
                  <a:lnTo>
                    <a:pt x="1071854" y="190500"/>
                  </a:lnTo>
                  <a:lnTo>
                    <a:pt x="1095806" y="177800"/>
                  </a:lnTo>
                  <a:lnTo>
                    <a:pt x="1136523" y="152400"/>
                  </a:lnTo>
                  <a:lnTo>
                    <a:pt x="1179296" y="139700"/>
                  </a:lnTo>
                  <a:lnTo>
                    <a:pt x="1223987" y="127000"/>
                  </a:lnTo>
                  <a:lnTo>
                    <a:pt x="1318564" y="101600"/>
                  </a:lnTo>
                  <a:lnTo>
                    <a:pt x="1368183" y="88900"/>
                  </a:lnTo>
                  <a:lnTo>
                    <a:pt x="1419161" y="88900"/>
                  </a:lnTo>
                  <a:lnTo>
                    <a:pt x="1471383" y="76200"/>
                  </a:lnTo>
                  <a:lnTo>
                    <a:pt x="1524711" y="76200"/>
                  </a:lnTo>
                  <a:lnTo>
                    <a:pt x="1524901" y="114300"/>
                  </a:lnTo>
                  <a:lnTo>
                    <a:pt x="1524901" y="38100"/>
                  </a:lnTo>
                  <a:lnTo>
                    <a:pt x="1414868" y="38100"/>
                  </a:lnTo>
                  <a:lnTo>
                    <a:pt x="1320088" y="63500"/>
                  </a:lnTo>
                  <a:lnTo>
                    <a:pt x="1274622" y="63500"/>
                  </a:lnTo>
                  <a:lnTo>
                    <a:pt x="1230579" y="76200"/>
                  </a:lnTo>
                  <a:lnTo>
                    <a:pt x="1188085" y="101600"/>
                  </a:lnTo>
                  <a:lnTo>
                    <a:pt x="1147965" y="78219"/>
                  </a:lnTo>
                  <a:lnTo>
                    <a:pt x="1147965" y="114300"/>
                  </a:lnTo>
                  <a:lnTo>
                    <a:pt x="1128814" y="127000"/>
                  </a:lnTo>
                  <a:lnTo>
                    <a:pt x="1110081" y="127000"/>
                  </a:lnTo>
                  <a:lnTo>
                    <a:pt x="1091780" y="139700"/>
                  </a:lnTo>
                  <a:lnTo>
                    <a:pt x="1073937" y="152400"/>
                  </a:lnTo>
                  <a:lnTo>
                    <a:pt x="1057440" y="165100"/>
                  </a:lnTo>
                  <a:lnTo>
                    <a:pt x="1041387" y="177800"/>
                  </a:lnTo>
                  <a:lnTo>
                    <a:pt x="1025766" y="177800"/>
                  </a:lnTo>
                  <a:lnTo>
                    <a:pt x="1010577" y="190500"/>
                  </a:lnTo>
                  <a:lnTo>
                    <a:pt x="995235" y="186563"/>
                  </a:lnTo>
                  <a:lnTo>
                    <a:pt x="995235" y="203200"/>
                  </a:lnTo>
                  <a:lnTo>
                    <a:pt x="963663" y="228600"/>
                  </a:lnTo>
                  <a:lnTo>
                    <a:pt x="934377" y="266700"/>
                  </a:lnTo>
                  <a:lnTo>
                    <a:pt x="907427" y="292100"/>
                  </a:lnTo>
                  <a:lnTo>
                    <a:pt x="882853" y="317500"/>
                  </a:lnTo>
                  <a:lnTo>
                    <a:pt x="866927" y="317500"/>
                  </a:lnTo>
                  <a:lnTo>
                    <a:pt x="846226" y="304800"/>
                  </a:lnTo>
                  <a:lnTo>
                    <a:pt x="767270" y="304800"/>
                  </a:lnTo>
                  <a:lnTo>
                    <a:pt x="767270" y="431800"/>
                  </a:lnTo>
                  <a:lnTo>
                    <a:pt x="747280" y="431800"/>
                  </a:lnTo>
                  <a:lnTo>
                    <a:pt x="727633" y="444500"/>
                  </a:lnTo>
                  <a:lnTo>
                    <a:pt x="689495" y="444500"/>
                  </a:lnTo>
                  <a:lnTo>
                    <a:pt x="668159" y="428205"/>
                  </a:lnTo>
                  <a:lnTo>
                    <a:pt x="668159" y="457200"/>
                  </a:lnTo>
                  <a:lnTo>
                    <a:pt x="653694" y="469900"/>
                  </a:lnTo>
                  <a:lnTo>
                    <a:pt x="639533" y="469900"/>
                  </a:lnTo>
                  <a:lnTo>
                    <a:pt x="625703" y="482600"/>
                  </a:lnTo>
                  <a:lnTo>
                    <a:pt x="603961" y="482600"/>
                  </a:lnTo>
                  <a:lnTo>
                    <a:pt x="595515" y="469900"/>
                  </a:lnTo>
                  <a:lnTo>
                    <a:pt x="593928" y="469900"/>
                  </a:lnTo>
                  <a:lnTo>
                    <a:pt x="593928" y="495300"/>
                  </a:lnTo>
                  <a:lnTo>
                    <a:pt x="582091" y="508000"/>
                  </a:lnTo>
                  <a:lnTo>
                    <a:pt x="570611" y="520700"/>
                  </a:lnTo>
                  <a:lnTo>
                    <a:pt x="559511" y="520700"/>
                  </a:lnTo>
                  <a:lnTo>
                    <a:pt x="548779" y="533400"/>
                  </a:lnTo>
                  <a:lnTo>
                    <a:pt x="533019" y="533400"/>
                  </a:lnTo>
                  <a:lnTo>
                    <a:pt x="517220" y="520700"/>
                  </a:lnTo>
                  <a:lnTo>
                    <a:pt x="501230" y="520700"/>
                  </a:lnTo>
                  <a:lnTo>
                    <a:pt x="487680" y="510146"/>
                  </a:lnTo>
                  <a:lnTo>
                    <a:pt x="487680" y="990600"/>
                  </a:lnTo>
                  <a:lnTo>
                    <a:pt x="481469" y="1003300"/>
                  </a:lnTo>
                  <a:lnTo>
                    <a:pt x="475335" y="1016000"/>
                  </a:lnTo>
                  <a:lnTo>
                    <a:pt x="469265" y="1016000"/>
                  </a:lnTo>
                  <a:lnTo>
                    <a:pt x="463283" y="1028700"/>
                  </a:lnTo>
                  <a:lnTo>
                    <a:pt x="456958" y="1041400"/>
                  </a:lnTo>
                  <a:lnTo>
                    <a:pt x="451091" y="1054100"/>
                  </a:lnTo>
                  <a:lnTo>
                    <a:pt x="445439" y="1054100"/>
                  </a:lnTo>
                  <a:lnTo>
                    <a:pt x="439826" y="1066800"/>
                  </a:lnTo>
                  <a:lnTo>
                    <a:pt x="428967" y="1092200"/>
                  </a:lnTo>
                  <a:lnTo>
                    <a:pt x="418655" y="1117600"/>
                  </a:lnTo>
                  <a:lnTo>
                    <a:pt x="409282" y="1130300"/>
                  </a:lnTo>
                  <a:lnTo>
                    <a:pt x="401205" y="1155700"/>
                  </a:lnTo>
                  <a:lnTo>
                    <a:pt x="378066" y="1155700"/>
                  </a:lnTo>
                  <a:lnTo>
                    <a:pt x="354990" y="1168400"/>
                  </a:lnTo>
                  <a:lnTo>
                    <a:pt x="308038" y="1168400"/>
                  </a:lnTo>
                  <a:lnTo>
                    <a:pt x="321551" y="1130300"/>
                  </a:lnTo>
                  <a:lnTo>
                    <a:pt x="337413" y="1104900"/>
                  </a:lnTo>
                  <a:lnTo>
                    <a:pt x="354888" y="1066800"/>
                  </a:lnTo>
                  <a:lnTo>
                    <a:pt x="373253" y="1041400"/>
                  </a:lnTo>
                  <a:lnTo>
                    <a:pt x="383324" y="1028700"/>
                  </a:lnTo>
                  <a:lnTo>
                    <a:pt x="393954" y="1016000"/>
                  </a:lnTo>
                  <a:lnTo>
                    <a:pt x="404888" y="1003300"/>
                  </a:lnTo>
                  <a:lnTo>
                    <a:pt x="415899" y="977900"/>
                  </a:lnTo>
                  <a:lnTo>
                    <a:pt x="421474" y="977900"/>
                  </a:lnTo>
                  <a:lnTo>
                    <a:pt x="427088" y="965200"/>
                  </a:lnTo>
                  <a:lnTo>
                    <a:pt x="432739" y="965200"/>
                  </a:lnTo>
                  <a:lnTo>
                    <a:pt x="438416" y="952500"/>
                  </a:lnTo>
                  <a:lnTo>
                    <a:pt x="448957" y="952500"/>
                  </a:lnTo>
                  <a:lnTo>
                    <a:pt x="454469" y="939800"/>
                  </a:lnTo>
                  <a:lnTo>
                    <a:pt x="459994" y="939800"/>
                  </a:lnTo>
                  <a:lnTo>
                    <a:pt x="466051" y="952500"/>
                  </a:lnTo>
                  <a:lnTo>
                    <a:pt x="472681" y="965200"/>
                  </a:lnTo>
                  <a:lnTo>
                    <a:pt x="479894" y="977900"/>
                  </a:lnTo>
                  <a:lnTo>
                    <a:pt x="487680" y="990600"/>
                  </a:lnTo>
                  <a:lnTo>
                    <a:pt x="487680" y="510146"/>
                  </a:lnTo>
                  <a:lnTo>
                    <a:pt x="484936" y="508000"/>
                  </a:lnTo>
                  <a:lnTo>
                    <a:pt x="480936" y="495300"/>
                  </a:lnTo>
                  <a:lnTo>
                    <a:pt x="477050" y="495300"/>
                  </a:lnTo>
                  <a:lnTo>
                    <a:pt x="473252" y="482600"/>
                  </a:lnTo>
                  <a:lnTo>
                    <a:pt x="469582" y="469900"/>
                  </a:lnTo>
                  <a:lnTo>
                    <a:pt x="466267" y="457200"/>
                  </a:lnTo>
                  <a:lnTo>
                    <a:pt x="463257" y="457200"/>
                  </a:lnTo>
                  <a:lnTo>
                    <a:pt x="460413" y="444500"/>
                  </a:lnTo>
                  <a:lnTo>
                    <a:pt x="457644" y="431800"/>
                  </a:lnTo>
                  <a:lnTo>
                    <a:pt x="476656" y="444500"/>
                  </a:lnTo>
                  <a:lnTo>
                    <a:pt x="495007" y="444500"/>
                  </a:lnTo>
                  <a:lnTo>
                    <a:pt x="512965" y="457200"/>
                  </a:lnTo>
                  <a:lnTo>
                    <a:pt x="530809" y="457200"/>
                  </a:lnTo>
                  <a:lnTo>
                    <a:pt x="547395" y="469900"/>
                  </a:lnTo>
                  <a:lnTo>
                    <a:pt x="563435" y="482600"/>
                  </a:lnTo>
                  <a:lnTo>
                    <a:pt x="578954" y="482600"/>
                  </a:lnTo>
                  <a:lnTo>
                    <a:pt x="593928" y="495300"/>
                  </a:lnTo>
                  <a:lnTo>
                    <a:pt x="593928" y="469900"/>
                  </a:lnTo>
                  <a:lnTo>
                    <a:pt x="586879" y="469900"/>
                  </a:lnTo>
                  <a:lnTo>
                    <a:pt x="578053" y="457200"/>
                  </a:lnTo>
                  <a:lnTo>
                    <a:pt x="568172" y="457200"/>
                  </a:lnTo>
                  <a:lnTo>
                    <a:pt x="558317" y="444500"/>
                  </a:lnTo>
                  <a:lnTo>
                    <a:pt x="548309" y="444500"/>
                  </a:lnTo>
                  <a:lnTo>
                    <a:pt x="538035" y="431800"/>
                  </a:lnTo>
                  <a:lnTo>
                    <a:pt x="516877" y="431800"/>
                  </a:lnTo>
                  <a:lnTo>
                    <a:pt x="494919" y="419100"/>
                  </a:lnTo>
                  <a:lnTo>
                    <a:pt x="452412" y="395160"/>
                  </a:lnTo>
                  <a:lnTo>
                    <a:pt x="452412" y="914400"/>
                  </a:lnTo>
                  <a:lnTo>
                    <a:pt x="415366" y="952500"/>
                  </a:lnTo>
                  <a:lnTo>
                    <a:pt x="380923" y="990600"/>
                  </a:lnTo>
                  <a:lnTo>
                    <a:pt x="349288" y="1028700"/>
                  </a:lnTo>
                  <a:lnTo>
                    <a:pt x="320662" y="1066800"/>
                  </a:lnTo>
                  <a:lnTo>
                    <a:pt x="295249" y="1117600"/>
                  </a:lnTo>
                  <a:lnTo>
                    <a:pt x="273265" y="1168400"/>
                  </a:lnTo>
                  <a:lnTo>
                    <a:pt x="178917" y="1168400"/>
                  </a:lnTo>
                  <a:lnTo>
                    <a:pt x="146227" y="1155700"/>
                  </a:lnTo>
                  <a:lnTo>
                    <a:pt x="154076" y="1143000"/>
                  </a:lnTo>
                  <a:lnTo>
                    <a:pt x="162318" y="1130300"/>
                  </a:lnTo>
                  <a:lnTo>
                    <a:pt x="170827" y="1104900"/>
                  </a:lnTo>
                  <a:lnTo>
                    <a:pt x="179501" y="1092200"/>
                  </a:lnTo>
                  <a:lnTo>
                    <a:pt x="208432" y="1041400"/>
                  </a:lnTo>
                  <a:lnTo>
                    <a:pt x="240449" y="1003300"/>
                  </a:lnTo>
                  <a:lnTo>
                    <a:pt x="275247" y="965200"/>
                  </a:lnTo>
                  <a:lnTo>
                    <a:pt x="312508" y="927100"/>
                  </a:lnTo>
                  <a:lnTo>
                    <a:pt x="351942" y="889000"/>
                  </a:lnTo>
                  <a:lnTo>
                    <a:pt x="372592" y="876300"/>
                  </a:lnTo>
                  <a:lnTo>
                    <a:pt x="393230" y="863600"/>
                  </a:lnTo>
                  <a:lnTo>
                    <a:pt x="436067" y="838200"/>
                  </a:lnTo>
                  <a:lnTo>
                    <a:pt x="438607" y="863600"/>
                  </a:lnTo>
                  <a:lnTo>
                    <a:pt x="442201" y="876300"/>
                  </a:lnTo>
                  <a:lnTo>
                    <a:pt x="446811" y="901700"/>
                  </a:lnTo>
                  <a:lnTo>
                    <a:pt x="452412" y="914400"/>
                  </a:lnTo>
                  <a:lnTo>
                    <a:pt x="452412" y="395160"/>
                  </a:lnTo>
                  <a:lnTo>
                    <a:pt x="450265" y="393954"/>
                  </a:lnTo>
                  <a:lnTo>
                    <a:pt x="450265" y="698500"/>
                  </a:lnTo>
                  <a:lnTo>
                    <a:pt x="445452" y="711200"/>
                  </a:lnTo>
                  <a:lnTo>
                    <a:pt x="441464" y="723900"/>
                  </a:lnTo>
                  <a:lnTo>
                    <a:pt x="438327" y="749300"/>
                  </a:lnTo>
                  <a:lnTo>
                    <a:pt x="436067" y="762000"/>
                  </a:lnTo>
                  <a:lnTo>
                    <a:pt x="393230" y="736600"/>
                  </a:lnTo>
                  <a:lnTo>
                    <a:pt x="351942" y="711200"/>
                  </a:lnTo>
                  <a:lnTo>
                    <a:pt x="323646" y="692975"/>
                  </a:lnTo>
                  <a:lnTo>
                    <a:pt x="323646" y="723900"/>
                  </a:lnTo>
                  <a:lnTo>
                    <a:pt x="317563" y="723900"/>
                  </a:lnTo>
                  <a:lnTo>
                    <a:pt x="314502" y="736600"/>
                  </a:lnTo>
                  <a:lnTo>
                    <a:pt x="312267" y="762000"/>
                  </a:lnTo>
                  <a:lnTo>
                    <a:pt x="310896" y="787400"/>
                  </a:lnTo>
                  <a:lnTo>
                    <a:pt x="310426" y="800100"/>
                  </a:lnTo>
                  <a:lnTo>
                    <a:pt x="310896" y="825500"/>
                  </a:lnTo>
                  <a:lnTo>
                    <a:pt x="312267" y="850900"/>
                  </a:lnTo>
                  <a:lnTo>
                    <a:pt x="314502" y="863600"/>
                  </a:lnTo>
                  <a:lnTo>
                    <a:pt x="316712" y="881951"/>
                  </a:lnTo>
                  <a:lnTo>
                    <a:pt x="292569" y="901700"/>
                  </a:lnTo>
                  <a:lnTo>
                    <a:pt x="262699" y="927100"/>
                  </a:lnTo>
                  <a:lnTo>
                    <a:pt x="234175" y="965200"/>
                  </a:lnTo>
                  <a:lnTo>
                    <a:pt x="207391" y="990358"/>
                  </a:lnTo>
                  <a:lnTo>
                    <a:pt x="207403" y="990600"/>
                  </a:lnTo>
                  <a:lnTo>
                    <a:pt x="207340" y="990396"/>
                  </a:lnTo>
                  <a:lnTo>
                    <a:pt x="194640" y="952500"/>
                  </a:lnTo>
                  <a:lnTo>
                    <a:pt x="185331" y="901700"/>
                  </a:lnTo>
                  <a:lnTo>
                    <a:pt x="179628" y="850900"/>
                  </a:lnTo>
                  <a:lnTo>
                    <a:pt x="177685" y="800100"/>
                  </a:lnTo>
                  <a:lnTo>
                    <a:pt x="179628" y="749300"/>
                  </a:lnTo>
                  <a:lnTo>
                    <a:pt x="185331" y="698500"/>
                  </a:lnTo>
                  <a:lnTo>
                    <a:pt x="194640" y="660400"/>
                  </a:lnTo>
                  <a:lnTo>
                    <a:pt x="207340" y="609866"/>
                  </a:lnTo>
                  <a:lnTo>
                    <a:pt x="234200" y="647700"/>
                  </a:lnTo>
                  <a:lnTo>
                    <a:pt x="262712" y="673100"/>
                  </a:lnTo>
                  <a:lnTo>
                    <a:pt x="292582" y="698500"/>
                  </a:lnTo>
                  <a:lnTo>
                    <a:pt x="323646" y="723900"/>
                  </a:lnTo>
                  <a:lnTo>
                    <a:pt x="323646" y="692975"/>
                  </a:lnTo>
                  <a:lnTo>
                    <a:pt x="312508" y="685800"/>
                  </a:lnTo>
                  <a:lnTo>
                    <a:pt x="275247" y="647700"/>
                  </a:lnTo>
                  <a:lnTo>
                    <a:pt x="249148" y="609600"/>
                  </a:lnTo>
                  <a:lnTo>
                    <a:pt x="240449" y="596900"/>
                  </a:lnTo>
                  <a:lnTo>
                    <a:pt x="208432" y="558800"/>
                  </a:lnTo>
                  <a:lnTo>
                    <a:pt x="195186" y="535546"/>
                  </a:lnTo>
                  <a:lnTo>
                    <a:pt x="195186" y="596900"/>
                  </a:lnTo>
                  <a:lnTo>
                    <a:pt x="180581" y="647700"/>
                  </a:lnTo>
                  <a:lnTo>
                    <a:pt x="169900" y="698500"/>
                  </a:lnTo>
                  <a:lnTo>
                    <a:pt x="163334" y="749300"/>
                  </a:lnTo>
                  <a:lnTo>
                    <a:pt x="161099" y="800100"/>
                  </a:lnTo>
                  <a:lnTo>
                    <a:pt x="163334" y="850900"/>
                  </a:lnTo>
                  <a:lnTo>
                    <a:pt x="169900" y="914400"/>
                  </a:lnTo>
                  <a:lnTo>
                    <a:pt x="180581" y="965200"/>
                  </a:lnTo>
                  <a:lnTo>
                    <a:pt x="195186" y="1003300"/>
                  </a:lnTo>
                  <a:lnTo>
                    <a:pt x="184010" y="1028700"/>
                  </a:lnTo>
                  <a:lnTo>
                    <a:pt x="173164" y="1041400"/>
                  </a:lnTo>
                  <a:lnTo>
                    <a:pt x="162687" y="1054100"/>
                  </a:lnTo>
                  <a:lnTo>
                    <a:pt x="152577" y="1066800"/>
                  </a:lnTo>
                  <a:lnTo>
                    <a:pt x="142290" y="1092200"/>
                  </a:lnTo>
                  <a:lnTo>
                    <a:pt x="132461" y="1104900"/>
                  </a:lnTo>
                  <a:lnTo>
                    <a:pt x="123075" y="1130300"/>
                  </a:lnTo>
                  <a:lnTo>
                    <a:pt x="114147" y="1143000"/>
                  </a:lnTo>
                  <a:lnTo>
                    <a:pt x="93383" y="1104900"/>
                  </a:lnTo>
                  <a:lnTo>
                    <a:pt x="75476" y="1054100"/>
                  </a:lnTo>
                  <a:lnTo>
                    <a:pt x="60566" y="1003300"/>
                  </a:lnTo>
                  <a:lnTo>
                    <a:pt x="48768" y="952500"/>
                  </a:lnTo>
                  <a:lnTo>
                    <a:pt x="40182" y="901700"/>
                  </a:lnTo>
                  <a:lnTo>
                    <a:pt x="34950" y="850900"/>
                  </a:lnTo>
                  <a:lnTo>
                    <a:pt x="33172" y="800100"/>
                  </a:lnTo>
                  <a:lnTo>
                    <a:pt x="34950" y="749300"/>
                  </a:lnTo>
                  <a:lnTo>
                    <a:pt x="40182" y="698500"/>
                  </a:lnTo>
                  <a:lnTo>
                    <a:pt x="48768" y="647700"/>
                  </a:lnTo>
                  <a:lnTo>
                    <a:pt x="60566" y="596900"/>
                  </a:lnTo>
                  <a:lnTo>
                    <a:pt x="75476" y="546100"/>
                  </a:lnTo>
                  <a:lnTo>
                    <a:pt x="93383" y="508000"/>
                  </a:lnTo>
                  <a:lnTo>
                    <a:pt x="114122" y="457263"/>
                  </a:lnTo>
                  <a:lnTo>
                    <a:pt x="123063" y="482600"/>
                  </a:lnTo>
                  <a:lnTo>
                    <a:pt x="132448" y="495300"/>
                  </a:lnTo>
                  <a:lnTo>
                    <a:pt x="142290" y="520700"/>
                  </a:lnTo>
                  <a:lnTo>
                    <a:pt x="152577" y="533400"/>
                  </a:lnTo>
                  <a:lnTo>
                    <a:pt x="162687" y="546100"/>
                  </a:lnTo>
                  <a:lnTo>
                    <a:pt x="173164" y="571500"/>
                  </a:lnTo>
                  <a:lnTo>
                    <a:pt x="184010" y="584200"/>
                  </a:lnTo>
                  <a:lnTo>
                    <a:pt x="195186" y="596900"/>
                  </a:lnTo>
                  <a:lnTo>
                    <a:pt x="195186" y="535546"/>
                  </a:lnTo>
                  <a:lnTo>
                    <a:pt x="179501" y="508000"/>
                  </a:lnTo>
                  <a:lnTo>
                    <a:pt x="158711" y="469900"/>
                  </a:lnTo>
                  <a:lnTo>
                    <a:pt x="152539" y="457200"/>
                  </a:lnTo>
                  <a:lnTo>
                    <a:pt x="140208" y="431800"/>
                  </a:lnTo>
                  <a:lnTo>
                    <a:pt x="124104" y="381000"/>
                  </a:lnTo>
                  <a:lnTo>
                    <a:pt x="110490" y="330200"/>
                  </a:lnTo>
                  <a:lnTo>
                    <a:pt x="99479" y="292100"/>
                  </a:lnTo>
                  <a:lnTo>
                    <a:pt x="91173" y="241300"/>
                  </a:lnTo>
                  <a:lnTo>
                    <a:pt x="85648" y="190500"/>
                  </a:lnTo>
                  <a:lnTo>
                    <a:pt x="83045" y="139700"/>
                  </a:lnTo>
                  <a:lnTo>
                    <a:pt x="83439" y="76200"/>
                  </a:lnTo>
                  <a:lnTo>
                    <a:pt x="151739" y="76200"/>
                  </a:lnTo>
                  <a:lnTo>
                    <a:pt x="184823" y="88900"/>
                  </a:lnTo>
                  <a:lnTo>
                    <a:pt x="217220" y="88900"/>
                  </a:lnTo>
                  <a:lnTo>
                    <a:pt x="214325" y="139700"/>
                  </a:lnTo>
                  <a:lnTo>
                    <a:pt x="214972" y="190500"/>
                  </a:lnTo>
                  <a:lnTo>
                    <a:pt x="218998" y="254000"/>
                  </a:lnTo>
                  <a:lnTo>
                    <a:pt x="226314" y="304800"/>
                  </a:lnTo>
                  <a:lnTo>
                    <a:pt x="236766" y="355600"/>
                  </a:lnTo>
                  <a:lnTo>
                    <a:pt x="250228" y="393700"/>
                  </a:lnTo>
                  <a:lnTo>
                    <a:pt x="266585" y="444500"/>
                  </a:lnTo>
                  <a:lnTo>
                    <a:pt x="289356" y="495300"/>
                  </a:lnTo>
                  <a:lnTo>
                    <a:pt x="315709" y="546100"/>
                  </a:lnTo>
                  <a:lnTo>
                    <a:pt x="345313" y="584200"/>
                  </a:lnTo>
                  <a:lnTo>
                    <a:pt x="377825" y="622300"/>
                  </a:lnTo>
                  <a:lnTo>
                    <a:pt x="412927" y="660400"/>
                  </a:lnTo>
                  <a:lnTo>
                    <a:pt x="450265" y="698500"/>
                  </a:lnTo>
                  <a:lnTo>
                    <a:pt x="450265" y="393954"/>
                  </a:lnTo>
                  <a:lnTo>
                    <a:pt x="449834" y="393700"/>
                  </a:lnTo>
                  <a:lnTo>
                    <a:pt x="445173" y="381000"/>
                  </a:lnTo>
                  <a:lnTo>
                    <a:pt x="441655" y="355600"/>
                  </a:lnTo>
                  <a:lnTo>
                    <a:pt x="439077" y="330200"/>
                  </a:lnTo>
                  <a:lnTo>
                    <a:pt x="437235" y="304800"/>
                  </a:lnTo>
                  <a:lnTo>
                    <a:pt x="471512" y="317500"/>
                  </a:lnTo>
                  <a:lnTo>
                    <a:pt x="504825" y="330200"/>
                  </a:lnTo>
                  <a:lnTo>
                    <a:pt x="536689" y="355600"/>
                  </a:lnTo>
                  <a:lnTo>
                    <a:pt x="566648" y="368300"/>
                  </a:lnTo>
                  <a:lnTo>
                    <a:pt x="581215" y="381000"/>
                  </a:lnTo>
                  <a:lnTo>
                    <a:pt x="595464" y="393700"/>
                  </a:lnTo>
                  <a:lnTo>
                    <a:pt x="609269" y="406400"/>
                  </a:lnTo>
                  <a:lnTo>
                    <a:pt x="622528" y="419100"/>
                  </a:lnTo>
                  <a:lnTo>
                    <a:pt x="628980" y="419100"/>
                  </a:lnTo>
                  <a:lnTo>
                    <a:pt x="635292" y="431800"/>
                  </a:lnTo>
                  <a:lnTo>
                    <a:pt x="647547" y="431800"/>
                  </a:lnTo>
                  <a:lnTo>
                    <a:pt x="652780" y="444500"/>
                  </a:lnTo>
                  <a:lnTo>
                    <a:pt x="657974" y="444500"/>
                  </a:lnTo>
                  <a:lnTo>
                    <a:pt x="663117" y="457200"/>
                  </a:lnTo>
                  <a:lnTo>
                    <a:pt x="668159" y="457200"/>
                  </a:lnTo>
                  <a:lnTo>
                    <a:pt x="668159" y="428205"/>
                  </a:lnTo>
                  <a:lnTo>
                    <a:pt x="656247" y="419100"/>
                  </a:lnTo>
                  <a:lnTo>
                    <a:pt x="619137" y="381000"/>
                  </a:lnTo>
                  <a:lnTo>
                    <a:pt x="578332" y="342900"/>
                  </a:lnTo>
                  <a:lnTo>
                    <a:pt x="533971" y="317500"/>
                  </a:lnTo>
                  <a:lnTo>
                    <a:pt x="486232" y="292100"/>
                  </a:lnTo>
                  <a:lnTo>
                    <a:pt x="435279" y="266700"/>
                  </a:lnTo>
                  <a:lnTo>
                    <a:pt x="435483" y="241300"/>
                  </a:lnTo>
                  <a:lnTo>
                    <a:pt x="437248" y="203200"/>
                  </a:lnTo>
                  <a:lnTo>
                    <a:pt x="440334" y="177800"/>
                  </a:lnTo>
                  <a:lnTo>
                    <a:pt x="444512" y="139700"/>
                  </a:lnTo>
                  <a:lnTo>
                    <a:pt x="462026" y="152400"/>
                  </a:lnTo>
                  <a:lnTo>
                    <a:pt x="479209" y="165100"/>
                  </a:lnTo>
                  <a:lnTo>
                    <a:pt x="496011" y="165100"/>
                  </a:lnTo>
                  <a:lnTo>
                    <a:pt x="512356" y="177800"/>
                  </a:lnTo>
                  <a:lnTo>
                    <a:pt x="560247" y="203200"/>
                  </a:lnTo>
                  <a:lnTo>
                    <a:pt x="604520" y="241300"/>
                  </a:lnTo>
                  <a:lnTo>
                    <a:pt x="645045" y="279400"/>
                  </a:lnTo>
                  <a:lnTo>
                    <a:pt x="681697" y="304800"/>
                  </a:lnTo>
                  <a:lnTo>
                    <a:pt x="714375" y="355600"/>
                  </a:lnTo>
                  <a:lnTo>
                    <a:pt x="742937" y="393700"/>
                  </a:lnTo>
                  <a:lnTo>
                    <a:pt x="767270" y="431800"/>
                  </a:lnTo>
                  <a:lnTo>
                    <a:pt x="767270" y="304800"/>
                  </a:lnTo>
                  <a:lnTo>
                    <a:pt x="761936" y="304800"/>
                  </a:lnTo>
                  <a:lnTo>
                    <a:pt x="741235" y="317500"/>
                  </a:lnTo>
                  <a:lnTo>
                    <a:pt x="725271" y="317500"/>
                  </a:lnTo>
                  <a:lnTo>
                    <a:pt x="700659" y="292100"/>
                  </a:lnTo>
                  <a:lnTo>
                    <a:pt x="673671" y="266700"/>
                  </a:lnTo>
                  <a:lnTo>
                    <a:pt x="644347" y="228600"/>
                  </a:lnTo>
                  <a:lnTo>
                    <a:pt x="612736" y="203200"/>
                  </a:lnTo>
                  <a:lnTo>
                    <a:pt x="613181" y="203200"/>
                  </a:lnTo>
                  <a:lnTo>
                    <a:pt x="659041" y="190500"/>
                  </a:lnTo>
                  <a:lnTo>
                    <a:pt x="706234" y="177800"/>
                  </a:lnTo>
                  <a:lnTo>
                    <a:pt x="901928" y="177800"/>
                  </a:lnTo>
                  <a:lnTo>
                    <a:pt x="994981" y="203200"/>
                  </a:lnTo>
                  <a:lnTo>
                    <a:pt x="995235" y="203200"/>
                  </a:lnTo>
                  <a:lnTo>
                    <a:pt x="995235" y="186563"/>
                  </a:lnTo>
                  <a:lnTo>
                    <a:pt x="961123" y="177800"/>
                  </a:lnTo>
                  <a:lnTo>
                    <a:pt x="910120" y="165100"/>
                  </a:lnTo>
                  <a:lnTo>
                    <a:pt x="698042" y="165100"/>
                  </a:lnTo>
                  <a:lnTo>
                    <a:pt x="597573" y="190500"/>
                  </a:lnTo>
                  <a:lnTo>
                    <a:pt x="582383" y="177800"/>
                  </a:lnTo>
                  <a:lnTo>
                    <a:pt x="566762" y="177800"/>
                  </a:lnTo>
                  <a:lnTo>
                    <a:pt x="550710" y="165100"/>
                  </a:lnTo>
                  <a:lnTo>
                    <a:pt x="534212" y="152400"/>
                  </a:lnTo>
                  <a:lnTo>
                    <a:pt x="516369" y="139700"/>
                  </a:lnTo>
                  <a:lnTo>
                    <a:pt x="498068" y="127000"/>
                  </a:lnTo>
                  <a:lnTo>
                    <a:pt x="479336" y="127000"/>
                  </a:lnTo>
                  <a:lnTo>
                    <a:pt x="460184" y="114300"/>
                  </a:lnTo>
                  <a:lnTo>
                    <a:pt x="482765" y="101600"/>
                  </a:lnTo>
                  <a:lnTo>
                    <a:pt x="505345" y="88900"/>
                  </a:lnTo>
                  <a:lnTo>
                    <a:pt x="600075" y="63500"/>
                  </a:lnTo>
                  <a:lnTo>
                    <a:pt x="699935" y="38100"/>
                  </a:lnTo>
                  <a:lnTo>
                    <a:pt x="751522" y="38100"/>
                  </a:lnTo>
                  <a:lnTo>
                    <a:pt x="804075" y="25400"/>
                  </a:lnTo>
                  <a:lnTo>
                    <a:pt x="856627" y="38100"/>
                  </a:lnTo>
                  <a:lnTo>
                    <a:pt x="908215" y="38100"/>
                  </a:lnTo>
                  <a:lnTo>
                    <a:pt x="1008087" y="63500"/>
                  </a:lnTo>
                  <a:lnTo>
                    <a:pt x="1102804" y="88900"/>
                  </a:lnTo>
                  <a:lnTo>
                    <a:pt x="1147965" y="114300"/>
                  </a:lnTo>
                  <a:lnTo>
                    <a:pt x="1147965" y="78219"/>
                  </a:lnTo>
                  <a:lnTo>
                    <a:pt x="1144524" y="76200"/>
                  </a:lnTo>
                  <a:lnTo>
                    <a:pt x="1099502" y="50800"/>
                  </a:lnTo>
                  <a:lnTo>
                    <a:pt x="1005446" y="25400"/>
                  </a:lnTo>
                  <a:lnTo>
                    <a:pt x="906703" y="0"/>
                  </a:lnTo>
                  <a:lnTo>
                    <a:pt x="701446" y="0"/>
                  </a:lnTo>
                  <a:lnTo>
                    <a:pt x="651548" y="12700"/>
                  </a:lnTo>
                  <a:lnTo>
                    <a:pt x="508660" y="50800"/>
                  </a:lnTo>
                  <a:lnTo>
                    <a:pt x="463638" y="76200"/>
                  </a:lnTo>
                  <a:lnTo>
                    <a:pt x="420077" y="101600"/>
                  </a:lnTo>
                  <a:lnTo>
                    <a:pt x="377583" y="76200"/>
                  </a:lnTo>
                  <a:lnTo>
                    <a:pt x="333540" y="63500"/>
                  </a:lnTo>
                  <a:lnTo>
                    <a:pt x="288074" y="63500"/>
                  </a:lnTo>
                  <a:lnTo>
                    <a:pt x="193281" y="38100"/>
                  </a:lnTo>
                  <a:lnTo>
                    <a:pt x="43053" y="38100"/>
                  </a:lnTo>
                  <a:lnTo>
                    <a:pt x="41097" y="88900"/>
                  </a:lnTo>
                  <a:lnTo>
                    <a:pt x="41821" y="139700"/>
                  </a:lnTo>
                  <a:lnTo>
                    <a:pt x="45123" y="190500"/>
                  </a:lnTo>
                  <a:lnTo>
                    <a:pt x="50927" y="241300"/>
                  </a:lnTo>
                  <a:lnTo>
                    <a:pt x="59156" y="292100"/>
                  </a:lnTo>
                  <a:lnTo>
                    <a:pt x="69710" y="330200"/>
                  </a:lnTo>
                  <a:lnTo>
                    <a:pt x="82511" y="381000"/>
                  </a:lnTo>
                  <a:lnTo>
                    <a:pt x="97485" y="419100"/>
                  </a:lnTo>
                  <a:lnTo>
                    <a:pt x="75412" y="457263"/>
                  </a:lnTo>
                  <a:lnTo>
                    <a:pt x="56032" y="508000"/>
                  </a:lnTo>
                  <a:lnTo>
                    <a:pt x="39319" y="558800"/>
                  </a:lnTo>
                  <a:lnTo>
                    <a:pt x="25438" y="596900"/>
                  </a:lnTo>
                  <a:lnTo>
                    <a:pt x="14452" y="647700"/>
                  </a:lnTo>
                  <a:lnTo>
                    <a:pt x="6489" y="698500"/>
                  </a:lnTo>
                  <a:lnTo>
                    <a:pt x="1638" y="749300"/>
                  </a:lnTo>
                  <a:lnTo>
                    <a:pt x="0" y="800100"/>
                  </a:lnTo>
                  <a:lnTo>
                    <a:pt x="1638" y="850900"/>
                  </a:lnTo>
                  <a:lnTo>
                    <a:pt x="6489" y="901700"/>
                  </a:lnTo>
                  <a:lnTo>
                    <a:pt x="14452" y="952500"/>
                  </a:lnTo>
                  <a:lnTo>
                    <a:pt x="25438" y="1003300"/>
                  </a:lnTo>
                  <a:lnTo>
                    <a:pt x="39319" y="1054100"/>
                  </a:lnTo>
                  <a:lnTo>
                    <a:pt x="56032" y="1092200"/>
                  </a:lnTo>
                  <a:lnTo>
                    <a:pt x="75438" y="1143000"/>
                  </a:lnTo>
                  <a:lnTo>
                    <a:pt x="97472" y="1181100"/>
                  </a:lnTo>
                  <a:lnTo>
                    <a:pt x="82511" y="1231900"/>
                  </a:lnTo>
                  <a:lnTo>
                    <a:pt x="69710" y="1270000"/>
                  </a:lnTo>
                  <a:lnTo>
                    <a:pt x="59156" y="1320800"/>
                  </a:lnTo>
                  <a:lnTo>
                    <a:pt x="50939" y="1371600"/>
                  </a:lnTo>
                  <a:lnTo>
                    <a:pt x="45123" y="1409700"/>
                  </a:lnTo>
                  <a:lnTo>
                    <a:pt x="41821" y="1460500"/>
                  </a:lnTo>
                  <a:lnTo>
                    <a:pt x="41109" y="1511300"/>
                  </a:lnTo>
                  <a:lnTo>
                    <a:pt x="43065" y="1562100"/>
                  </a:lnTo>
                  <a:lnTo>
                    <a:pt x="193294" y="1562100"/>
                  </a:lnTo>
                  <a:lnTo>
                    <a:pt x="241287" y="1549400"/>
                  </a:lnTo>
                  <a:lnTo>
                    <a:pt x="288086" y="1549400"/>
                  </a:lnTo>
                  <a:lnTo>
                    <a:pt x="377583" y="1524000"/>
                  </a:lnTo>
                  <a:lnTo>
                    <a:pt x="420077" y="1511300"/>
                  </a:lnTo>
                  <a:lnTo>
                    <a:pt x="463638" y="1536700"/>
                  </a:lnTo>
                  <a:lnTo>
                    <a:pt x="555053" y="1562100"/>
                  </a:lnTo>
                  <a:lnTo>
                    <a:pt x="701459" y="1600200"/>
                  </a:lnTo>
                  <a:lnTo>
                    <a:pt x="906703" y="1600200"/>
                  </a:lnTo>
                  <a:lnTo>
                    <a:pt x="1005446" y="1574800"/>
                  </a:lnTo>
                  <a:lnTo>
                    <a:pt x="1099502" y="1549400"/>
                  </a:lnTo>
                  <a:lnTo>
                    <a:pt x="1144524" y="1536700"/>
                  </a:lnTo>
                  <a:lnTo>
                    <a:pt x="1188085" y="1511300"/>
                  </a:lnTo>
                  <a:lnTo>
                    <a:pt x="1230579" y="1524000"/>
                  </a:lnTo>
                  <a:lnTo>
                    <a:pt x="1320088" y="1549400"/>
                  </a:lnTo>
                  <a:lnTo>
                    <a:pt x="1366875" y="1549400"/>
                  </a:lnTo>
                  <a:lnTo>
                    <a:pt x="1414881" y="1562100"/>
                  </a:lnTo>
                  <a:lnTo>
                    <a:pt x="1565097" y="1562100"/>
                  </a:lnTo>
                  <a:lnTo>
                    <a:pt x="1566557" y="1524000"/>
                  </a:lnTo>
                  <a:lnTo>
                    <a:pt x="1567053" y="1511300"/>
                  </a:lnTo>
                  <a:lnTo>
                    <a:pt x="1566341" y="1460500"/>
                  </a:lnTo>
                  <a:lnTo>
                    <a:pt x="1563027" y="1409700"/>
                  </a:lnTo>
                  <a:lnTo>
                    <a:pt x="1557223" y="1358900"/>
                  </a:lnTo>
                  <a:lnTo>
                    <a:pt x="1549006" y="1320800"/>
                  </a:lnTo>
                  <a:lnTo>
                    <a:pt x="1538452" y="1270000"/>
                  </a:lnTo>
                  <a:lnTo>
                    <a:pt x="1525651" y="1231900"/>
                  </a:lnTo>
                  <a:lnTo>
                    <a:pt x="1525117" y="1230096"/>
                  </a:lnTo>
                  <a:lnTo>
                    <a:pt x="1525117" y="1473200"/>
                  </a:lnTo>
                  <a:lnTo>
                    <a:pt x="1524711" y="1524000"/>
                  </a:lnTo>
                  <a:lnTo>
                    <a:pt x="1390929" y="1524000"/>
                  </a:lnTo>
                  <a:lnTo>
                    <a:pt x="1391513" y="1511300"/>
                  </a:lnTo>
                  <a:lnTo>
                    <a:pt x="1393825" y="1460500"/>
                  </a:lnTo>
                  <a:lnTo>
                    <a:pt x="1393190" y="1409700"/>
                  </a:lnTo>
                  <a:lnTo>
                    <a:pt x="1389151" y="1358900"/>
                  </a:lnTo>
                  <a:lnTo>
                    <a:pt x="1381848" y="1308100"/>
                  </a:lnTo>
                  <a:lnTo>
                    <a:pt x="1379232" y="1295400"/>
                  </a:lnTo>
                  <a:lnTo>
                    <a:pt x="1371396" y="1257300"/>
                  </a:lnTo>
                  <a:lnTo>
                    <a:pt x="1357934" y="1206500"/>
                  </a:lnTo>
                  <a:lnTo>
                    <a:pt x="1345666" y="1168400"/>
                  </a:lnTo>
                  <a:lnTo>
                    <a:pt x="1341577" y="1155700"/>
                  </a:lnTo>
                  <a:lnTo>
                    <a:pt x="1318806" y="1104900"/>
                  </a:lnTo>
                  <a:lnTo>
                    <a:pt x="1292453" y="1066800"/>
                  </a:lnTo>
                  <a:lnTo>
                    <a:pt x="1262849" y="1016000"/>
                  </a:lnTo>
                  <a:lnTo>
                    <a:pt x="1230337" y="977900"/>
                  </a:lnTo>
                  <a:lnTo>
                    <a:pt x="1195247" y="939800"/>
                  </a:lnTo>
                  <a:lnTo>
                    <a:pt x="1172870" y="924585"/>
                  </a:lnTo>
                  <a:lnTo>
                    <a:pt x="1172870" y="1333500"/>
                  </a:lnTo>
                  <a:lnTo>
                    <a:pt x="1172667" y="1358900"/>
                  </a:lnTo>
                  <a:lnTo>
                    <a:pt x="1170914" y="1397000"/>
                  </a:lnTo>
                  <a:lnTo>
                    <a:pt x="1167828" y="1422400"/>
                  </a:lnTo>
                  <a:lnTo>
                    <a:pt x="1163650" y="1460500"/>
                  </a:lnTo>
                  <a:lnTo>
                    <a:pt x="1147978" y="1449146"/>
                  </a:lnTo>
                  <a:lnTo>
                    <a:pt x="1147978" y="1498600"/>
                  </a:lnTo>
                  <a:lnTo>
                    <a:pt x="1102817" y="1511300"/>
                  </a:lnTo>
                  <a:lnTo>
                    <a:pt x="1056144" y="1536700"/>
                  </a:lnTo>
                  <a:lnTo>
                    <a:pt x="958748" y="1562100"/>
                  </a:lnTo>
                  <a:lnTo>
                    <a:pt x="908215" y="1562100"/>
                  </a:lnTo>
                  <a:lnTo>
                    <a:pt x="856627" y="1574800"/>
                  </a:lnTo>
                  <a:lnTo>
                    <a:pt x="751522" y="1574800"/>
                  </a:lnTo>
                  <a:lnTo>
                    <a:pt x="699935" y="1562100"/>
                  </a:lnTo>
                  <a:lnTo>
                    <a:pt x="649414" y="1562100"/>
                  </a:lnTo>
                  <a:lnTo>
                    <a:pt x="552018" y="1536700"/>
                  </a:lnTo>
                  <a:lnTo>
                    <a:pt x="505345" y="1511300"/>
                  </a:lnTo>
                  <a:lnTo>
                    <a:pt x="460184" y="1498600"/>
                  </a:lnTo>
                  <a:lnTo>
                    <a:pt x="479336" y="1485900"/>
                  </a:lnTo>
                  <a:lnTo>
                    <a:pt x="498068" y="1473200"/>
                  </a:lnTo>
                  <a:lnTo>
                    <a:pt x="516369" y="1460500"/>
                  </a:lnTo>
                  <a:lnTo>
                    <a:pt x="534212" y="1447800"/>
                  </a:lnTo>
                  <a:lnTo>
                    <a:pt x="550710" y="1447800"/>
                  </a:lnTo>
                  <a:lnTo>
                    <a:pt x="566762" y="1435100"/>
                  </a:lnTo>
                  <a:lnTo>
                    <a:pt x="582383" y="1422400"/>
                  </a:lnTo>
                  <a:lnTo>
                    <a:pt x="597585" y="1409700"/>
                  </a:lnTo>
                  <a:lnTo>
                    <a:pt x="647039" y="1422400"/>
                  </a:lnTo>
                  <a:lnTo>
                    <a:pt x="750443" y="1447800"/>
                  </a:lnTo>
                  <a:lnTo>
                    <a:pt x="857719" y="1447800"/>
                  </a:lnTo>
                  <a:lnTo>
                    <a:pt x="910120" y="1435100"/>
                  </a:lnTo>
                  <a:lnTo>
                    <a:pt x="1010589" y="1409700"/>
                  </a:lnTo>
                  <a:lnTo>
                    <a:pt x="1025779" y="1422400"/>
                  </a:lnTo>
                  <a:lnTo>
                    <a:pt x="1041400" y="1435100"/>
                  </a:lnTo>
                  <a:lnTo>
                    <a:pt x="1057452" y="1447800"/>
                  </a:lnTo>
                  <a:lnTo>
                    <a:pt x="1073950" y="1447800"/>
                  </a:lnTo>
                  <a:lnTo>
                    <a:pt x="1091793" y="1460500"/>
                  </a:lnTo>
                  <a:lnTo>
                    <a:pt x="1110094" y="1473200"/>
                  </a:lnTo>
                  <a:lnTo>
                    <a:pt x="1128826" y="1485900"/>
                  </a:lnTo>
                  <a:lnTo>
                    <a:pt x="1147978" y="1498600"/>
                  </a:lnTo>
                  <a:lnTo>
                    <a:pt x="1147978" y="1449146"/>
                  </a:lnTo>
                  <a:lnTo>
                    <a:pt x="1146136" y="1447800"/>
                  </a:lnTo>
                  <a:lnTo>
                    <a:pt x="1128953" y="1447800"/>
                  </a:lnTo>
                  <a:lnTo>
                    <a:pt x="1112151" y="1435100"/>
                  </a:lnTo>
                  <a:lnTo>
                    <a:pt x="1095806" y="1422400"/>
                  </a:lnTo>
                  <a:lnTo>
                    <a:pt x="1071854" y="1409700"/>
                  </a:lnTo>
                  <a:lnTo>
                    <a:pt x="1047902" y="1397000"/>
                  </a:lnTo>
                  <a:lnTo>
                    <a:pt x="1003642" y="1371600"/>
                  </a:lnTo>
                  <a:lnTo>
                    <a:pt x="995464" y="1363916"/>
                  </a:lnTo>
                  <a:lnTo>
                    <a:pt x="995464" y="1397000"/>
                  </a:lnTo>
                  <a:lnTo>
                    <a:pt x="994981" y="1397000"/>
                  </a:lnTo>
                  <a:lnTo>
                    <a:pt x="901928" y="1422400"/>
                  </a:lnTo>
                  <a:lnTo>
                    <a:pt x="853541" y="1422400"/>
                  </a:lnTo>
                  <a:lnTo>
                    <a:pt x="804075" y="1435100"/>
                  </a:lnTo>
                  <a:lnTo>
                    <a:pt x="754621" y="1422400"/>
                  </a:lnTo>
                  <a:lnTo>
                    <a:pt x="706234" y="1422400"/>
                  </a:lnTo>
                  <a:lnTo>
                    <a:pt x="659041" y="1409700"/>
                  </a:lnTo>
                  <a:lnTo>
                    <a:pt x="613181" y="1397000"/>
                  </a:lnTo>
                  <a:lnTo>
                    <a:pt x="612800" y="1397000"/>
                  </a:lnTo>
                  <a:lnTo>
                    <a:pt x="644271" y="1371600"/>
                  </a:lnTo>
                  <a:lnTo>
                    <a:pt x="673468" y="1346200"/>
                  </a:lnTo>
                  <a:lnTo>
                    <a:pt x="700354" y="1308100"/>
                  </a:lnTo>
                  <a:lnTo>
                    <a:pt x="723341" y="1284287"/>
                  </a:lnTo>
                  <a:lnTo>
                    <a:pt x="741235" y="1295400"/>
                  </a:lnTo>
                  <a:lnTo>
                    <a:pt x="866927" y="1295400"/>
                  </a:lnTo>
                  <a:lnTo>
                    <a:pt x="884821" y="1284287"/>
                  </a:lnTo>
                  <a:lnTo>
                    <a:pt x="907834" y="1308100"/>
                  </a:lnTo>
                  <a:lnTo>
                    <a:pt x="934745" y="1346200"/>
                  </a:lnTo>
                  <a:lnTo>
                    <a:pt x="963968" y="1371600"/>
                  </a:lnTo>
                  <a:lnTo>
                    <a:pt x="995464" y="1397000"/>
                  </a:lnTo>
                  <a:lnTo>
                    <a:pt x="995464" y="1363916"/>
                  </a:lnTo>
                  <a:lnTo>
                    <a:pt x="963117" y="1333500"/>
                  </a:lnTo>
                  <a:lnTo>
                    <a:pt x="926452" y="1295400"/>
                  </a:lnTo>
                  <a:lnTo>
                    <a:pt x="915568" y="1282700"/>
                  </a:lnTo>
                  <a:lnTo>
                    <a:pt x="893787" y="1257300"/>
                  </a:lnTo>
                  <a:lnTo>
                    <a:pt x="865212" y="1219200"/>
                  </a:lnTo>
                  <a:lnTo>
                    <a:pt x="840879" y="1168400"/>
                  </a:lnTo>
                  <a:lnTo>
                    <a:pt x="880516" y="1168400"/>
                  </a:lnTo>
                  <a:lnTo>
                    <a:pt x="899795" y="1155700"/>
                  </a:lnTo>
                  <a:lnTo>
                    <a:pt x="918667" y="1155700"/>
                  </a:lnTo>
                  <a:lnTo>
                    <a:pt x="951915" y="1193800"/>
                  </a:lnTo>
                  <a:lnTo>
                    <a:pt x="989025" y="1231900"/>
                  </a:lnTo>
                  <a:lnTo>
                    <a:pt x="1029830" y="1257300"/>
                  </a:lnTo>
                  <a:lnTo>
                    <a:pt x="1074178" y="1282700"/>
                  </a:lnTo>
                  <a:lnTo>
                    <a:pt x="1121918" y="1308100"/>
                  </a:lnTo>
                  <a:lnTo>
                    <a:pt x="1172870" y="1333500"/>
                  </a:lnTo>
                  <a:lnTo>
                    <a:pt x="1172870" y="924585"/>
                  </a:lnTo>
                  <a:lnTo>
                    <a:pt x="1171232" y="923467"/>
                  </a:lnTo>
                  <a:lnTo>
                    <a:pt x="1171232" y="1295400"/>
                  </a:lnTo>
                  <a:lnTo>
                    <a:pt x="1136904" y="1282700"/>
                  </a:lnTo>
                  <a:lnTo>
                    <a:pt x="1071587" y="1257300"/>
                  </a:lnTo>
                  <a:lnTo>
                    <a:pt x="1041565" y="1231900"/>
                  </a:lnTo>
                  <a:lnTo>
                    <a:pt x="1012672" y="1206500"/>
                  </a:lnTo>
                  <a:lnTo>
                    <a:pt x="998816" y="1206500"/>
                  </a:lnTo>
                  <a:lnTo>
                    <a:pt x="985507" y="1193800"/>
                  </a:lnTo>
                  <a:lnTo>
                    <a:pt x="979043" y="1181100"/>
                  </a:lnTo>
                  <a:lnTo>
                    <a:pt x="972705" y="1181100"/>
                  </a:lnTo>
                  <a:lnTo>
                    <a:pt x="966495" y="1168400"/>
                  </a:lnTo>
                  <a:lnTo>
                    <a:pt x="955141" y="1168400"/>
                  </a:lnTo>
                  <a:lnTo>
                    <a:pt x="949909" y="1155700"/>
                  </a:lnTo>
                  <a:lnTo>
                    <a:pt x="944727" y="1155700"/>
                  </a:lnTo>
                  <a:lnTo>
                    <a:pt x="939647" y="1143000"/>
                  </a:lnTo>
                  <a:lnTo>
                    <a:pt x="954163" y="1142987"/>
                  </a:lnTo>
                  <a:lnTo>
                    <a:pt x="968349" y="1130300"/>
                  </a:lnTo>
                  <a:lnTo>
                    <a:pt x="982205" y="1130300"/>
                  </a:lnTo>
                  <a:lnTo>
                    <a:pt x="995705" y="1117600"/>
                  </a:lnTo>
                  <a:lnTo>
                    <a:pt x="1003960" y="1130300"/>
                  </a:lnTo>
                  <a:lnTo>
                    <a:pt x="1012393" y="1130300"/>
                  </a:lnTo>
                  <a:lnTo>
                    <a:pt x="1021003" y="1143000"/>
                  </a:lnTo>
                  <a:lnTo>
                    <a:pt x="1029817" y="1143000"/>
                  </a:lnTo>
                  <a:lnTo>
                    <a:pt x="1039710" y="1155700"/>
                  </a:lnTo>
                  <a:lnTo>
                    <a:pt x="1059611" y="1155700"/>
                  </a:lnTo>
                  <a:lnTo>
                    <a:pt x="1069911" y="1168400"/>
                  </a:lnTo>
                  <a:lnTo>
                    <a:pt x="1091120" y="1181100"/>
                  </a:lnTo>
                  <a:lnTo>
                    <a:pt x="1113116" y="1193800"/>
                  </a:lnTo>
                  <a:lnTo>
                    <a:pt x="1135595" y="1193800"/>
                  </a:lnTo>
                  <a:lnTo>
                    <a:pt x="1158265" y="1206500"/>
                  </a:lnTo>
                  <a:lnTo>
                    <a:pt x="1163015" y="1231900"/>
                  </a:lnTo>
                  <a:lnTo>
                    <a:pt x="1166622" y="1257300"/>
                  </a:lnTo>
                  <a:lnTo>
                    <a:pt x="1169301" y="1270000"/>
                  </a:lnTo>
                  <a:lnTo>
                    <a:pt x="1171232" y="1295400"/>
                  </a:lnTo>
                  <a:lnTo>
                    <a:pt x="1171232" y="923467"/>
                  </a:lnTo>
                  <a:lnTo>
                    <a:pt x="1157909" y="914400"/>
                  </a:lnTo>
                  <a:lnTo>
                    <a:pt x="1162723" y="889000"/>
                  </a:lnTo>
                  <a:lnTo>
                    <a:pt x="1166710" y="876300"/>
                  </a:lnTo>
                  <a:lnTo>
                    <a:pt x="1169847" y="863600"/>
                  </a:lnTo>
                  <a:lnTo>
                    <a:pt x="1172108" y="838200"/>
                  </a:lnTo>
                  <a:lnTo>
                    <a:pt x="1214932" y="863600"/>
                  </a:lnTo>
                  <a:lnTo>
                    <a:pt x="1256220" y="889000"/>
                  </a:lnTo>
                  <a:lnTo>
                    <a:pt x="1295654" y="927100"/>
                  </a:lnTo>
                  <a:lnTo>
                    <a:pt x="1332915" y="965200"/>
                  </a:lnTo>
                  <a:lnTo>
                    <a:pt x="1367713" y="1003300"/>
                  </a:lnTo>
                  <a:lnTo>
                    <a:pt x="1399730" y="1041400"/>
                  </a:lnTo>
                  <a:lnTo>
                    <a:pt x="1428661" y="1092200"/>
                  </a:lnTo>
                  <a:lnTo>
                    <a:pt x="1449451" y="1130300"/>
                  </a:lnTo>
                  <a:lnTo>
                    <a:pt x="1467942" y="1181100"/>
                  </a:lnTo>
                  <a:lnTo>
                    <a:pt x="1484058" y="1219200"/>
                  </a:lnTo>
                  <a:lnTo>
                    <a:pt x="1497660" y="1270000"/>
                  </a:lnTo>
                  <a:lnTo>
                    <a:pt x="1508683" y="1320800"/>
                  </a:lnTo>
                  <a:lnTo>
                    <a:pt x="1516989" y="1371600"/>
                  </a:lnTo>
                  <a:lnTo>
                    <a:pt x="1522501" y="1422400"/>
                  </a:lnTo>
                  <a:lnTo>
                    <a:pt x="1525117" y="1473200"/>
                  </a:lnTo>
                  <a:lnTo>
                    <a:pt x="1525117" y="1230096"/>
                  </a:lnTo>
                  <a:lnTo>
                    <a:pt x="1510677" y="1181100"/>
                  </a:lnTo>
                  <a:lnTo>
                    <a:pt x="1532724" y="1143000"/>
                  </a:lnTo>
                  <a:lnTo>
                    <a:pt x="1513370" y="1143000"/>
                  </a:lnTo>
                  <a:lnTo>
                    <a:pt x="1532724" y="1142987"/>
                  </a:lnTo>
                  <a:lnTo>
                    <a:pt x="1552130" y="1092200"/>
                  </a:lnTo>
                  <a:lnTo>
                    <a:pt x="1568843" y="1054100"/>
                  </a:lnTo>
                  <a:lnTo>
                    <a:pt x="1582724" y="1003300"/>
                  </a:lnTo>
                  <a:lnTo>
                    <a:pt x="1593710" y="952500"/>
                  </a:lnTo>
                  <a:lnTo>
                    <a:pt x="1601673" y="901700"/>
                  </a:lnTo>
                  <a:lnTo>
                    <a:pt x="1606524" y="850900"/>
                  </a:lnTo>
                  <a:lnTo>
                    <a:pt x="1608162" y="80010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17614"/>
            <a:ext cx="11819890" cy="6735445"/>
            <a:chOff x="119849" y="17614"/>
            <a:chExt cx="11819890" cy="67354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4103992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4103992" y="2005126"/>
                  </a:lnTo>
                  <a:lnTo>
                    <a:pt x="4103992" y="0"/>
                  </a:lnTo>
                  <a:close/>
                </a:path>
                <a:path w="9394190" h="4532630">
                  <a:moveTo>
                    <a:pt x="9393847" y="2146795"/>
                  </a:moveTo>
                  <a:lnTo>
                    <a:pt x="0" y="2146795"/>
                  </a:lnTo>
                  <a:lnTo>
                    <a:pt x="0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4243908" y="0"/>
                  </a:lnTo>
                  <a:lnTo>
                    <a:pt x="4243908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2637" y="1315745"/>
              <a:ext cx="3514737" cy="27638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83113" y="17614"/>
              <a:ext cx="4757327" cy="406194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124835" y="3216258"/>
              <a:ext cx="1998345" cy="626110"/>
            </a:xfrm>
            <a:custGeom>
              <a:avLst/>
              <a:gdLst/>
              <a:ahLst/>
              <a:cxnLst/>
              <a:rect l="l" t="t" r="r" b="b"/>
              <a:pathLst>
                <a:path w="1998345" h="626110">
                  <a:moveTo>
                    <a:pt x="1946973" y="625957"/>
                  </a:moveTo>
                  <a:lnTo>
                    <a:pt x="0" y="625957"/>
                  </a:lnTo>
                  <a:lnTo>
                    <a:pt x="50988" y="0"/>
                  </a:lnTo>
                  <a:lnTo>
                    <a:pt x="1997961" y="0"/>
                  </a:lnTo>
                  <a:lnTo>
                    <a:pt x="1946973" y="625957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72178" y="3142522"/>
              <a:ext cx="1998345" cy="626110"/>
            </a:xfrm>
            <a:custGeom>
              <a:avLst/>
              <a:gdLst/>
              <a:ahLst/>
              <a:cxnLst/>
              <a:rect l="l" t="t" r="r" b="b"/>
              <a:pathLst>
                <a:path w="1998345" h="626110">
                  <a:moveTo>
                    <a:pt x="1946973" y="625957"/>
                  </a:moveTo>
                  <a:lnTo>
                    <a:pt x="0" y="625957"/>
                  </a:lnTo>
                  <a:lnTo>
                    <a:pt x="50988" y="0"/>
                  </a:lnTo>
                  <a:lnTo>
                    <a:pt x="1997961" y="0"/>
                  </a:lnTo>
                  <a:lnTo>
                    <a:pt x="1946973" y="62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072177" y="3142531"/>
              <a:ext cx="1998345" cy="626110"/>
            </a:xfrm>
            <a:custGeom>
              <a:avLst/>
              <a:gdLst/>
              <a:ahLst/>
              <a:cxnLst/>
              <a:rect l="l" t="t" r="r" b="b"/>
              <a:pathLst>
                <a:path w="1998345" h="626110">
                  <a:moveTo>
                    <a:pt x="50988" y="0"/>
                  </a:moveTo>
                  <a:lnTo>
                    <a:pt x="0" y="625957"/>
                  </a:lnTo>
                  <a:lnTo>
                    <a:pt x="1946973" y="625957"/>
                  </a:lnTo>
                  <a:lnTo>
                    <a:pt x="1997961" y="0"/>
                  </a:lnTo>
                  <a:lnTo>
                    <a:pt x="50988" y="0"/>
                  </a:lnTo>
                  <a:close/>
                </a:path>
              </a:pathLst>
            </a:custGeom>
            <a:ln w="2121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286507" y="3217358"/>
            <a:ext cx="1571625" cy="4533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221615" marR="5080" indent="-209550">
              <a:lnSpc>
                <a:spcPts val="1580"/>
              </a:lnSpc>
              <a:spcBef>
                <a:spcPts val="325"/>
              </a:spcBef>
            </a:pP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Older</a:t>
            </a:r>
            <a:r>
              <a:rPr sz="1500" b="1" i="1" spc="-4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people</a:t>
            </a:r>
            <a:r>
              <a:rPr sz="150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are </a:t>
            </a:r>
            <a:r>
              <a:rPr sz="1500" b="1" i="1" spc="-6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most</a:t>
            </a:r>
            <a:r>
              <a:rPr sz="15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at</a:t>
            </a:r>
            <a:r>
              <a:rPr sz="15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risk</a:t>
            </a:r>
            <a:endParaRPr sz="150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452790" y="3224932"/>
            <a:ext cx="2037714" cy="702310"/>
            <a:chOff x="7452790" y="3224932"/>
            <a:chExt cx="2037714" cy="702310"/>
          </a:xfrm>
        </p:grpSpPr>
        <p:sp>
          <p:nvSpPr>
            <p:cNvPr id="24" name="object 24"/>
            <p:cNvSpPr/>
            <p:nvPr/>
          </p:nvSpPr>
          <p:spPr>
            <a:xfrm>
              <a:off x="7515324" y="3308281"/>
              <a:ext cx="1974850" cy="619125"/>
            </a:xfrm>
            <a:custGeom>
              <a:avLst/>
              <a:gdLst/>
              <a:ahLst/>
              <a:cxnLst/>
              <a:rect l="l" t="t" r="r" b="b"/>
              <a:pathLst>
                <a:path w="1974850" h="619125">
                  <a:moveTo>
                    <a:pt x="1924367" y="618680"/>
                  </a:moveTo>
                  <a:lnTo>
                    <a:pt x="0" y="618680"/>
                  </a:lnTo>
                  <a:lnTo>
                    <a:pt x="50399" y="0"/>
                  </a:lnTo>
                  <a:lnTo>
                    <a:pt x="1974766" y="0"/>
                  </a:lnTo>
                  <a:lnTo>
                    <a:pt x="1924367" y="61868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63269" y="3235414"/>
              <a:ext cx="1974850" cy="619125"/>
            </a:xfrm>
            <a:custGeom>
              <a:avLst/>
              <a:gdLst/>
              <a:ahLst/>
              <a:cxnLst/>
              <a:rect l="l" t="t" r="r" b="b"/>
              <a:pathLst>
                <a:path w="1974850" h="619125">
                  <a:moveTo>
                    <a:pt x="1924367" y="618680"/>
                  </a:moveTo>
                  <a:lnTo>
                    <a:pt x="0" y="618680"/>
                  </a:lnTo>
                  <a:lnTo>
                    <a:pt x="50399" y="0"/>
                  </a:lnTo>
                  <a:lnTo>
                    <a:pt x="1974766" y="0"/>
                  </a:lnTo>
                  <a:lnTo>
                    <a:pt x="1924367" y="6186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463267" y="3235409"/>
              <a:ext cx="1974850" cy="619125"/>
            </a:xfrm>
            <a:custGeom>
              <a:avLst/>
              <a:gdLst/>
              <a:ahLst/>
              <a:cxnLst/>
              <a:rect l="l" t="t" r="r" b="b"/>
              <a:pathLst>
                <a:path w="1974850" h="619125">
                  <a:moveTo>
                    <a:pt x="50399" y="0"/>
                  </a:moveTo>
                  <a:lnTo>
                    <a:pt x="0" y="618680"/>
                  </a:lnTo>
                  <a:lnTo>
                    <a:pt x="1924367" y="618680"/>
                  </a:lnTo>
                  <a:lnTo>
                    <a:pt x="1974766" y="0"/>
                  </a:lnTo>
                  <a:lnTo>
                    <a:pt x="50399" y="0"/>
                  </a:lnTo>
                  <a:close/>
                </a:path>
              </a:pathLst>
            </a:custGeom>
            <a:ln w="20957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053628" y="3402912"/>
            <a:ext cx="79565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Coughing</a:t>
            </a:r>
            <a:endParaRPr sz="1450"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475841" y="3175025"/>
            <a:ext cx="7887334" cy="3431540"/>
            <a:chOff x="1475841" y="3175025"/>
            <a:chExt cx="7887334" cy="3431540"/>
          </a:xfrm>
        </p:grpSpPr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75841" y="3175025"/>
              <a:ext cx="4831626" cy="343098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050346" y="5471106"/>
              <a:ext cx="2312670" cy="919480"/>
            </a:xfrm>
            <a:custGeom>
              <a:avLst/>
              <a:gdLst/>
              <a:ahLst/>
              <a:cxnLst/>
              <a:rect l="l" t="t" r="r" b="b"/>
              <a:pathLst>
                <a:path w="2312670" h="919479">
                  <a:moveTo>
                    <a:pt x="2248458" y="918895"/>
                  </a:moveTo>
                  <a:lnTo>
                    <a:pt x="0" y="918895"/>
                  </a:lnTo>
                  <a:lnTo>
                    <a:pt x="63867" y="0"/>
                  </a:lnTo>
                  <a:lnTo>
                    <a:pt x="2312326" y="0"/>
                  </a:lnTo>
                  <a:lnTo>
                    <a:pt x="2248458" y="918895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03665" y="5405761"/>
              <a:ext cx="2312670" cy="919480"/>
            </a:xfrm>
            <a:custGeom>
              <a:avLst/>
              <a:gdLst/>
              <a:ahLst/>
              <a:cxnLst/>
              <a:rect l="l" t="t" r="r" b="b"/>
              <a:pathLst>
                <a:path w="2312670" h="919479">
                  <a:moveTo>
                    <a:pt x="2248458" y="918895"/>
                  </a:moveTo>
                  <a:lnTo>
                    <a:pt x="0" y="918895"/>
                  </a:lnTo>
                  <a:lnTo>
                    <a:pt x="63867" y="0"/>
                  </a:lnTo>
                  <a:lnTo>
                    <a:pt x="2312339" y="0"/>
                  </a:lnTo>
                  <a:lnTo>
                    <a:pt x="2248458" y="9188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003673" y="5405763"/>
              <a:ext cx="2312670" cy="919480"/>
            </a:xfrm>
            <a:custGeom>
              <a:avLst/>
              <a:gdLst/>
              <a:ahLst/>
              <a:cxnLst/>
              <a:rect l="l" t="t" r="r" b="b"/>
              <a:pathLst>
                <a:path w="2312670" h="919479">
                  <a:moveTo>
                    <a:pt x="63866" y="0"/>
                  </a:moveTo>
                  <a:lnTo>
                    <a:pt x="0" y="918883"/>
                  </a:lnTo>
                  <a:lnTo>
                    <a:pt x="2248458" y="918883"/>
                  </a:lnTo>
                  <a:lnTo>
                    <a:pt x="2312324" y="0"/>
                  </a:lnTo>
                  <a:lnTo>
                    <a:pt x="63866" y="0"/>
                  </a:lnTo>
                  <a:close/>
                </a:path>
              </a:pathLst>
            </a:custGeom>
            <a:ln w="18790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00">
              <a:latin typeface="Times New Roman"/>
              <a:cs typeface="Times New Roman"/>
            </a:endParaRPr>
          </a:p>
          <a:p>
            <a:pPr marL="7075170" marR="586740" indent="-84455">
              <a:lnSpc>
                <a:spcPts val="1400"/>
              </a:lnSpc>
            </a:pP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Chills,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sometimes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with </a:t>
            </a:r>
            <a:r>
              <a:rPr sz="1300" b="1" i="1" spc="-55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shaking,</a:t>
            </a:r>
            <a:r>
              <a:rPr sz="13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body</a:t>
            </a:r>
            <a:r>
              <a:rPr sz="13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aches</a:t>
            </a:r>
            <a:endParaRPr sz="1300">
              <a:latin typeface="Comic Sans MS"/>
              <a:cs typeface="Comic Sans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35" name="object 35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194563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55" dirty="0">
                <a:latin typeface="Futura PT Bold"/>
                <a:cs typeface="Futura PT Bold"/>
              </a:rPr>
              <a:t> </a:t>
            </a:r>
            <a:r>
              <a:rPr sz="2100" i="1" spc="-35" dirty="0">
                <a:latin typeface="Futura PT Bold"/>
                <a:cs typeface="Futura PT Bold"/>
              </a:rPr>
              <a:t>SYMPTOMS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539935" y="5964713"/>
            <a:ext cx="1215390" cy="25971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and</a:t>
            </a:r>
            <a:r>
              <a:rPr sz="1300" b="1" i="1" spc="-5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headaches</a:t>
            </a:r>
            <a:endParaRPr sz="13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2109000"/>
              <a:ext cx="9393872" cy="449794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629375" y="5131068"/>
              <a:ext cx="2678430" cy="1259205"/>
            </a:xfrm>
            <a:custGeom>
              <a:avLst/>
              <a:gdLst/>
              <a:ahLst/>
              <a:cxnLst/>
              <a:rect l="l" t="t" r="r" b="b"/>
              <a:pathLst>
                <a:path w="2678429" h="1259204">
                  <a:moveTo>
                    <a:pt x="2604262" y="1258925"/>
                  </a:moveTo>
                  <a:lnTo>
                    <a:pt x="0" y="1258925"/>
                  </a:lnTo>
                  <a:lnTo>
                    <a:pt x="73969" y="0"/>
                  </a:lnTo>
                  <a:lnTo>
                    <a:pt x="2678231" y="0"/>
                  </a:lnTo>
                  <a:lnTo>
                    <a:pt x="2604262" y="1258925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75310" y="5055390"/>
              <a:ext cx="2678430" cy="1259205"/>
            </a:xfrm>
            <a:custGeom>
              <a:avLst/>
              <a:gdLst/>
              <a:ahLst/>
              <a:cxnLst/>
              <a:rect l="l" t="t" r="r" b="b"/>
              <a:pathLst>
                <a:path w="2678429" h="1259204">
                  <a:moveTo>
                    <a:pt x="2604262" y="1258925"/>
                  </a:moveTo>
                  <a:lnTo>
                    <a:pt x="0" y="1258925"/>
                  </a:lnTo>
                  <a:lnTo>
                    <a:pt x="73969" y="0"/>
                  </a:lnTo>
                  <a:lnTo>
                    <a:pt x="2678231" y="0"/>
                  </a:lnTo>
                  <a:lnTo>
                    <a:pt x="2604262" y="12589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75318" y="5055387"/>
              <a:ext cx="2678430" cy="1259205"/>
            </a:xfrm>
            <a:custGeom>
              <a:avLst/>
              <a:gdLst/>
              <a:ahLst/>
              <a:cxnLst/>
              <a:rect l="l" t="t" r="r" b="b"/>
              <a:pathLst>
                <a:path w="2678429" h="1259204">
                  <a:moveTo>
                    <a:pt x="73969" y="0"/>
                  </a:moveTo>
                  <a:lnTo>
                    <a:pt x="0" y="1258925"/>
                  </a:lnTo>
                  <a:lnTo>
                    <a:pt x="2604249" y="1258925"/>
                  </a:lnTo>
                  <a:lnTo>
                    <a:pt x="2678231" y="0"/>
                  </a:lnTo>
                  <a:lnTo>
                    <a:pt x="73969" y="0"/>
                  </a:lnTo>
                  <a:close/>
                </a:path>
              </a:pathLst>
            </a:custGeom>
            <a:ln w="21761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861995" y="5353137"/>
            <a:ext cx="2076450" cy="46482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77470" marR="5080" indent="-65405">
              <a:lnSpc>
                <a:spcPts val="1620"/>
              </a:lnSpc>
              <a:spcBef>
                <a:spcPts val="335"/>
              </a:spcBef>
            </a:pP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There</a:t>
            </a:r>
            <a:r>
              <a:rPr sz="15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are</a:t>
            </a:r>
            <a:r>
              <a:rPr sz="15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COVID-19 </a:t>
            </a:r>
            <a:r>
              <a:rPr sz="1500" b="1" i="1" spc="-6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testing</a:t>
            </a:r>
            <a:r>
              <a:rPr sz="15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centres</a:t>
            </a:r>
            <a:r>
              <a:rPr sz="15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that</a:t>
            </a:r>
            <a:endParaRPr sz="150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2" name="object 22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0097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15" dirty="0">
                <a:latin typeface="Futura PT Bold"/>
                <a:cs typeface="Futura PT Bold"/>
              </a:rPr>
              <a:t>GETTING</a:t>
            </a:r>
            <a:r>
              <a:rPr sz="2100" i="1" spc="-7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TESTED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57719" y="5744161"/>
            <a:ext cx="2082800" cy="29718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can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drive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through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2109000"/>
              <a:ext cx="9393872" cy="449794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826587" y="5264580"/>
              <a:ext cx="2394585" cy="1125855"/>
            </a:xfrm>
            <a:custGeom>
              <a:avLst/>
              <a:gdLst/>
              <a:ahLst/>
              <a:cxnLst/>
              <a:rect l="l" t="t" r="r" b="b"/>
              <a:pathLst>
                <a:path w="2394584" h="1125854">
                  <a:moveTo>
                    <a:pt x="2328087" y="1125423"/>
                  </a:moveTo>
                  <a:lnTo>
                    <a:pt x="0" y="1125423"/>
                  </a:lnTo>
                  <a:lnTo>
                    <a:pt x="66124" y="0"/>
                  </a:lnTo>
                  <a:lnTo>
                    <a:pt x="2394212" y="0"/>
                  </a:lnTo>
                  <a:lnTo>
                    <a:pt x="2328087" y="1125423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78248" y="5196915"/>
              <a:ext cx="2394585" cy="1125855"/>
            </a:xfrm>
            <a:custGeom>
              <a:avLst/>
              <a:gdLst/>
              <a:ahLst/>
              <a:cxnLst/>
              <a:rect l="l" t="t" r="r" b="b"/>
              <a:pathLst>
                <a:path w="2394584" h="1125854">
                  <a:moveTo>
                    <a:pt x="2328087" y="1125423"/>
                  </a:moveTo>
                  <a:lnTo>
                    <a:pt x="0" y="1125423"/>
                  </a:lnTo>
                  <a:lnTo>
                    <a:pt x="66124" y="0"/>
                  </a:lnTo>
                  <a:lnTo>
                    <a:pt x="2394212" y="0"/>
                  </a:lnTo>
                  <a:lnTo>
                    <a:pt x="2328087" y="1125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78257" y="5196917"/>
              <a:ext cx="2394585" cy="1125855"/>
            </a:xfrm>
            <a:custGeom>
              <a:avLst/>
              <a:gdLst/>
              <a:ahLst/>
              <a:cxnLst/>
              <a:rect l="l" t="t" r="r" b="b"/>
              <a:pathLst>
                <a:path w="2394584" h="1125854">
                  <a:moveTo>
                    <a:pt x="66124" y="0"/>
                  </a:moveTo>
                  <a:lnTo>
                    <a:pt x="0" y="1125423"/>
                  </a:lnTo>
                  <a:lnTo>
                    <a:pt x="2328075" y="1125423"/>
                  </a:lnTo>
                  <a:lnTo>
                    <a:pt x="2394212" y="0"/>
                  </a:lnTo>
                  <a:lnTo>
                    <a:pt x="66124" y="0"/>
                  </a:lnTo>
                  <a:close/>
                </a:path>
              </a:pathLst>
            </a:custGeom>
            <a:ln w="19448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045638" y="5493262"/>
            <a:ext cx="2127200" cy="616836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75565" marR="5080" indent="-63500">
              <a:lnSpc>
                <a:spcPts val="1450"/>
              </a:lnSpc>
              <a:spcBef>
                <a:spcPts val="310"/>
              </a:spcBef>
            </a:pP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Remember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should </a:t>
            </a:r>
            <a:r>
              <a:rPr sz="1400" b="1" i="1" spc="-5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stay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at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home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if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lang="en-US"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are sick</a:t>
            </a:r>
            <a:endParaRPr sz="1400" dirty="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2" name="object 22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182054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55" dirty="0">
                <a:latin typeface="Futura PT Bold"/>
                <a:cs typeface="Futura PT Bold"/>
              </a:rPr>
              <a:t>STAY</a:t>
            </a:r>
            <a:r>
              <a:rPr sz="2100" i="1" spc="-40" dirty="0">
                <a:latin typeface="Futura PT Bold"/>
                <a:cs typeface="Futura PT Bold"/>
              </a:rPr>
              <a:t> </a:t>
            </a:r>
            <a:r>
              <a:rPr sz="2100" i="1" spc="-45" dirty="0">
                <a:latin typeface="Futura PT Bold"/>
                <a:cs typeface="Futura PT Bold"/>
              </a:rPr>
              <a:t>AT</a:t>
            </a:r>
            <a:r>
              <a:rPr sz="2100" i="1" spc="-35" dirty="0">
                <a:latin typeface="Futura PT Bold"/>
                <a:cs typeface="Futura PT Bold"/>
              </a:rPr>
              <a:t> </a:t>
            </a:r>
            <a:r>
              <a:rPr sz="2100" i="1" spc="-15" dirty="0">
                <a:latin typeface="Futura PT Bold"/>
                <a:cs typeface="Futura PT Bold"/>
              </a:rPr>
              <a:t>HOME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01397" y="5827507"/>
            <a:ext cx="695960" cy="241091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9"/>
              </a:spcBef>
            </a:pPr>
            <a:endParaRPr sz="1350" dirty="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1089012"/>
              <a:ext cx="9393872" cy="551793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638007" y="5029408"/>
              <a:ext cx="2739390" cy="1287780"/>
            </a:xfrm>
            <a:custGeom>
              <a:avLst/>
              <a:gdLst/>
              <a:ahLst/>
              <a:cxnLst/>
              <a:rect l="l" t="t" r="r" b="b"/>
              <a:pathLst>
                <a:path w="2739390" h="1287779">
                  <a:moveTo>
                    <a:pt x="2663647" y="1287640"/>
                  </a:moveTo>
                  <a:lnTo>
                    <a:pt x="0" y="1287640"/>
                  </a:lnTo>
                  <a:lnTo>
                    <a:pt x="75653" y="0"/>
                  </a:lnTo>
                  <a:lnTo>
                    <a:pt x="2739301" y="0"/>
                  </a:lnTo>
                  <a:lnTo>
                    <a:pt x="2663647" y="128764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82704" y="4951992"/>
              <a:ext cx="2739390" cy="1287780"/>
            </a:xfrm>
            <a:custGeom>
              <a:avLst/>
              <a:gdLst/>
              <a:ahLst/>
              <a:cxnLst/>
              <a:rect l="l" t="t" r="r" b="b"/>
              <a:pathLst>
                <a:path w="2739390" h="1287779">
                  <a:moveTo>
                    <a:pt x="2663647" y="1287640"/>
                  </a:moveTo>
                  <a:lnTo>
                    <a:pt x="0" y="1287640"/>
                  </a:lnTo>
                  <a:lnTo>
                    <a:pt x="75653" y="0"/>
                  </a:lnTo>
                  <a:lnTo>
                    <a:pt x="2739313" y="0"/>
                  </a:lnTo>
                  <a:lnTo>
                    <a:pt x="2663647" y="12876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82701" y="4952000"/>
              <a:ext cx="2739390" cy="1287780"/>
            </a:xfrm>
            <a:custGeom>
              <a:avLst/>
              <a:gdLst/>
              <a:ahLst/>
              <a:cxnLst/>
              <a:rect l="l" t="t" r="r" b="b"/>
              <a:pathLst>
                <a:path w="2739390" h="1287779">
                  <a:moveTo>
                    <a:pt x="75666" y="0"/>
                  </a:moveTo>
                  <a:lnTo>
                    <a:pt x="0" y="1287640"/>
                  </a:lnTo>
                  <a:lnTo>
                    <a:pt x="2663659" y="1287640"/>
                  </a:lnTo>
                  <a:lnTo>
                    <a:pt x="2739313" y="0"/>
                  </a:lnTo>
                  <a:lnTo>
                    <a:pt x="75666" y="0"/>
                  </a:lnTo>
                  <a:close/>
                </a:path>
              </a:pathLst>
            </a:custGeom>
            <a:ln w="22259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787505" y="5132739"/>
            <a:ext cx="2360295" cy="6851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17780" algn="just">
              <a:lnSpc>
                <a:spcPts val="1650"/>
              </a:lnSpc>
              <a:spcBef>
                <a:spcPts val="345"/>
              </a:spcBef>
            </a:pP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See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if it is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possible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for </a:t>
            </a:r>
            <a:r>
              <a:rPr sz="1550" b="1" i="1" spc="-66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5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to</a:t>
            </a:r>
            <a:r>
              <a:rPr sz="15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work</a:t>
            </a:r>
            <a:r>
              <a:rPr sz="15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from</a:t>
            </a:r>
            <a:r>
              <a:rPr sz="15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home, </a:t>
            </a:r>
            <a:r>
              <a:rPr sz="1550" b="1" i="1" spc="-66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if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are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 required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to</a:t>
            </a:r>
            <a:endParaRPr sz="155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2" name="object 22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139890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SICK</a:t>
            </a:r>
            <a:r>
              <a:rPr sz="2100" i="1" spc="-85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LEAVE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398028" y="5742809"/>
            <a:ext cx="1139190" cy="30289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self-isolate</a:t>
            </a:r>
            <a:endParaRPr sz="155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944001"/>
            <a:ext cx="11550816" cy="4809490"/>
            <a:chOff x="119849" y="1944001"/>
            <a:chExt cx="11550816" cy="4809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9393847" y="2146795"/>
                  </a:moveTo>
                  <a:lnTo>
                    <a:pt x="4243908" y="2146795"/>
                  </a:lnTo>
                  <a:lnTo>
                    <a:pt x="4243908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4221226"/>
              <a:ext cx="4104007" cy="23857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48000" y="2074430"/>
              <a:ext cx="6297877" cy="200512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00966" y="3254797"/>
              <a:ext cx="1906270" cy="597535"/>
            </a:xfrm>
            <a:custGeom>
              <a:avLst/>
              <a:gdLst/>
              <a:ahLst/>
              <a:cxnLst/>
              <a:rect l="l" t="t" r="r" b="b"/>
              <a:pathLst>
                <a:path w="1906270" h="597535">
                  <a:moveTo>
                    <a:pt x="1857540" y="597204"/>
                  </a:moveTo>
                  <a:lnTo>
                    <a:pt x="0" y="597204"/>
                  </a:lnTo>
                  <a:lnTo>
                    <a:pt x="48651" y="0"/>
                  </a:lnTo>
                  <a:lnTo>
                    <a:pt x="1906191" y="0"/>
                  </a:lnTo>
                  <a:lnTo>
                    <a:pt x="1857540" y="5972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0716" y="3184457"/>
              <a:ext cx="1906270" cy="597535"/>
            </a:xfrm>
            <a:custGeom>
              <a:avLst/>
              <a:gdLst/>
              <a:ahLst/>
              <a:cxnLst/>
              <a:rect l="l" t="t" r="r" b="b"/>
              <a:pathLst>
                <a:path w="1906270" h="597535">
                  <a:moveTo>
                    <a:pt x="1857540" y="597204"/>
                  </a:moveTo>
                  <a:lnTo>
                    <a:pt x="0" y="597204"/>
                  </a:lnTo>
                  <a:lnTo>
                    <a:pt x="48651" y="0"/>
                  </a:lnTo>
                  <a:lnTo>
                    <a:pt x="1906191" y="0"/>
                  </a:lnTo>
                  <a:lnTo>
                    <a:pt x="1857540" y="5972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0718" y="3184457"/>
              <a:ext cx="1906270" cy="597535"/>
            </a:xfrm>
            <a:custGeom>
              <a:avLst/>
              <a:gdLst/>
              <a:ahLst/>
              <a:cxnLst/>
              <a:rect l="l" t="t" r="r" b="b"/>
              <a:pathLst>
                <a:path w="1906270" h="597535">
                  <a:moveTo>
                    <a:pt x="48651" y="0"/>
                  </a:moveTo>
                  <a:lnTo>
                    <a:pt x="0" y="597204"/>
                  </a:lnTo>
                  <a:lnTo>
                    <a:pt x="1857540" y="597204"/>
                  </a:lnTo>
                  <a:lnTo>
                    <a:pt x="1906191" y="0"/>
                  </a:lnTo>
                  <a:lnTo>
                    <a:pt x="48651" y="0"/>
                  </a:lnTo>
                  <a:close/>
                </a:path>
              </a:pathLst>
            </a:custGeom>
            <a:ln w="20241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52006" y="2074443"/>
            <a:ext cx="9394190" cy="2005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 dirty="0">
              <a:latin typeface="Times New Roman"/>
              <a:cs typeface="Times New Roman"/>
            </a:endParaRPr>
          </a:p>
          <a:p>
            <a:pPr marL="501015">
              <a:lnSpc>
                <a:spcPts val="1590"/>
              </a:lnSpc>
            </a:pP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Keep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record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of</a:t>
            </a:r>
            <a:endParaRPr sz="1400" dirty="0">
              <a:latin typeface="Comic Sans MS"/>
              <a:cs typeface="Comic Sans MS"/>
            </a:endParaRPr>
          </a:p>
          <a:p>
            <a:pPr marL="453390">
              <a:lnSpc>
                <a:spcPts val="1590"/>
              </a:lnSpc>
            </a:pP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where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you’ve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been</a:t>
            </a:r>
            <a:endParaRPr sz="1400" dirty="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948932" y="4221226"/>
            <a:ext cx="4697095" cy="2386330"/>
            <a:chOff x="4948932" y="4221226"/>
            <a:chExt cx="4697095" cy="2386330"/>
          </a:xfrm>
        </p:grpSpPr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48932" y="4221226"/>
              <a:ext cx="4696933" cy="238572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809281" y="5748466"/>
              <a:ext cx="2778760" cy="641985"/>
            </a:xfrm>
            <a:custGeom>
              <a:avLst/>
              <a:gdLst/>
              <a:ahLst/>
              <a:cxnLst/>
              <a:rect l="l" t="t" r="r" b="b"/>
              <a:pathLst>
                <a:path w="2778759" h="641985">
                  <a:moveTo>
                    <a:pt x="2717050" y="641527"/>
                  </a:moveTo>
                  <a:lnTo>
                    <a:pt x="0" y="641527"/>
                  </a:lnTo>
                  <a:lnTo>
                    <a:pt x="61510" y="0"/>
                  </a:lnTo>
                  <a:lnTo>
                    <a:pt x="2778561" y="0"/>
                  </a:lnTo>
                  <a:lnTo>
                    <a:pt x="2717050" y="641527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743830" y="5672903"/>
              <a:ext cx="2782570" cy="641985"/>
            </a:xfrm>
            <a:custGeom>
              <a:avLst/>
              <a:gdLst/>
              <a:ahLst/>
              <a:cxnLst/>
              <a:rect l="l" t="t" r="r" b="b"/>
              <a:pathLst>
                <a:path w="2782570" h="641985">
                  <a:moveTo>
                    <a:pt x="2720809" y="641527"/>
                  </a:moveTo>
                  <a:lnTo>
                    <a:pt x="0" y="641527"/>
                  </a:lnTo>
                  <a:lnTo>
                    <a:pt x="61599" y="0"/>
                  </a:lnTo>
                  <a:lnTo>
                    <a:pt x="2782396" y="0"/>
                  </a:lnTo>
                  <a:lnTo>
                    <a:pt x="2720809" y="6415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43829" y="5672896"/>
              <a:ext cx="2782570" cy="641985"/>
            </a:xfrm>
            <a:custGeom>
              <a:avLst/>
              <a:gdLst/>
              <a:ahLst/>
              <a:cxnLst/>
              <a:rect l="l" t="t" r="r" b="b"/>
              <a:pathLst>
                <a:path w="2782570" h="641985">
                  <a:moveTo>
                    <a:pt x="61600" y="0"/>
                  </a:moveTo>
                  <a:lnTo>
                    <a:pt x="0" y="641540"/>
                  </a:lnTo>
                  <a:lnTo>
                    <a:pt x="2720809" y="641540"/>
                  </a:lnTo>
                  <a:lnTo>
                    <a:pt x="2782398" y="0"/>
                  </a:lnTo>
                  <a:lnTo>
                    <a:pt x="61600" y="0"/>
                  </a:lnTo>
                  <a:close/>
                </a:path>
              </a:pathLst>
            </a:custGeom>
            <a:ln w="2174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495916" y="4221238"/>
            <a:ext cx="5150485" cy="18312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 marL="2648585">
              <a:lnSpc>
                <a:spcPct val="100000"/>
              </a:lnSpc>
            </a:pPr>
            <a:endParaRPr lang="en-US" sz="2000" dirty="0">
              <a:latin typeface="Times New Roman"/>
              <a:cs typeface="Times New Roman"/>
            </a:endParaRPr>
          </a:p>
          <a:p>
            <a:pPr marL="2648585">
              <a:lnSpc>
                <a:spcPct val="100000"/>
              </a:lnSpc>
            </a:pP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can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download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endParaRPr sz="1500" dirty="0">
              <a:latin typeface="Comic Sans MS"/>
              <a:cs typeface="Comic Sans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31" name="object 31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3856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15" dirty="0">
                <a:latin typeface="Futura PT Bold"/>
                <a:cs typeface="Futura PT Bold"/>
              </a:rPr>
              <a:t>CONTACT</a:t>
            </a:r>
            <a:r>
              <a:rPr sz="2100" i="1" spc="-80" dirty="0">
                <a:latin typeface="Futura PT Bold"/>
                <a:cs typeface="Futura PT Bold"/>
              </a:rPr>
              <a:t> </a:t>
            </a:r>
            <a:r>
              <a:rPr sz="2100" i="1" spc="-10" dirty="0">
                <a:latin typeface="Futura PT Bold"/>
                <a:cs typeface="Futura PT Bold"/>
              </a:rPr>
              <a:t>TRACING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241997" y="6007062"/>
            <a:ext cx="1835785" cy="2965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5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COVID</a:t>
            </a:r>
            <a:r>
              <a:rPr sz="15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Tracer</a:t>
            </a:r>
            <a:r>
              <a:rPr sz="15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APP</a:t>
            </a:r>
            <a:endParaRPr sz="1500" dirty="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292993"/>
            <a:ext cx="11550650" cy="5460365"/>
            <a:chOff x="119849" y="1292993"/>
            <a:chExt cx="11550650" cy="54603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7844" y="1292993"/>
              <a:ext cx="6838058" cy="531395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402686" y="4981185"/>
              <a:ext cx="2576830" cy="1409065"/>
            </a:xfrm>
            <a:custGeom>
              <a:avLst/>
              <a:gdLst/>
              <a:ahLst/>
              <a:cxnLst/>
              <a:rect l="l" t="t" r="r" b="b"/>
              <a:pathLst>
                <a:path w="2576829" h="1409064">
                  <a:moveTo>
                    <a:pt x="2505163" y="1408811"/>
                  </a:moveTo>
                  <a:lnTo>
                    <a:pt x="0" y="1408811"/>
                  </a:lnTo>
                  <a:lnTo>
                    <a:pt x="71164" y="0"/>
                  </a:lnTo>
                  <a:lnTo>
                    <a:pt x="2576302" y="0"/>
                  </a:lnTo>
                  <a:lnTo>
                    <a:pt x="2505163" y="140881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50606" y="4894775"/>
              <a:ext cx="2576830" cy="1412240"/>
            </a:xfrm>
            <a:custGeom>
              <a:avLst/>
              <a:gdLst/>
              <a:ahLst/>
              <a:cxnLst/>
              <a:rect l="l" t="t" r="r" b="b"/>
              <a:pathLst>
                <a:path w="2576829" h="1412239">
                  <a:moveTo>
                    <a:pt x="2505303" y="1412227"/>
                  </a:moveTo>
                  <a:lnTo>
                    <a:pt x="0" y="1412227"/>
                  </a:lnTo>
                  <a:lnTo>
                    <a:pt x="71152" y="0"/>
                  </a:lnTo>
                  <a:lnTo>
                    <a:pt x="2576468" y="0"/>
                  </a:lnTo>
                  <a:lnTo>
                    <a:pt x="2505303" y="14122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50601" y="4894783"/>
              <a:ext cx="2576830" cy="1412240"/>
            </a:xfrm>
            <a:custGeom>
              <a:avLst/>
              <a:gdLst/>
              <a:ahLst/>
              <a:cxnLst/>
              <a:rect l="l" t="t" r="r" b="b"/>
              <a:pathLst>
                <a:path w="2576829" h="1412239">
                  <a:moveTo>
                    <a:pt x="71163" y="0"/>
                  </a:moveTo>
                  <a:lnTo>
                    <a:pt x="0" y="1412214"/>
                  </a:lnTo>
                  <a:lnTo>
                    <a:pt x="2505303" y="1412214"/>
                  </a:lnTo>
                  <a:lnTo>
                    <a:pt x="2576466" y="0"/>
                  </a:lnTo>
                  <a:lnTo>
                    <a:pt x="71163" y="0"/>
                  </a:lnTo>
                  <a:close/>
                </a:path>
              </a:pathLst>
            </a:custGeom>
            <a:ln w="2092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52006" y="2109000"/>
            <a:ext cx="9394190" cy="449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Times New Roman"/>
              <a:cs typeface="Times New Roman"/>
            </a:endParaRPr>
          </a:p>
          <a:p>
            <a:pPr marL="6343650" marR="928369" algn="ctr">
              <a:lnSpc>
                <a:spcPts val="1560"/>
              </a:lnSpc>
            </a:pP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Its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OK </a:t>
            </a: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to use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pen and </a:t>
            </a:r>
            <a:r>
              <a:rPr sz="1450" b="1" i="1" spc="-6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paper </a:t>
            </a: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to keep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 </a:t>
            </a: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record </a:t>
            </a:r>
            <a:r>
              <a:rPr sz="1450" b="1" i="1" spc="-6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of </a:t>
            </a: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where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you’ve </a:t>
            </a: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been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and</a:t>
            </a:r>
            <a:r>
              <a:rPr sz="14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who</a:t>
            </a:r>
            <a:r>
              <a:rPr sz="14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you’ve</a:t>
            </a:r>
            <a:r>
              <a:rPr sz="14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seen</a:t>
            </a:r>
            <a:endParaRPr sz="145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4" name="object 24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3856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15" dirty="0">
                <a:latin typeface="Futura PT Bold"/>
                <a:cs typeface="Futura PT Bold"/>
              </a:rPr>
              <a:t>CONTACT</a:t>
            </a:r>
            <a:r>
              <a:rPr sz="2100" i="1" spc="-80" dirty="0">
                <a:latin typeface="Futura PT Bold"/>
                <a:cs typeface="Futura PT Bold"/>
              </a:rPr>
              <a:t> </a:t>
            </a:r>
            <a:r>
              <a:rPr sz="2100" i="1" spc="-10" dirty="0">
                <a:latin typeface="Futura PT Bold"/>
                <a:cs typeface="Futura PT Bold"/>
              </a:rPr>
              <a:t>TRACING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0553" y="2977920"/>
            <a:ext cx="425069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0170" algn="l"/>
              </a:tabLst>
            </a:pPr>
            <a:r>
              <a:rPr dirty="0"/>
              <a:t>THE	</a:t>
            </a:r>
            <a:r>
              <a:rPr spc="-275" dirty="0"/>
              <a:t>V</a:t>
            </a:r>
            <a:r>
              <a:rPr spc="-140" dirty="0"/>
              <a:t>A</a:t>
            </a:r>
            <a:r>
              <a:rPr dirty="0"/>
              <a:t>CCINE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545962"/>
            <a:ext cx="11550650" cy="6207125"/>
            <a:chOff x="119849" y="545962"/>
            <a:chExt cx="11550650" cy="62071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9393847" y="2146795"/>
                  </a:moveTo>
                  <a:lnTo>
                    <a:pt x="5769572" y="2146795"/>
                  </a:lnTo>
                  <a:lnTo>
                    <a:pt x="5769572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79583" y="545962"/>
              <a:ext cx="3378238" cy="353359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881761" y="2928251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409063" y="0"/>
                  </a:moveTo>
                  <a:lnTo>
                    <a:pt x="0" y="0"/>
                  </a:lnTo>
                  <a:lnTo>
                    <a:pt x="0" y="411848"/>
                  </a:lnTo>
                  <a:lnTo>
                    <a:pt x="0" y="500748"/>
                  </a:lnTo>
                  <a:lnTo>
                    <a:pt x="2409063" y="500748"/>
                  </a:lnTo>
                  <a:lnTo>
                    <a:pt x="2409063" y="411848"/>
                  </a:lnTo>
                  <a:lnTo>
                    <a:pt x="2409063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993" y="4221238"/>
              <a:ext cx="5629668" cy="238570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818261" y="2839349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347594" y="500748"/>
                  </a:moveTo>
                  <a:lnTo>
                    <a:pt x="0" y="500748"/>
                  </a:lnTo>
                  <a:lnTo>
                    <a:pt x="61484" y="0"/>
                  </a:lnTo>
                  <a:lnTo>
                    <a:pt x="2409079" y="0"/>
                  </a:lnTo>
                  <a:lnTo>
                    <a:pt x="2347594" y="500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818261" y="2839349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0" y="500748"/>
                  </a:moveTo>
                  <a:lnTo>
                    <a:pt x="2347594" y="500748"/>
                  </a:lnTo>
                  <a:lnTo>
                    <a:pt x="2409079" y="0"/>
                  </a:lnTo>
                  <a:lnTo>
                    <a:pt x="61484" y="0"/>
                  </a:lnTo>
                  <a:lnTo>
                    <a:pt x="0" y="500748"/>
                  </a:lnTo>
                  <a:close/>
                </a:path>
              </a:pathLst>
            </a:custGeom>
            <a:ln w="2558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52006" y="2074443"/>
            <a:ext cx="9394190" cy="2005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350">
              <a:latin typeface="Times New Roman"/>
              <a:cs typeface="Times New Roman"/>
            </a:endParaRPr>
          </a:p>
          <a:p>
            <a:pPr marR="914400" algn="r">
              <a:lnSpc>
                <a:spcPct val="100000"/>
              </a:lnSpc>
            </a:pPr>
            <a:r>
              <a:rPr sz="180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Pfizer</a:t>
            </a:r>
            <a:r>
              <a:rPr sz="1800" b="1" i="1" spc="-5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BioNTech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180816" y="5516478"/>
            <a:ext cx="2365375" cy="805180"/>
            <a:chOff x="3180816" y="5516478"/>
            <a:chExt cx="2365375" cy="805180"/>
          </a:xfrm>
        </p:grpSpPr>
        <p:sp>
          <p:nvSpPr>
            <p:cNvPr id="25" name="object 25"/>
            <p:cNvSpPr/>
            <p:nvPr/>
          </p:nvSpPr>
          <p:spPr>
            <a:xfrm>
              <a:off x="3245993" y="5603290"/>
              <a:ext cx="2299970" cy="718820"/>
            </a:xfrm>
            <a:custGeom>
              <a:avLst/>
              <a:gdLst/>
              <a:ahLst/>
              <a:cxnLst/>
              <a:rect l="l" t="t" r="r" b="b"/>
              <a:pathLst>
                <a:path w="2299970" h="718820">
                  <a:moveTo>
                    <a:pt x="2299944" y="0"/>
                  </a:moveTo>
                  <a:lnTo>
                    <a:pt x="0" y="0"/>
                  </a:lnTo>
                  <a:lnTo>
                    <a:pt x="0" y="642645"/>
                  </a:lnTo>
                  <a:lnTo>
                    <a:pt x="0" y="718324"/>
                  </a:lnTo>
                  <a:lnTo>
                    <a:pt x="2299944" y="718324"/>
                  </a:lnTo>
                  <a:lnTo>
                    <a:pt x="2299944" y="642645"/>
                  </a:lnTo>
                  <a:lnTo>
                    <a:pt x="2299944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91929" y="5527598"/>
              <a:ext cx="2299970" cy="718820"/>
            </a:xfrm>
            <a:custGeom>
              <a:avLst/>
              <a:gdLst/>
              <a:ahLst/>
              <a:cxnLst/>
              <a:rect l="l" t="t" r="r" b="b"/>
              <a:pathLst>
                <a:path w="2299970" h="718820">
                  <a:moveTo>
                    <a:pt x="2215159" y="718324"/>
                  </a:moveTo>
                  <a:lnTo>
                    <a:pt x="0" y="718324"/>
                  </a:lnTo>
                  <a:lnTo>
                    <a:pt x="84795" y="0"/>
                  </a:lnTo>
                  <a:lnTo>
                    <a:pt x="2299942" y="0"/>
                  </a:lnTo>
                  <a:lnTo>
                    <a:pt x="2215159" y="7183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91928" y="5527591"/>
              <a:ext cx="2299970" cy="718820"/>
            </a:xfrm>
            <a:custGeom>
              <a:avLst/>
              <a:gdLst/>
              <a:ahLst/>
              <a:cxnLst/>
              <a:rect l="l" t="t" r="r" b="b"/>
              <a:pathLst>
                <a:path w="2299970" h="718820">
                  <a:moveTo>
                    <a:pt x="84797" y="0"/>
                  </a:moveTo>
                  <a:lnTo>
                    <a:pt x="0" y="718337"/>
                  </a:lnTo>
                  <a:lnTo>
                    <a:pt x="2215146" y="718337"/>
                  </a:lnTo>
                  <a:lnTo>
                    <a:pt x="2299943" y="0"/>
                  </a:lnTo>
                  <a:lnTo>
                    <a:pt x="84797" y="0"/>
                  </a:lnTo>
                  <a:close/>
                </a:path>
              </a:pathLst>
            </a:custGeom>
            <a:ln w="21776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365592" y="5675923"/>
            <a:ext cx="2020570" cy="471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90"/>
              </a:spcBef>
            </a:pP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Receive two doses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at </a:t>
            </a:r>
            <a:r>
              <a:rPr sz="1500" b="1" i="1" spc="-6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least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lang="en-NZ"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3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weeks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apart</a:t>
            </a:r>
            <a:endParaRPr sz="1500" dirty="0">
              <a:latin typeface="Comic Sans MS"/>
              <a:cs typeface="Comic Sans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013399" y="4473003"/>
            <a:ext cx="3632835" cy="1917064"/>
            <a:chOff x="6013399" y="4473003"/>
            <a:chExt cx="3632835" cy="1917064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13399" y="4473003"/>
              <a:ext cx="3632479" cy="178023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058914" y="5889256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409088" y="0"/>
                  </a:moveTo>
                  <a:lnTo>
                    <a:pt x="0" y="0"/>
                  </a:lnTo>
                  <a:lnTo>
                    <a:pt x="0" y="411848"/>
                  </a:lnTo>
                  <a:lnTo>
                    <a:pt x="0" y="500748"/>
                  </a:lnTo>
                  <a:lnTo>
                    <a:pt x="2409088" y="500748"/>
                  </a:lnTo>
                  <a:lnTo>
                    <a:pt x="2409088" y="411848"/>
                  </a:lnTo>
                  <a:lnTo>
                    <a:pt x="2409088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995417" y="5800353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347594" y="500748"/>
                  </a:moveTo>
                  <a:lnTo>
                    <a:pt x="0" y="500748"/>
                  </a:lnTo>
                  <a:lnTo>
                    <a:pt x="61484" y="0"/>
                  </a:lnTo>
                  <a:lnTo>
                    <a:pt x="2409079" y="0"/>
                  </a:lnTo>
                  <a:lnTo>
                    <a:pt x="2347594" y="500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95417" y="5800353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0" y="500748"/>
                  </a:moveTo>
                  <a:lnTo>
                    <a:pt x="2347594" y="500748"/>
                  </a:lnTo>
                  <a:lnTo>
                    <a:pt x="2409079" y="0"/>
                  </a:lnTo>
                  <a:lnTo>
                    <a:pt x="61484" y="0"/>
                  </a:lnTo>
                  <a:lnTo>
                    <a:pt x="0" y="500748"/>
                  </a:lnTo>
                  <a:close/>
                </a:path>
              </a:pathLst>
            </a:custGeom>
            <a:ln w="2558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6021578" y="4221238"/>
            <a:ext cx="3624579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159510">
              <a:lnSpc>
                <a:spcPct val="100000"/>
              </a:lnSpc>
              <a:spcBef>
                <a:spcPts val="1655"/>
              </a:spcBef>
            </a:pP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Vaccination</a:t>
            </a:r>
            <a:r>
              <a:rPr sz="1800" b="1" i="1" spc="-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is</a:t>
            </a:r>
            <a:r>
              <a:rPr sz="180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free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36" name="object 36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51904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4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PFIZER</a:t>
            </a:r>
            <a:r>
              <a:rPr sz="2100" i="1" spc="-40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VACCINE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539991"/>
            <a:ext cx="11550650" cy="6213475"/>
            <a:chOff x="119849" y="539991"/>
            <a:chExt cx="11550650" cy="62134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1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1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1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4221238"/>
              <a:ext cx="9394190" cy="2386330"/>
            </a:xfrm>
            <a:custGeom>
              <a:avLst/>
              <a:gdLst/>
              <a:ahLst/>
              <a:cxnLst/>
              <a:rect l="l" t="t" r="r" b="b"/>
              <a:pathLst>
                <a:path w="9394190" h="2386329">
                  <a:moveTo>
                    <a:pt x="9393859" y="0"/>
                  </a:moveTo>
                  <a:lnTo>
                    <a:pt x="0" y="0"/>
                  </a:lnTo>
                  <a:lnTo>
                    <a:pt x="0" y="2385707"/>
                  </a:lnTo>
                  <a:lnTo>
                    <a:pt x="9393859" y="2385707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49761" y="539991"/>
              <a:ext cx="4696104" cy="353957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993" y="2074430"/>
              <a:ext cx="4557856" cy="20051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877981" y="5340949"/>
              <a:ext cx="2965450" cy="666115"/>
            </a:xfrm>
            <a:custGeom>
              <a:avLst/>
              <a:gdLst/>
              <a:ahLst/>
              <a:cxnLst/>
              <a:rect l="l" t="t" r="r" b="b"/>
              <a:pathLst>
                <a:path w="2965450" h="666114">
                  <a:moveTo>
                    <a:pt x="2910687" y="665695"/>
                  </a:moveTo>
                  <a:lnTo>
                    <a:pt x="0" y="665695"/>
                  </a:lnTo>
                  <a:lnTo>
                    <a:pt x="54229" y="0"/>
                  </a:lnTo>
                  <a:lnTo>
                    <a:pt x="2964903" y="0"/>
                  </a:lnTo>
                  <a:lnTo>
                    <a:pt x="2910687" y="665695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21965" y="5262540"/>
              <a:ext cx="2965450" cy="666115"/>
            </a:xfrm>
            <a:custGeom>
              <a:avLst/>
              <a:gdLst/>
              <a:ahLst/>
              <a:cxnLst/>
              <a:rect l="l" t="t" r="r" b="b"/>
              <a:pathLst>
                <a:path w="2965450" h="666114">
                  <a:moveTo>
                    <a:pt x="2910687" y="665695"/>
                  </a:moveTo>
                  <a:lnTo>
                    <a:pt x="0" y="665695"/>
                  </a:lnTo>
                  <a:lnTo>
                    <a:pt x="54241" y="0"/>
                  </a:lnTo>
                  <a:lnTo>
                    <a:pt x="2964916" y="0"/>
                  </a:lnTo>
                  <a:lnTo>
                    <a:pt x="2910687" y="6656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821971" y="5262546"/>
              <a:ext cx="2965450" cy="666115"/>
            </a:xfrm>
            <a:custGeom>
              <a:avLst/>
              <a:gdLst/>
              <a:ahLst/>
              <a:cxnLst/>
              <a:rect l="l" t="t" r="r" b="b"/>
              <a:pathLst>
                <a:path w="2965450" h="666114">
                  <a:moveTo>
                    <a:pt x="54229" y="0"/>
                  </a:moveTo>
                  <a:lnTo>
                    <a:pt x="0" y="665695"/>
                  </a:lnTo>
                  <a:lnTo>
                    <a:pt x="2910687" y="665695"/>
                  </a:lnTo>
                  <a:lnTo>
                    <a:pt x="2964916" y="0"/>
                  </a:lnTo>
                  <a:lnTo>
                    <a:pt x="54229" y="0"/>
                  </a:lnTo>
                  <a:close/>
                </a:path>
              </a:pathLst>
            </a:custGeom>
            <a:ln w="2256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4782185">
              <a:lnSpc>
                <a:spcPts val="1770"/>
              </a:lnSpc>
              <a:spcBef>
                <a:spcPts val="1380"/>
              </a:spcBef>
            </a:pPr>
            <a:r>
              <a:rPr sz="15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Messenger</a:t>
            </a:r>
            <a:r>
              <a:rPr sz="15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RNA</a:t>
            </a:r>
            <a:r>
              <a:rPr sz="15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has</a:t>
            </a:r>
            <a:r>
              <a:rPr sz="15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been</a:t>
            </a:r>
            <a:endParaRPr sz="1550">
              <a:latin typeface="Comic Sans MS"/>
              <a:cs typeface="Comic Sans MS"/>
            </a:endParaRPr>
          </a:p>
          <a:p>
            <a:pPr marL="4888865">
              <a:lnSpc>
                <a:spcPts val="1770"/>
              </a:lnSpc>
            </a:pP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studied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for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many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years</a:t>
            </a:r>
            <a:endParaRPr sz="155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1745" y="492194"/>
            <a:ext cx="3784600" cy="838835"/>
            <a:chOff x="81745" y="492194"/>
            <a:chExt cx="3784600" cy="838835"/>
          </a:xfrm>
        </p:grpSpPr>
        <p:sp>
          <p:nvSpPr>
            <p:cNvPr id="25" name="object 25"/>
            <p:cNvSpPr/>
            <p:nvPr/>
          </p:nvSpPr>
          <p:spPr>
            <a:xfrm>
              <a:off x="157645" y="568121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7086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708692" y="762304"/>
                  </a:lnTo>
                  <a:lnTo>
                    <a:pt x="3708692" y="686384"/>
                  </a:lnTo>
                  <a:lnTo>
                    <a:pt x="37086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745" y="492194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6081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708679" y="0"/>
                  </a:lnTo>
                  <a:lnTo>
                    <a:pt x="36081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1631950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-25" dirty="0">
                <a:latin typeface="Futura PT Bold"/>
                <a:cs typeface="Futura PT Bold"/>
              </a:rPr>
              <a:t>WHAT </a:t>
            </a:r>
            <a:r>
              <a:rPr sz="2100" i="1" dirty="0">
                <a:latin typeface="Futura PT Bold"/>
                <a:cs typeface="Futura PT Bold"/>
              </a:rPr>
              <a:t>IS IN 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85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VACCINE</a:t>
            </a:r>
            <a:endParaRPr sz="2100">
              <a:latin typeface="Futura PT Bold"/>
              <a:cs typeface="Futura PT Bold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658072" y="3086933"/>
            <a:ext cx="2582545" cy="850265"/>
            <a:chOff x="3658072" y="3086933"/>
            <a:chExt cx="2582545" cy="850265"/>
          </a:xfrm>
        </p:grpSpPr>
        <p:sp>
          <p:nvSpPr>
            <p:cNvPr id="29" name="object 29"/>
            <p:cNvSpPr/>
            <p:nvPr/>
          </p:nvSpPr>
          <p:spPr>
            <a:xfrm>
              <a:off x="3717122" y="3165635"/>
              <a:ext cx="2523490" cy="771525"/>
            </a:xfrm>
            <a:custGeom>
              <a:avLst/>
              <a:gdLst/>
              <a:ahLst/>
              <a:cxnLst/>
              <a:rect l="l" t="t" r="r" b="b"/>
              <a:pathLst>
                <a:path w="2523490" h="771525">
                  <a:moveTo>
                    <a:pt x="2475636" y="770940"/>
                  </a:moveTo>
                  <a:lnTo>
                    <a:pt x="0" y="770940"/>
                  </a:lnTo>
                  <a:lnTo>
                    <a:pt x="47593" y="0"/>
                  </a:lnTo>
                  <a:lnTo>
                    <a:pt x="2523229" y="0"/>
                  </a:lnTo>
                  <a:lnTo>
                    <a:pt x="2475636" y="77094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667974" y="3096826"/>
              <a:ext cx="2523490" cy="771525"/>
            </a:xfrm>
            <a:custGeom>
              <a:avLst/>
              <a:gdLst/>
              <a:ahLst/>
              <a:cxnLst/>
              <a:rect l="l" t="t" r="r" b="b"/>
              <a:pathLst>
                <a:path w="2523490" h="771525">
                  <a:moveTo>
                    <a:pt x="2475636" y="770940"/>
                  </a:moveTo>
                  <a:lnTo>
                    <a:pt x="0" y="770940"/>
                  </a:lnTo>
                  <a:lnTo>
                    <a:pt x="47593" y="0"/>
                  </a:lnTo>
                  <a:lnTo>
                    <a:pt x="2523229" y="0"/>
                  </a:lnTo>
                  <a:lnTo>
                    <a:pt x="2475636" y="7709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667969" y="3096830"/>
              <a:ext cx="2523490" cy="771525"/>
            </a:xfrm>
            <a:custGeom>
              <a:avLst/>
              <a:gdLst/>
              <a:ahLst/>
              <a:cxnLst/>
              <a:rect l="l" t="t" r="r" b="b"/>
              <a:pathLst>
                <a:path w="2523490" h="771525">
                  <a:moveTo>
                    <a:pt x="47593" y="0"/>
                  </a:moveTo>
                  <a:lnTo>
                    <a:pt x="0" y="770940"/>
                  </a:lnTo>
                  <a:lnTo>
                    <a:pt x="2475636" y="770940"/>
                  </a:lnTo>
                  <a:lnTo>
                    <a:pt x="2523229" y="0"/>
                  </a:lnTo>
                  <a:lnTo>
                    <a:pt x="47593" y="0"/>
                  </a:lnTo>
                  <a:close/>
                </a:path>
              </a:pathLst>
            </a:custGeom>
            <a:ln w="19794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801435" y="3165814"/>
            <a:ext cx="2244725" cy="61150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indent="68580">
              <a:lnSpc>
                <a:spcPts val="1470"/>
              </a:lnSpc>
              <a:spcBef>
                <a:spcPts val="315"/>
              </a:spcBef>
            </a:pP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Messenger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RNA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sends a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message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to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our cells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that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will</a:t>
            </a:r>
            <a:r>
              <a:rPr sz="14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help</a:t>
            </a:r>
            <a:r>
              <a:rPr sz="14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protect</a:t>
            </a:r>
            <a:r>
              <a:rPr sz="14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our</a:t>
            </a:r>
            <a:r>
              <a:rPr sz="14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body</a:t>
            </a:r>
            <a:endParaRPr sz="1400">
              <a:latin typeface="Comic Sans MS"/>
              <a:cs typeface="Comic Sans MS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1993" y="2744990"/>
            <a:ext cx="4627816" cy="3861003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570126"/>
            <a:ext cx="11550650" cy="5182870"/>
            <a:chOff x="119849" y="1570126"/>
            <a:chExt cx="11550650" cy="51828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1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1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1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1855" y="1570126"/>
              <a:ext cx="5286273" cy="503588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568958" y="5011093"/>
              <a:ext cx="2661285" cy="1379220"/>
            </a:xfrm>
            <a:custGeom>
              <a:avLst/>
              <a:gdLst/>
              <a:ahLst/>
              <a:cxnLst/>
              <a:rect l="l" t="t" r="r" b="b"/>
              <a:pathLst>
                <a:path w="2661284" h="1379220">
                  <a:moveTo>
                    <a:pt x="2587739" y="1378902"/>
                  </a:moveTo>
                  <a:lnTo>
                    <a:pt x="0" y="1378902"/>
                  </a:lnTo>
                  <a:lnTo>
                    <a:pt x="73499" y="0"/>
                  </a:lnTo>
                  <a:lnTo>
                    <a:pt x="2661238" y="0"/>
                  </a:lnTo>
                  <a:lnTo>
                    <a:pt x="2587739" y="137890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15189" y="4927092"/>
              <a:ext cx="2661920" cy="1381125"/>
            </a:xfrm>
            <a:custGeom>
              <a:avLst/>
              <a:gdLst/>
              <a:ahLst/>
              <a:cxnLst/>
              <a:rect l="l" t="t" r="r" b="b"/>
              <a:pathLst>
                <a:path w="2661920" h="1381125">
                  <a:moveTo>
                    <a:pt x="2587840" y="1381099"/>
                  </a:moveTo>
                  <a:lnTo>
                    <a:pt x="0" y="1381099"/>
                  </a:lnTo>
                  <a:lnTo>
                    <a:pt x="73502" y="0"/>
                  </a:lnTo>
                  <a:lnTo>
                    <a:pt x="2661355" y="0"/>
                  </a:lnTo>
                  <a:lnTo>
                    <a:pt x="2587840" y="1381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515189" y="4927088"/>
              <a:ext cx="2661920" cy="1381125"/>
            </a:xfrm>
            <a:custGeom>
              <a:avLst/>
              <a:gdLst/>
              <a:ahLst/>
              <a:cxnLst/>
              <a:rect l="l" t="t" r="r" b="b"/>
              <a:pathLst>
                <a:path w="2661920" h="1381125">
                  <a:moveTo>
                    <a:pt x="73503" y="0"/>
                  </a:moveTo>
                  <a:lnTo>
                    <a:pt x="0" y="1381112"/>
                  </a:lnTo>
                  <a:lnTo>
                    <a:pt x="2587840" y="1381112"/>
                  </a:lnTo>
                  <a:lnTo>
                    <a:pt x="2661357" y="0"/>
                  </a:lnTo>
                  <a:lnTo>
                    <a:pt x="73503" y="0"/>
                  </a:lnTo>
                  <a:close/>
                </a:path>
              </a:pathLst>
            </a:custGeom>
            <a:ln w="21615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52006" y="2109000"/>
            <a:ext cx="9394190" cy="449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 marL="6456045" marR="659765" algn="ctr">
              <a:lnSpc>
                <a:spcPts val="1610"/>
              </a:lnSpc>
              <a:spcBef>
                <a:spcPts val="5"/>
              </a:spcBef>
            </a:pP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Vaccines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work with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your </a:t>
            </a:r>
            <a:r>
              <a:rPr sz="1500" b="1" i="1" spc="-64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body’s natural defence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system,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which is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called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immune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system</a:t>
            </a:r>
            <a:endParaRPr sz="150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4" name="object 24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31857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25" dirty="0">
                <a:latin typeface="Futura PT Bold"/>
                <a:cs typeface="Futura PT Bold"/>
              </a:rPr>
              <a:t>WHAT </a:t>
            </a: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20" dirty="0">
                <a:latin typeface="Futura PT Bold"/>
                <a:cs typeface="Futura PT Bold"/>
              </a:rPr>
              <a:t> VACCINE</a:t>
            </a:r>
            <a:r>
              <a:rPr sz="2100" i="1" spc="-2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DOES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82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82" y="6858000"/>
                </a:lnTo>
                <a:lnTo>
                  <a:pt x="12191682" y="0"/>
                </a:lnTo>
                <a:close/>
              </a:path>
            </a:pathLst>
          </a:custGeom>
          <a:solidFill>
            <a:srgbClr val="725A9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7460716" y="0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13057" y="0"/>
                  </a:moveTo>
                  <a:lnTo>
                    <a:pt x="0" y="0"/>
                  </a:lnTo>
                  <a:lnTo>
                    <a:pt x="10265" y="13320"/>
                  </a:lnTo>
                  <a:lnTo>
                    <a:pt x="10697" y="12989"/>
                  </a:lnTo>
                  <a:lnTo>
                    <a:pt x="13057" y="0"/>
                  </a:lnTo>
                  <a:close/>
                </a:path>
              </a:pathLst>
            </a:custGeom>
            <a:solidFill>
              <a:srgbClr val="C7B6D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682" cy="68580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01852" y="1370384"/>
            <a:ext cx="2588260" cy="71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0" b="0" spc="-10" dirty="0">
                <a:solidFill>
                  <a:srgbClr val="C7B6D9"/>
                </a:solidFill>
                <a:latin typeface="Arboria Book"/>
                <a:cs typeface="Arboria Book"/>
              </a:rPr>
              <a:t>COVID-19</a:t>
            </a:r>
            <a:endParaRPr sz="4500">
              <a:latin typeface="Arboria Book"/>
              <a:cs typeface="Arboria Boo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91770" rIns="0" bIns="0" rtlCol="0">
            <a:spAutoFit/>
          </a:bodyPr>
          <a:lstStyle/>
          <a:p>
            <a:pPr marL="12700" marR="5080" indent="-635" algn="ctr">
              <a:lnSpc>
                <a:spcPct val="77400"/>
              </a:lnSpc>
              <a:spcBef>
                <a:spcPts val="1510"/>
              </a:spcBef>
            </a:pPr>
            <a:r>
              <a:rPr sz="5100" spc="-90" dirty="0">
                <a:solidFill>
                  <a:srgbClr val="FFFFFF"/>
                </a:solidFill>
              </a:rPr>
              <a:t>VACCINATION </a:t>
            </a:r>
            <a:r>
              <a:rPr sz="5100" spc="-85" dirty="0">
                <a:solidFill>
                  <a:srgbClr val="FFFFFF"/>
                </a:solidFill>
              </a:rPr>
              <a:t> </a:t>
            </a:r>
            <a:r>
              <a:rPr sz="4500" b="0" dirty="0">
                <a:solidFill>
                  <a:srgbClr val="C7B6D9"/>
                </a:solidFill>
                <a:latin typeface="Arboria Book"/>
                <a:cs typeface="Arboria Book"/>
              </a:rPr>
              <a:t>ROLL OUT </a:t>
            </a:r>
            <a:r>
              <a:rPr sz="4500" b="0" spc="-15" dirty="0">
                <a:solidFill>
                  <a:srgbClr val="C7B6D9"/>
                </a:solidFill>
                <a:latin typeface="Arboria Book"/>
                <a:cs typeface="Arboria Book"/>
              </a:rPr>
              <a:t>FOR </a:t>
            </a:r>
            <a:r>
              <a:rPr sz="4500" b="0" spc="-10" dirty="0">
                <a:solidFill>
                  <a:srgbClr val="C7B6D9"/>
                </a:solidFill>
                <a:latin typeface="Arboria Book"/>
                <a:cs typeface="Arboria Book"/>
              </a:rPr>
              <a:t> </a:t>
            </a:r>
            <a:r>
              <a:rPr spc="-50" dirty="0"/>
              <a:t>PACIFIC</a:t>
            </a:r>
            <a:r>
              <a:rPr spc="-75" dirty="0"/>
              <a:t> </a:t>
            </a:r>
            <a:r>
              <a:rPr spc="10" dirty="0"/>
              <a:t>COMMUNITIES</a:t>
            </a:r>
            <a:endParaRPr sz="4500">
              <a:latin typeface="Arboria Book"/>
              <a:cs typeface="Arboria Book"/>
            </a:endParaRPr>
          </a:p>
          <a:p>
            <a:pPr algn="ctr">
              <a:lnSpc>
                <a:spcPts val="2455"/>
              </a:lnSpc>
              <a:spcBef>
                <a:spcPts val="2010"/>
              </a:spcBef>
            </a:pPr>
            <a:r>
              <a:rPr sz="2100" b="1" spc="-15" dirty="0">
                <a:solidFill>
                  <a:srgbClr val="725A90"/>
                </a:solidFill>
                <a:latin typeface="Arboria Bold"/>
                <a:cs typeface="Arboria Bold"/>
              </a:rPr>
              <a:t>PRESENTATION</a:t>
            </a:r>
            <a:endParaRPr sz="2100">
              <a:latin typeface="Arboria Bold"/>
              <a:cs typeface="Arboria Bold"/>
            </a:endParaRPr>
          </a:p>
          <a:p>
            <a:pPr algn="ctr">
              <a:lnSpc>
                <a:spcPts val="1555"/>
              </a:lnSpc>
            </a:pPr>
            <a:r>
              <a:rPr sz="1350" spc="15" dirty="0"/>
              <a:t>Updated</a:t>
            </a:r>
            <a:r>
              <a:rPr sz="1350" spc="-5" dirty="0"/>
              <a:t> </a:t>
            </a:r>
            <a:r>
              <a:rPr sz="1350" spc="10" dirty="0"/>
              <a:t>23rd</a:t>
            </a:r>
            <a:r>
              <a:rPr sz="1350" spc="-5" dirty="0"/>
              <a:t> </a:t>
            </a:r>
            <a:r>
              <a:rPr sz="1350" spc="5" dirty="0"/>
              <a:t>August,</a:t>
            </a:r>
            <a:r>
              <a:rPr sz="1350" spc="-55" dirty="0"/>
              <a:t> </a:t>
            </a:r>
            <a:r>
              <a:rPr sz="1350" dirty="0"/>
              <a:t>2021</a:t>
            </a:r>
            <a:endParaRPr sz="1350"/>
          </a:p>
        </p:txBody>
      </p:sp>
      <p:grpSp>
        <p:nvGrpSpPr>
          <p:cNvPr id="8" name="object 8"/>
          <p:cNvGrpSpPr/>
          <p:nvPr/>
        </p:nvGrpSpPr>
        <p:grpSpPr>
          <a:xfrm>
            <a:off x="0" y="5589473"/>
            <a:ext cx="12192000" cy="1268730"/>
            <a:chOff x="0" y="5589473"/>
            <a:chExt cx="12192000" cy="1268730"/>
          </a:xfrm>
        </p:grpSpPr>
        <p:sp>
          <p:nvSpPr>
            <p:cNvPr id="9" name="object 9"/>
            <p:cNvSpPr/>
            <p:nvPr/>
          </p:nvSpPr>
          <p:spPr>
            <a:xfrm>
              <a:off x="0" y="5589473"/>
              <a:ext cx="12192000" cy="1268730"/>
            </a:xfrm>
            <a:custGeom>
              <a:avLst/>
              <a:gdLst/>
              <a:ahLst/>
              <a:cxnLst/>
              <a:rect l="l" t="t" r="r" b="b"/>
              <a:pathLst>
                <a:path w="12192000" h="1268729">
                  <a:moveTo>
                    <a:pt x="12191682" y="0"/>
                  </a:moveTo>
                  <a:lnTo>
                    <a:pt x="0" y="0"/>
                  </a:lnTo>
                  <a:lnTo>
                    <a:pt x="0" y="1268526"/>
                  </a:lnTo>
                  <a:lnTo>
                    <a:pt x="12191682" y="1268526"/>
                  </a:lnTo>
                  <a:lnTo>
                    <a:pt x="1219168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86701" y="6030201"/>
              <a:ext cx="252729" cy="116839"/>
            </a:xfrm>
            <a:custGeom>
              <a:avLst/>
              <a:gdLst/>
              <a:ahLst/>
              <a:cxnLst/>
              <a:rect l="l" t="t" r="r" b="b"/>
              <a:pathLst>
                <a:path w="252729" h="116839">
                  <a:moveTo>
                    <a:pt x="74053" y="2197"/>
                  </a:moveTo>
                  <a:lnTo>
                    <a:pt x="53441" y="2197"/>
                  </a:lnTo>
                  <a:lnTo>
                    <a:pt x="53441" y="78905"/>
                  </a:lnTo>
                  <a:lnTo>
                    <a:pt x="53124" y="78905"/>
                  </a:lnTo>
                  <a:lnTo>
                    <a:pt x="25946" y="2197"/>
                  </a:lnTo>
                  <a:lnTo>
                    <a:pt x="0" y="2197"/>
                  </a:lnTo>
                  <a:lnTo>
                    <a:pt x="0" y="114198"/>
                  </a:lnTo>
                  <a:lnTo>
                    <a:pt x="20624" y="114198"/>
                  </a:lnTo>
                  <a:lnTo>
                    <a:pt x="20624" y="35775"/>
                  </a:lnTo>
                  <a:lnTo>
                    <a:pt x="20929" y="35775"/>
                  </a:lnTo>
                  <a:lnTo>
                    <a:pt x="48425" y="114198"/>
                  </a:lnTo>
                  <a:lnTo>
                    <a:pt x="74053" y="114198"/>
                  </a:lnTo>
                  <a:lnTo>
                    <a:pt x="74053" y="2197"/>
                  </a:lnTo>
                  <a:close/>
                </a:path>
                <a:path w="252729" h="116839">
                  <a:moveTo>
                    <a:pt x="163347" y="58204"/>
                  </a:moveTo>
                  <a:lnTo>
                    <a:pt x="162153" y="34747"/>
                  </a:lnTo>
                  <a:lnTo>
                    <a:pt x="157099" y="16624"/>
                  </a:lnTo>
                  <a:lnTo>
                    <a:pt x="157022" y="16332"/>
                  </a:lnTo>
                  <a:lnTo>
                    <a:pt x="145554" y="4305"/>
                  </a:lnTo>
                  <a:lnTo>
                    <a:pt x="140843" y="3302"/>
                  </a:lnTo>
                  <a:lnTo>
                    <a:pt x="140843" y="58204"/>
                  </a:lnTo>
                  <a:lnTo>
                    <a:pt x="140284" y="77406"/>
                  </a:lnTo>
                  <a:lnTo>
                    <a:pt x="138087" y="90284"/>
                  </a:lnTo>
                  <a:lnTo>
                    <a:pt x="133400" y="97523"/>
                  </a:lnTo>
                  <a:lnTo>
                    <a:pt x="125387" y="99783"/>
                  </a:lnTo>
                  <a:lnTo>
                    <a:pt x="117360" y="97523"/>
                  </a:lnTo>
                  <a:lnTo>
                    <a:pt x="112661" y="90284"/>
                  </a:lnTo>
                  <a:lnTo>
                    <a:pt x="110451" y="77406"/>
                  </a:lnTo>
                  <a:lnTo>
                    <a:pt x="109905" y="58204"/>
                  </a:lnTo>
                  <a:lnTo>
                    <a:pt x="110451" y="39065"/>
                  </a:lnTo>
                  <a:lnTo>
                    <a:pt x="112661" y="26174"/>
                  </a:lnTo>
                  <a:lnTo>
                    <a:pt x="117360" y="18910"/>
                  </a:lnTo>
                  <a:lnTo>
                    <a:pt x="125387" y="16624"/>
                  </a:lnTo>
                  <a:lnTo>
                    <a:pt x="133400" y="18910"/>
                  </a:lnTo>
                  <a:lnTo>
                    <a:pt x="138087" y="26174"/>
                  </a:lnTo>
                  <a:lnTo>
                    <a:pt x="140284" y="39065"/>
                  </a:lnTo>
                  <a:lnTo>
                    <a:pt x="140843" y="58204"/>
                  </a:lnTo>
                  <a:lnTo>
                    <a:pt x="140843" y="3302"/>
                  </a:lnTo>
                  <a:lnTo>
                    <a:pt x="93738" y="16332"/>
                  </a:lnTo>
                  <a:lnTo>
                    <a:pt x="87426" y="58204"/>
                  </a:lnTo>
                  <a:lnTo>
                    <a:pt x="88607" y="81661"/>
                  </a:lnTo>
                  <a:lnTo>
                    <a:pt x="93738" y="100063"/>
                  </a:lnTo>
                  <a:lnTo>
                    <a:pt x="105206" y="112102"/>
                  </a:lnTo>
                  <a:lnTo>
                    <a:pt x="125387" y="116408"/>
                  </a:lnTo>
                  <a:lnTo>
                    <a:pt x="145554" y="112102"/>
                  </a:lnTo>
                  <a:lnTo>
                    <a:pt x="157022" y="100063"/>
                  </a:lnTo>
                  <a:lnTo>
                    <a:pt x="157099" y="99783"/>
                  </a:lnTo>
                  <a:lnTo>
                    <a:pt x="162153" y="81661"/>
                  </a:lnTo>
                  <a:lnTo>
                    <a:pt x="163347" y="58204"/>
                  </a:lnTo>
                  <a:close/>
                </a:path>
                <a:path w="252729" h="116839">
                  <a:moveTo>
                    <a:pt x="252310" y="113271"/>
                  </a:moveTo>
                  <a:lnTo>
                    <a:pt x="248094" y="111074"/>
                  </a:lnTo>
                  <a:lnTo>
                    <a:pt x="247472" y="104965"/>
                  </a:lnTo>
                  <a:lnTo>
                    <a:pt x="247307" y="93179"/>
                  </a:lnTo>
                  <a:lnTo>
                    <a:pt x="246519" y="78130"/>
                  </a:lnTo>
                  <a:lnTo>
                    <a:pt x="243954" y="67970"/>
                  </a:lnTo>
                  <a:lnTo>
                    <a:pt x="242951" y="66827"/>
                  </a:lnTo>
                  <a:lnTo>
                    <a:pt x="238569" y="61861"/>
                  </a:lnTo>
                  <a:lnTo>
                    <a:pt x="229349" y="58991"/>
                  </a:lnTo>
                  <a:lnTo>
                    <a:pt x="229349" y="58686"/>
                  </a:lnTo>
                  <a:lnTo>
                    <a:pt x="247942" y="31064"/>
                  </a:lnTo>
                  <a:lnTo>
                    <a:pt x="245948" y="18821"/>
                  </a:lnTo>
                  <a:lnTo>
                    <a:pt x="245897" y="18478"/>
                  </a:lnTo>
                  <a:lnTo>
                    <a:pt x="240004" y="9448"/>
                  </a:lnTo>
                  <a:lnTo>
                    <a:pt x="230670" y="4013"/>
                  </a:lnTo>
                  <a:lnTo>
                    <a:pt x="225450" y="3251"/>
                  </a:lnTo>
                  <a:lnTo>
                    <a:pt x="225450" y="24015"/>
                  </a:lnTo>
                  <a:lnTo>
                    <a:pt x="225450" y="46443"/>
                  </a:lnTo>
                  <a:lnTo>
                    <a:pt x="219341" y="51142"/>
                  </a:lnTo>
                  <a:lnTo>
                    <a:pt x="199199" y="51142"/>
                  </a:lnTo>
                  <a:lnTo>
                    <a:pt x="199199" y="18821"/>
                  </a:lnTo>
                  <a:lnTo>
                    <a:pt x="219976" y="18821"/>
                  </a:lnTo>
                  <a:lnTo>
                    <a:pt x="225450" y="24015"/>
                  </a:lnTo>
                  <a:lnTo>
                    <a:pt x="225450" y="3251"/>
                  </a:lnTo>
                  <a:lnTo>
                    <a:pt x="218262" y="2197"/>
                  </a:lnTo>
                  <a:lnTo>
                    <a:pt x="176695" y="2197"/>
                  </a:lnTo>
                  <a:lnTo>
                    <a:pt x="176695" y="114198"/>
                  </a:lnTo>
                  <a:lnTo>
                    <a:pt x="199199" y="114198"/>
                  </a:lnTo>
                  <a:lnTo>
                    <a:pt x="199199" y="66827"/>
                  </a:lnTo>
                  <a:lnTo>
                    <a:pt x="220281" y="66827"/>
                  </a:lnTo>
                  <a:lnTo>
                    <a:pt x="224180" y="72161"/>
                  </a:lnTo>
                  <a:lnTo>
                    <a:pt x="224497" y="80962"/>
                  </a:lnTo>
                  <a:lnTo>
                    <a:pt x="225120" y="102438"/>
                  </a:lnTo>
                  <a:lnTo>
                    <a:pt x="225285" y="106832"/>
                  </a:lnTo>
                  <a:lnTo>
                    <a:pt x="225767" y="111074"/>
                  </a:lnTo>
                  <a:lnTo>
                    <a:pt x="227939" y="114198"/>
                  </a:lnTo>
                  <a:lnTo>
                    <a:pt x="252310" y="114198"/>
                  </a:lnTo>
                  <a:lnTo>
                    <a:pt x="252310" y="11327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7117" y="6030189"/>
              <a:ext cx="1316367" cy="38548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857805" y="5955715"/>
              <a:ext cx="478155" cy="522605"/>
            </a:xfrm>
            <a:custGeom>
              <a:avLst/>
              <a:gdLst/>
              <a:ahLst/>
              <a:cxnLst/>
              <a:rect l="l" t="t" r="r" b="b"/>
              <a:pathLst>
                <a:path w="478154" h="522604">
                  <a:moveTo>
                    <a:pt x="235229" y="477291"/>
                  </a:moveTo>
                  <a:lnTo>
                    <a:pt x="233032" y="434454"/>
                  </a:lnTo>
                  <a:lnTo>
                    <a:pt x="227571" y="391096"/>
                  </a:lnTo>
                  <a:lnTo>
                    <a:pt x="217919" y="344944"/>
                  </a:lnTo>
                  <a:lnTo>
                    <a:pt x="203161" y="293712"/>
                  </a:lnTo>
                  <a:lnTo>
                    <a:pt x="182372" y="235115"/>
                  </a:lnTo>
                  <a:lnTo>
                    <a:pt x="152577" y="291668"/>
                  </a:lnTo>
                  <a:lnTo>
                    <a:pt x="136474" y="326834"/>
                  </a:lnTo>
                  <a:lnTo>
                    <a:pt x="128473" y="355295"/>
                  </a:lnTo>
                  <a:lnTo>
                    <a:pt x="123037" y="391744"/>
                  </a:lnTo>
                  <a:lnTo>
                    <a:pt x="162560" y="409917"/>
                  </a:lnTo>
                  <a:lnTo>
                    <a:pt x="181965" y="432435"/>
                  </a:lnTo>
                  <a:lnTo>
                    <a:pt x="188391" y="452805"/>
                  </a:lnTo>
                  <a:lnTo>
                    <a:pt x="188950" y="464553"/>
                  </a:lnTo>
                  <a:lnTo>
                    <a:pt x="186651" y="484390"/>
                  </a:lnTo>
                  <a:lnTo>
                    <a:pt x="180619" y="500748"/>
                  </a:lnTo>
                  <a:lnTo>
                    <a:pt x="172173" y="513346"/>
                  </a:lnTo>
                  <a:lnTo>
                    <a:pt x="162585" y="521919"/>
                  </a:lnTo>
                  <a:lnTo>
                    <a:pt x="235102" y="521919"/>
                  </a:lnTo>
                  <a:lnTo>
                    <a:pt x="235229" y="477291"/>
                  </a:lnTo>
                  <a:close/>
                </a:path>
                <a:path w="478154" h="522604">
                  <a:moveTo>
                    <a:pt x="478028" y="78155"/>
                  </a:moveTo>
                  <a:lnTo>
                    <a:pt x="471817" y="47726"/>
                  </a:lnTo>
                  <a:lnTo>
                    <a:pt x="454939" y="22885"/>
                  </a:lnTo>
                  <a:lnTo>
                    <a:pt x="430072" y="6134"/>
                  </a:lnTo>
                  <a:lnTo>
                    <a:pt x="399872" y="0"/>
                  </a:lnTo>
                  <a:lnTo>
                    <a:pt x="369811" y="5981"/>
                  </a:lnTo>
                  <a:lnTo>
                    <a:pt x="344576" y="22390"/>
                  </a:lnTo>
                  <a:lnTo>
                    <a:pt x="327228" y="46901"/>
                  </a:lnTo>
                  <a:lnTo>
                    <a:pt x="320763" y="77216"/>
                  </a:lnTo>
                  <a:lnTo>
                    <a:pt x="330047" y="114998"/>
                  </a:lnTo>
                  <a:lnTo>
                    <a:pt x="351002" y="138417"/>
                  </a:lnTo>
                  <a:lnTo>
                    <a:pt x="373316" y="151104"/>
                  </a:lnTo>
                  <a:lnTo>
                    <a:pt x="386664" y="156616"/>
                  </a:lnTo>
                  <a:lnTo>
                    <a:pt x="372745" y="197497"/>
                  </a:lnTo>
                  <a:lnTo>
                    <a:pt x="363855" y="222719"/>
                  </a:lnTo>
                  <a:lnTo>
                    <a:pt x="352653" y="251853"/>
                  </a:lnTo>
                  <a:lnTo>
                    <a:pt x="331774" y="304431"/>
                  </a:lnTo>
                  <a:lnTo>
                    <a:pt x="324307" y="284695"/>
                  </a:lnTo>
                  <a:lnTo>
                    <a:pt x="301561" y="202946"/>
                  </a:lnTo>
                  <a:lnTo>
                    <a:pt x="290131" y="146964"/>
                  </a:lnTo>
                  <a:lnTo>
                    <a:pt x="281241" y="84924"/>
                  </a:lnTo>
                  <a:lnTo>
                    <a:pt x="276821" y="19850"/>
                  </a:lnTo>
                  <a:lnTo>
                    <a:pt x="30772" y="19850"/>
                  </a:lnTo>
                  <a:lnTo>
                    <a:pt x="16192" y="21666"/>
                  </a:lnTo>
                  <a:lnTo>
                    <a:pt x="6705" y="27254"/>
                  </a:lnTo>
                  <a:lnTo>
                    <a:pt x="1549" y="36855"/>
                  </a:lnTo>
                  <a:lnTo>
                    <a:pt x="0" y="50723"/>
                  </a:lnTo>
                  <a:lnTo>
                    <a:pt x="0" y="495528"/>
                  </a:lnTo>
                  <a:lnTo>
                    <a:pt x="1435" y="502373"/>
                  </a:lnTo>
                  <a:lnTo>
                    <a:pt x="6019" y="511175"/>
                  </a:lnTo>
                  <a:lnTo>
                    <a:pt x="14185" y="518782"/>
                  </a:lnTo>
                  <a:lnTo>
                    <a:pt x="26365" y="522008"/>
                  </a:lnTo>
                  <a:lnTo>
                    <a:pt x="65900" y="522008"/>
                  </a:lnTo>
                  <a:lnTo>
                    <a:pt x="57746" y="514883"/>
                  </a:lnTo>
                  <a:lnTo>
                    <a:pt x="48348" y="502716"/>
                  </a:lnTo>
                  <a:lnTo>
                    <a:pt x="40601" y="486410"/>
                  </a:lnTo>
                  <a:lnTo>
                    <a:pt x="37376" y="466864"/>
                  </a:lnTo>
                  <a:lnTo>
                    <a:pt x="40754" y="431685"/>
                  </a:lnTo>
                  <a:lnTo>
                    <a:pt x="50457" y="391083"/>
                  </a:lnTo>
                  <a:lnTo>
                    <a:pt x="65849" y="346811"/>
                  </a:lnTo>
                  <a:lnTo>
                    <a:pt x="86334" y="300647"/>
                  </a:lnTo>
                  <a:lnTo>
                    <a:pt x="111277" y="254342"/>
                  </a:lnTo>
                  <a:lnTo>
                    <a:pt x="140030" y="209689"/>
                  </a:lnTo>
                  <a:lnTo>
                    <a:pt x="171996" y="168440"/>
                  </a:lnTo>
                  <a:lnTo>
                    <a:pt x="206540" y="132346"/>
                  </a:lnTo>
                  <a:lnTo>
                    <a:pt x="303199" y="416941"/>
                  </a:lnTo>
                  <a:lnTo>
                    <a:pt x="336080" y="383463"/>
                  </a:lnTo>
                  <a:lnTo>
                    <a:pt x="367792" y="342061"/>
                  </a:lnTo>
                  <a:lnTo>
                    <a:pt x="397344" y="295427"/>
                  </a:lnTo>
                  <a:lnTo>
                    <a:pt x="423748" y="246253"/>
                  </a:lnTo>
                  <a:lnTo>
                    <a:pt x="446011" y="197243"/>
                  </a:lnTo>
                  <a:lnTo>
                    <a:pt x="463130" y="151104"/>
                  </a:lnTo>
                  <a:lnTo>
                    <a:pt x="474141" y="110502"/>
                  </a:lnTo>
                  <a:lnTo>
                    <a:pt x="478028" y="78155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34615" y="6330890"/>
              <a:ext cx="990104" cy="2720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386300" y="5753620"/>
              <a:ext cx="1571625" cy="696595"/>
            </a:xfrm>
            <a:custGeom>
              <a:avLst/>
              <a:gdLst/>
              <a:ahLst/>
              <a:cxnLst/>
              <a:rect l="l" t="t" r="r" b="b"/>
              <a:pathLst>
                <a:path w="1571625" h="696595">
                  <a:moveTo>
                    <a:pt x="502119" y="253276"/>
                  </a:moveTo>
                  <a:lnTo>
                    <a:pt x="453402" y="181381"/>
                  </a:lnTo>
                  <a:lnTo>
                    <a:pt x="435165" y="182841"/>
                  </a:lnTo>
                  <a:lnTo>
                    <a:pt x="425450" y="184188"/>
                  </a:lnTo>
                  <a:lnTo>
                    <a:pt x="420954" y="186207"/>
                  </a:lnTo>
                  <a:lnTo>
                    <a:pt x="418426" y="189674"/>
                  </a:lnTo>
                  <a:lnTo>
                    <a:pt x="416941" y="211264"/>
                  </a:lnTo>
                  <a:lnTo>
                    <a:pt x="410768" y="223227"/>
                  </a:lnTo>
                  <a:lnTo>
                    <a:pt x="394792" y="229870"/>
                  </a:lnTo>
                  <a:lnTo>
                    <a:pt x="363905" y="235470"/>
                  </a:lnTo>
                  <a:lnTo>
                    <a:pt x="326936" y="232702"/>
                  </a:lnTo>
                  <a:lnTo>
                    <a:pt x="306082" y="214985"/>
                  </a:lnTo>
                  <a:lnTo>
                    <a:pt x="303390" y="189915"/>
                  </a:lnTo>
                  <a:lnTo>
                    <a:pt x="320903" y="165049"/>
                  </a:lnTo>
                  <a:lnTo>
                    <a:pt x="352844" y="148082"/>
                  </a:lnTo>
                  <a:lnTo>
                    <a:pt x="386359" y="139585"/>
                  </a:lnTo>
                  <a:lnTo>
                    <a:pt x="412800" y="136652"/>
                  </a:lnTo>
                  <a:lnTo>
                    <a:pt x="423532" y="136321"/>
                  </a:lnTo>
                  <a:lnTo>
                    <a:pt x="331203" y="0"/>
                  </a:lnTo>
                  <a:lnTo>
                    <a:pt x="0" y="495477"/>
                  </a:lnTo>
                  <a:lnTo>
                    <a:pt x="262839" y="495477"/>
                  </a:lnTo>
                  <a:lnTo>
                    <a:pt x="199847" y="446938"/>
                  </a:lnTo>
                  <a:lnTo>
                    <a:pt x="180581" y="411492"/>
                  </a:lnTo>
                  <a:lnTo>
                    <a:pt x="206552" y="371817"/>
                  </a:lnTo>
                  <a:lnTo>
                    <a:pt x="279336" y="310553"/>
                  </a:lnTo>
                  <a:lnTo>
                    <a:pt x="346468" y="275602"/>
                  </a:lnTo>
                  <a:lnTo>
                    <a:pt x="419455" y="258813"/>
                  </a:lnTo>
                  <a:lnTo>
                    <a:pt x="478078" y="253568"/>
                  </a:lnTo>
                  <a:lnTo>
                    <a:pt x="502119" y="253276"/>
                  </a:lnTo>
                  <a:close/>
                </a:path>
                <a:path w="1571625" h="696595">
                  <a:moveTo>
                    <a:pt x="664768" y="495477"/>
                  </a:moveTo>
                  <a:lnTo>
                    <a:pt x="531977" y="297535"/>
                  </a:lnTo>
                  <a:lnTo>
                    <a:pt x="465632" y="295706"/>
                  </a:lnTo>
                  <a:lnTo>
                    <a:pt x="426783" y="300888"/>
                  </a:lnTo>
                  <a:lnTo>
                    <a:pt x="400354" y="318338"/>
                  </a:lnTo>
                  <a:lnTo>
                    <a:pt x="371297" y="353237"/>
                  </a:lnTo>
                  <a:lnTo>
                    <a:pt x="352831" y="407974"/>
                  </a:lnTo>
                  <a:lnTo>
                    <a:pt x="370827" y="453263"/>
                  </a:lnTo>
                  <a:lnTo>
                    <a:pt x="400113" y="484098"/>
                  </a:lnTo>
                  <a:lnTo>
                    <a:pt x="415467" y="495477"/>
                  </a:lnTo>
                  <a:lnTo>
                    <a:pt x="664768" y="495477"/>
                  </a:lnTo>
                  <a:close/>
                </a:path>
                <a:path w="1571625" h="696595">
                  <a:moveTo>
                    <a:pt x="1571078" y="133362"/>
                  </a:moveTo>
                  <a:lnTo>
                    <a:pt x="1536179" y="133362"/>
                  </a:lnTo>
                  <a:lnTo>
                    <a:pt x="1536179" y="290817"/>
                  </a:lnTo>
                  <a:lnTo>
                    <a:pt x="1527175" y="344258"/>
                  </a:lnTo>
                  <a:lnTo>
                    <a:pt x="1484452" y="380644"/>
                  </a:lnTo>
                  <a:lnTo>
                    <a:pt x="1473428" y="385648"/>
                  </a:lnTo>
                  <a:lnTo>
                    <a:pt x="1473428" y="405498"/>
                  </a:lnTo>
                  <a:lnTo>
                    <a:pt x="1466926" y="475018"/>
                  </a:lnTo>
                  <a:lnTo>
                    <a:pt x="1451635" y="515518"/>
                  </a:lnTo>
                  <a:lnTo>
                    <a:pt x="1415757" y="542632"/>
                  </a:lnTo>
                  <a:lnTo>
                    <a:pt x="1347470" y="571931"/>
                  </a:lnTo>
                  <a:lnTo>
                    <a:pt x="1274330" y="591426"/>
                  </a:lnTo>
                  <a:lnTo>
                    <a:pt x="1228826" y="609523"/>
                  </a:lnTo>
                  <a:lnTo>
                    <a:pt x="1181582" y="642315"/>
                  </a:lnTo>
                  <a:lnTo>
                    <a:pt x="1176909" y="581888"/>
                  </a:lnTo>
                  <a:lnTo>
                    <a:pt x="1190853" y="546049"/>
                  </a:lnTo>
                  <a:lnTo>
                    <a:pt x="1237348" y="520649"/>
                  </a:lnTo>
                  <a:lnTo>
                    <a:pt x="1292301" y="503466"/>
                  </a:lnTo>
                  <a:lnTo>
                    <a:pt x="1330363" y="491566"/>
                  </a:lnTo>
                  <a:lnTo>
                    <a:pt x="1406385" y="463816"/>
                  </a:lnTo>
                  <a:lnTo>
                    <a:pt x="1446987" y="439267"/>
                  </a:lnTo>
                  <a:lnTo>
                    <a:pt x="1465033" y="419354"/>
                  </a:lnTo>
                  <a:lnTo>
                    <a:pt x="1473428" y="405498"/>
                  </a:lnTo>
                  <a:lnTo>
                    <a:pt x="1473428" y="385648"/>
                  </a:lnTo>
                  <a:lnTo>
                    <a:pt x="1396085" y="420700"/>
                  </a:lnTo>
                  <a:lnTo>
                    <a:pt x="1359852" y="432295"/>
                  </a:lnTo>
                  <a:lnTo>
                    <a:pt x="1310005" y="447433"/>
                  </a:lnTo>
                  <a:lnTo>
                    <a:pt x="1256474" y="469912"/>
                  </a:lnTo>
                  <a:lnTo>
                    <a:pt x="1209154" y="503466"/>
                  </a:lnTo>
                  <a:lnTo>
                    <a:pt x="1213904" y="440423"/>
                  </a:lnTo>
                  <a:lnTo>
                    <a:pt x="1227569" y="403860"/>
                  </a:lnTo>
                  <a:lnTo>
                    <a:pt x="1261033" y="379806"/>
                  </a:lnTo>
                  <a:lnTo>
                    <a:pt x="1383576" y="330682"/>
                  </a:lnTo>
                  <a:lnTo>
                    <a:pt x="1432217" y="305638"/>
                  </a:lnTo>
                  <a:lnTo>
                    <a:pt x="1445323" y="296049"/>
                  </a:lnTo>
                  <a:lnTo>
                    <a:pt x="1471485" y="276923"/>
                  </a:lnTo>
                  <a:lnTo>
                    <a:pt x="1501749" y="242316"/>
                  </a:lnTo>
                  <a:lnTo>
                    <a:pt x="1520151" y="205981"/>
                  </a:lnTo>
                  <a:lnTo>
                    <a:pt x="1523390" y="199605"/>
                  </a:lnTo>
                  <a:lnTo>
                    <a:pt x="1536179" y="290817"/>
                  </a:lnTo>
                  <a:lnTo>
                    <a:pt x="1536179" y="133362"/>
                  </a:lnTo>
                  <a:lnTo>
                    <a:pt x="1398803" y="133362"/>
                  </a:lnTo>
                  <a:lnTo>
                    <a:pt x="1398803" y="251015"/>
                  </a:lnTo>
                  <a:lnTo>
                    <a:pt x="1395260" y="268554"/>
                  </a:lnTo>
                  <a:lnTo>
                    <a:pt x="1385620" y="282867"/>
                  </a:lnTo>
                  <a:lnTo>
                    <a:pt x="1371307" y="292519"/>
                  </a:lnTo>
                  <a:lnTo>
                    <a:pt x="1353807" y="296049"/>
                  </a:lnTo>
                  <a:lnTo>
                    <a:pt x="1336281" y="292519"/>
                  </a:lnTo>
                  <a:lnTo>
                    <a:pt x="1321968" y="282867"/>
                  </a:lnTo>
                  <a:lnTo>
                    <a:pt x="1312316" y="268554"/>
                  </a:lnTo>
                  <a:lnTo>
                    <a:pt x="1308785" y="251015"/>
                  </a:lnTo>
                  <a:lnTo>
                    <a:pt x="1312316" y="233489"/>
                  </a:lnTo>
                  <a:lnTo>
                    <a:pt x="1321968" y="219176"/>
                  </a:lnTo>
                  <a:lnTo>
                    <a:pt x="1336281" y="209524"/>
                  </a:lnTo>
                  <a:lnTo>
                    <a:pt x="1353807" y="205981"/>
                  </a:lnTo>
                  <a:lnTo>
                    <a:pt x="1371307" y="209524"/>
                  </a:lnTo>
                  <a:lnTo>
                    <a:pt x="1385620" y="219176"/>
                  </a:lnTo>
                  <a:lnTo>
                    <a:pt x="1395260" y="233489"/>
                  </a:lnTo>
                  <a:lnTo>
                    <a:pt x="1398803" y="251015"/>
                  </a:lnTo>
                  <a:lnTo>
                    <a:pt x="1398803" y="133362"/>
                  </a:lnTo>
                  <a:lnTo>
                    <a:pt x="1134351" y="133362"/>
                  </a:lnTo>
                  <a:lnTo>
                    <a:pt x="1134351" y="696544"/>
                  </a:lnTo>
                  <a:lnTo>
                    <a:pt x="1571078" y="696544"/>
                  </a:lnTo>
                  <a:lnTo>
                    <a:pt x="1571078" y="642315"/>
                  </a:lnTo>
                  <a:lnTo>
                    <a:pt x="1571078" y="405498"/>
                  </a:lnTo>
                  <a:lnTo>
                    <a:pt x="1571078" y="199605"/>
                  </a:lnTo>
                  <a:lnTo>
                    <a:pt x="1571078" y="13336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3053" y="5896140"/>
              <a:ext cx="1037733" cy="2898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64979" y="6375092"/>
              <a:ext cx="1017036" cy="9451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33757" y="6160302"/>
              <a:ext cx="923958" cy="23881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041129" y="6515811"/>
              <a:ext cx="191770" cy="85725"/>
            </a:xfrm>
            <a:custGeom>
              <a:avLst/>
              <a:gdLst/>
              <a:ahLst/>
              <a:cxnLst/>
              <a:rect l="l" t="t" r="r" b="b"/>
              <a:pathLst>
                <a:path w="191769" h="85725">
                  <a:moveTo>
                    <a:pt x="61188" y="3200"/>
                  </a:moveTo>
                  <a:lnTo>
                    <a:pt x="60756" y="1714"/>
                  </a:lnTo>
                  <a:lnTo>
                    <a:pt x="59334" y="685"/>
                  </a:lnTo>
                  <a:lnTo>
                    <a:pt x="57480" y="254"/>
                  </a:lnTo>
                  <a:lnTo>
                    <a:pt x="54749" y="88"/>
                  </a:lnTo>
                  <a:lnTo>
                    <a:pt x="51892" y="254"/>
                  </a:lnTo>
                  <a:lnTo>
                    <a:pt x="50088" y="685"/>
                  </a:lnTo>
                  <a:lnTo>
                    <a:pt x="48666" y="1714"/>
                  </a:lnTo>
                  <a:lnTo>
                    <a:pt x="48260" y="3200"/>
                  </a:lnTo>
                  <a:lnTo>
                    <a:pt x="48260" y="35140"/>
                  </a:lnTo>
                  <a:lnTo>
                    <a:pt x="12979" y="35140"/>
                  </a:lnTo>
                  <a:lnTo>
                    <a:pt x="12979" y="3200"/>
                  </a:lnTo>
                  <a:lnTo>
                    <a:pt x="12585" y="1714"/>
                  </a:lnTo>
                  <a:lnTo>
                    <a:pt x="11163" y="685"/>
                  </a:lnTo>
                  <a:lnTo>
                    <a:pt x="7848" y="50"/>
                  </a:lnTo>
                  <a:lnTo>
                    <a:pt x="5308" y="0"/>
                  </a:lnTo>
                  <a:lnTo>
                    <a:pt x="1828" y="685"/>
                  </a:lnTo>
                  <a:lnTo>
                    <a:pt x="393" y="1714"/>
                  </a:lnTo>
                  <a:lnTo>
                    <a:pt x="0" y="3200"/>
                  </a:lnTo>
                  <a:lnTo>
                    <a:pt x="0" y="82384"/>
                  </a:lnTo>
                  <a:lnTo>
                    <a:pt x="393" y="83858"/>
                  </a:lnTo>
                  <a:lnTo>
                    <a:pt x="1828" y="84861"/>
                  </a:lnTo>
                  <a:lnTo>
                    <a:pt x="5308" y="85534"/>
                  </a:lnTo>
                  <a:lnTo>
                    <a:pt x="7848" y="85534"/>
                  </a:lnTo>
                  <a:lnTo>
                    <a:pt x="11163" y="84861"/>
                  </a:lnTo>
                  <a:lnTo>
                    <a:pt x="12585" y="83858"/>
                  </a:lnTo>
                  <a:lnTo>
                    <a:pt x="12979" y="82384"/>
                  </a:lnTo>
                  <a:lnTo>
                    <a:pt x="12979" y="46824"/>
                  </a:lnTo>
                  <a:lnTo>
                    <a:pt x="48260" y="46824"/>
                  </a:lnTo>
                  <a:lnTo>
                    <a:pt x="48260" y="82384"/>
                  </a:lnTo>
                  <a:lnTo>
                    <a:pt x="48691" y="83858"/>
                  </a:lnTo>
                  <a:lnTo>
                    <a:pt x="50088" y="84861"/>
                  </a:lnTo>
                  <a:lnTo>
                    <a:pt x="51892" y="85293"/>
                  </a:lnTo>
                  <a:lnTo>
                    <a:pt x="54749" y="85445"/>
                  </a:lnTo>
                  <a:lnTo>
                    <a:pt x="57480" y="85293"/>
                  </a:lnTo>
                  <a:lnTo>
                    <a:pt x="59334" y="84861"/>
                  </a:lnTo>
                  <a:lnTo>
                    <a:pt x="60756" y="83858"/>
                  </a:lnTo>
                  <a:lnTo>
                    <a:pt x="61188" y="82384"/>
                  </a:lnTo>
                  <a:lnTo>
                    <a:pt x="61188" y="3200"/>
                  </a:lnTo>
                  <a:close/>
                </a:path>
                <a:path w="191769" h="85725">
                  <a:moveTo>
                    <a:pt x="191630" y="79527"/>
                  </a:moveTo>
                  <a:lnTo>
                    <a:pt x="191516" y="77216"/>
                  </a:lnTo>
                  <a:lnTo>
                    <a:pt x="190919" y="75425"/>
                  </a:lnTo>
                  <a:lnTo>
                    <a:pt x="189839" y="74269"/>
                  </a:lnTo>
                  <a:lnTo>
                    <a:pt x="188353" y="73875"/>
                  </a:lnTo>
                  <a:lnTo>
                    <a:pt x="156908" y="73875"/>
                  </a:lnTo>
                  <a:lnTo>
                    <a:pt x="156908" y="46418"/>
                  </a:lnTo>
                  <a:lnTo>
                    <a:pt x="183375" y="46418"/>
                  </a:lnTo>
                  <a:lnTo>
                    <a:pt x="184797" y="46101"/>
                  </a:lnTo>
                  <a:lnTo>
                    <a:pt x="185902" y="44958"/>
                  </a:lnTo>
                  <a:lnTo>
                    <a:pt x="186410" y="43243"/>
                  </a:lnTo>
                  <a:lnTo>
                    <a:pt x="186563" y="41097"/>
                  </a:lnTo>
                  <a:lnTo>
                    <a:pt x="186410" y="38862"/>
                  </a:lnTo>
                  <a:lnTo>
                    <a:pt x="185902" y="37084"/>
                  </a:lnTo>
                  <a:lnTo>
                    <a:pt x="184861" y="35928"/>
                  </a:lnTo>
                  <a:lnTo>
                    <a:pt x="183375" y="35496"/>
                  </a:lnTo>
                  <a:lnTo>
                    <a:pt x="156908" y="35496"/>
                  </a:lnTo>
                  <a:lnTo>
                    <a:pt x="156908" y="11709"/>
                  </a:lnTo>
                  <a:lnTo>
                    <a:pt x="187921" y="457"/>
                  </a:lnTo>
                  <a:lnTo>
                    <a:pt x="148996" y="457"/>
                  </a:lnTo>
                  <a:lnTo>
                    <a:pt x="145592" y="1676"/>
                  </a:lnTo>
                  <a:lnTo>
                    <a:pt x="144449" y="2514"/>
                  </a:lnTo>
                  <a:lnTo>
                    <a:pt x="143891" y="4000"/>
                  </a:lnTo>
                  <a:lnTo>
                    <a:pt x="143891" y="81546"/>
                  </a:lnTo>
                  <a:lnTo>
                    <a:pt x="144449" y="83019"/>
                  </a:lnTo>
                  <a:lnTo>
                    <a:pt x="145592" y="83858"/>
                  </a:lnTo>
                  <a:lnTo>
                    <a:pt x="148996" y="85090"/>
                  </a:lnTo>
                  <a:lnTo>
                    <a:pt x="188353" y="85090"/>
                  </a:lnTo>
                  <a:lnTo>
                    <a:pt x="189814" y="84658"/>
                  </a:lnTo>
                  <a:lnTo>
                    <a:pt x="190919" y="83451"/>
                  </a:lnTo>
                  <a:lnTo>
                    <a:pt x="191516" y="81673"/>
                  </a:lnTo>
                  <a:lnTo>
                    <a:pt x="191630" y="79527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05670" y="6515831"/>
              <a:ext cx="72728" cy="8544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935783" y="5755322"/>
              <a:ext cx="1003300" cy="846455"/>
            </a:xfrm>
            <a:custGeom>
              <a:avLst/>
              <a:gdLst/>
              <a:ahLst/>
              <a:cxnLst/>
              <a:rect l="l" t="t" r="r" b="b"/>
              <a:pathLst>
                <a:path w="1003300" h="846454">
                  <a:moveTo>
                    <a:pt x="246468" y="226834"/>
                  </a:moveTo>
                  <a:lnTo>
                    <a:pt x="235153" y="218160"/>
                  </a:lnTo>
                  <a:lnTo>
                    <a:pt x="230073" y="220548"/>
                  </a:lnTo>
                  <a:lnTo>
                    <a:pt x="241350" y="229184"/>
                  </a:lnTo>
                  <a:lnTo>
                    <a:pt x="246468" y="226834"/>
                  </a:lnTo>
                  <a:close/>
                </a:path>
                <a:path w="1003300" h="846454">
                  <a:moveTo>
                    <a:pt x="255384" y="222542"/>
                  </a:moveTo>
                  <a:lnTo>
                    <a:pt x="244068" y="213893"/>
                  </a:lnTo>
                  <a:lnTo>
                    <a:pt x="238975" y="216319"/>
                  </a:lnTo>
                  <a:lnTo>
                    <a:pt x="250253" y="224955"/>
                  </a:lnTo>
                  <a:lnTo>
                    <a:pt x="255384" y="222542"/>
                  </a:lnTo>
                  <a:close/>
                </a:path>
                <a:path w="1003300" h="846454">
                  <a:moveTo>
                    <a:pt x="289991" y="245922"/>
                  </a:moveTo>
                  <a:lnTo>
                    <a:pt x="278003" y="236778"/>
                  </a:lnTo>
                  <a:lnTo>
                    <a:pt x="263779" y="244894"/>
                  </a:lnTo>
                  <a:lnTo>
                    <a:pt x="262610" y="249148"/>
                  </a:lnTo>
                  <a:lnTo>
                    <a:pt x="265785" y="254723"/>
                  </a:lnTo>
                  <a:lnTo>
                    <a:pt x="268109" y="256032"/>
                  </a:lnTo>
                  <a:lnTo>
                    <a:pt x="270522" y="256032"/>
                  </a:lnTo>
                  <a:lnTo>
                    <a:pt x="273926" y="255117"/>
                  </a:lnTo>
                  <a:lnTo>
                    <a:pt x="289991" y="245922"/>
                  </a:lnTo>
                  <a:close/>
                </a:path>
                <a:path w="1003300" h="846454">
                  <a:moveTo>
                    <a:pt x="298272" y="241249"/>
                  </a:moveTo>
                  <a:lnTo>
                    <a:pt x="286283" y="232054"/>
                  </a:lnTo>
                  <a:lnTo>
                    <a:pt x="281584" y="234721"/>
                  </a:lnTo>
                  <a:lnTo>
                    <a:pt x="293573" y="243865"/>
                  </a:lnTo>
                  <a:lnTo>
                    <a:pt x="298272" y="241249"/>
                  </a:lnTo>
                  <a:close/>
                </a:path>
                <a:path w="1003300" h="846454">
                  <a:moveTo>
                    <a:pt x="306603" y="236474"/>
                  </a:moveTo>
                  <a:lnTo>
                    <a:pt x="294627" y="227330"/>
                  </a:lnTo>
                  <a:lnTo>
                    <a:pt x="289877" y="230035"/>
                  </a:lnTo>
                  <a:lnTo>
                    <a:pt x="301815" y="239179"/>
                  </a:lnTo>
                  <a:lnTo>
                    <a:pt x="306603" y="236474"/>
                  </a:lnTo>
                  <a:close/>
                </a:path>
                <a:path w="1003300" h="846454">
                  <a:moveTo>
                    <a:pt x="341680" y="257771"/>
                  </a:moveTo>
                  <a:lnTo>
                    <a:pt x="328904" y="247980"/>
                  </a:lnTo>
                  <a:lnTo>
                    <a:pt x="315493" y="256692"/>
                  </a:lnTo>
                  <a:lnTo>
                    <a:pt x="314502" y="261378"/>
                  </a:lnTo>
                  <a:lnTo>
                    <a:pt x="318185" y="267157"/>
                  </a:lnTo>
                  <a:lnTo>
                    <a:pt x="320649" y="268376"/>
                  </a:lnTo>
                  <a:lnTo>
                    <a:pt x="323088" y="268376"/>
                  </a:lnTo>
                  <a:lnTo>
                    <a:pt x="327202" y="267195"/>
                  </a:lnTo>
                  <a:lnTo>
                    <a:pt x="341680" y="257771"/>
                  </a:lnTo>
                  <a:close/>
                </a:path>
                <a:path w="1003300" h="846454">
                  <a:moveTo>
                    <a:pt x="349516" y="252704"/>
                  </a:moveTo>
                  <a:lnTo>
                    <a:pt x="336753" y="242925"/>
                  </a:lnTo>
                  <a:lnTo>
                    <a:pt x="332270" y="245783"/>
                  </a:lnTo>
                  <a:lnTo>
                    <a:pt x="345033" y="255574"/>
                  </a:lnTo>
                  <a:lnTo>
                    <a:pt x="349516" y="252704"/>
                  </a:lnTo>
                  <a:close/>
                </a:path>
                <a:path w="1003300" h="846454">
                  <a:moveTo>
                    <a:pt x="357390" y="247573"/>
                  </a:moveTo>
                  <a:lnTo>
                    <a:pt x="344589" y="237807"/>
                  </a:lnTo>
                  <a:lnTo>
                    <a:pt x="340106" y="240703"/>
                  </a:lnTo>
                  <a:lnTo>
                    <a:pt x="352882" y="250532"/>
                  </a:lnTo>
                  <a:lnTo>
                    <a:pt x="357390" y="247573"/>
                  </a:lnTo>
                  <a:close/>
                </a:path>
                <a:path w="1003300" h="846454">
                  <a:moveTo>
                    <a:pt x="394919" y="264756"/>
                  </a:moveTo>
                  <a:lnTo>
                    <a:pt x="381279" y="254342"/>
                  </a:lnTo>
                  <a:lnTo>
                    <a:pt x="368020" y="263804"/>
                  </a:lnTo>
                  <a:lnTo>
                    <a:pt x="367157" y="268935"/>
                  </a:lnTo>
                  <a:lnTo>
                    <a:pt x="371386" y="274904"/>
                  </a:lnTo>
                  <a:lnTo>
                    <a:pt x="373926" y="276110"/>
                  </a:lnTo>
                  <a:lnTo>
                    <a:pt x="378066" y="276110"/>
                  </a:lnTo>
                  <a:lnTo>
                    <a:pt x="379768" y="275615"/>
                  </a:lnTo>
                  <a:lnTo>
                    <a:pt x="394919" y="264756"/>
                  </a:lnTo>
                  <a:close/>
                </a:path>
                <a:path w="1003300" h="846454">
                  <a:moveTo>
                    <a:pt x="402399" y="259422"/>
                  </a:moveTo>
                  <a:lnTo>
                    <a:pt x="388734" y="249008"/>
                  </a:lnTo>
                  <a:lnTo>
                    <a:pt x="384530" y="252056"/>
                  </a:lnTo>
                  <a:lnTo>
                    <a:pt x="398170" y="262470"/>
                  </a:lnTo>
                  <a:lnTo>
                    <a:pt x="402399" y="259422"/>
                  </a:lnTo>
                  <a:close/>
                </a:path>
                <a:path w="1003300" h="846454">
                  <a:moveTo>
                    <a:pt x="409930" y="254088"/>
                  </a:moveTo>
                  <a:lnTo>
                    <a:pt x="396240" y="243649"/>
                  </a:lnTo>
                  <a:lnTo>
                    <a:pt x="391972" y="246722"/>
                  </a:lnTo>
                  <a:lnTo>
                    <a:pt x="405612" y="257136"/>
                  </a:lnTo>
                  <a:lnTo>
                    <a:pt x="409930" y="254088"/>
                  </a:lnTo>
                  <a:close/>
                </a:path>
                <a:path w="1003300" h="846454">
                  <a:moveTo>
                    <a:pt x="448030" y="267754"/>
                  </a:moveTo>
                  <a:lnTo>
                    <a:pt x="433476" y="256616"/>
                  </a:lnTo>
                  <a:lnTo>
                    <a:pt x="421017" y="266204"/>
                  </a:lnTo>
                  <a:lnTo>
                    <a:pt x="420306" y="271767"/>
                  </a:lnTo>
                  <a:lnTo>
                    <a:pt x="425005" y="277939"/>
                  </a:lnTo>
                  <a:lnTo>
                    <a:pt x="427621" y="279133"/>
                  </a:lnTo>
                  <a:lnTo>
                    <a:pt x="432142" y="279133"/>
                  </a:lnTo>
                  <a:lnTo>
                    <a:pt x="433997" y="278536"/>
                  </a:lnTo>
                  <a:lnTo>
                    <a:pt x="448030" y="267754"/>
                  </a:lnTo>
                  <a:close/>
                </a:path>
                <a:path w="1003300" h="846454">
                  <a:moveTo>
                    <a:pt x="455244" y="262204"/>
                  </a:moveTo>
                  <a:lnTo>
                    <a:pt x="440690" y="251104"/>
                  </a:lnTo>
                  <a:lnTo>
                    <a:pt x="436575" y="254241"/>
                  </a:lnTo>
                  <a:lnTo>
                    <a:pt x="451129" y="265341"/>
                  </a:lnTo>
                  <a:lnTo>
                    <a:pt x="455244" y="262204"/>
                  </a:lnTo>
                  <a:close/>
                </a:path>
                <a:path w="1003300" h="846454">
                  <a:moveTo>
                    <a:pt x="462470" y="256616"/>
                  </a:moveTo>
                  <a:lnTo>
                    <a:pt x="447878" y="245516"/>
                  </a:lnTo>
                  <a:lnTo>
                    <a:pt x="443763" y="248691"/>
                  </a:lnTo>
                  <a:lnTo>
                    <a:pt x="458330" y="259791"/>
                  </a:lnTo>
                  <a:lnTo>
                    <a:pt x="462470" y="256616"/>
                  </a:lnTo>
                  <a:close/>
                </a:path>
                <a:path w="1003300" h="846454">
                  <a:moveTo>
                    <a:pt x="484111" y="246722"/>
                  </a:moveTo>
                  <a:lnTo>
                    <a:pt x="480034" y="243497"/>
                  </a:lnTo>
                  <a:lnTo>
                    <a:pt x="465556" y="254596"/>
                  </a:lnTo>
                  <a:lnTo>
                    <a:pt x="469671" y="257822"/>
                  </a:lnTo>
                  <a:lnTo>
                    <a:pt x="484111" y="246722"/>
                  </a:lnTo>
                  <a:close/>
                </a:path>
                <a:path w="1003300" h="846454">
                  <a:moveTo>
                    <a:pt x="491172" y="252336"/>
                  </a:moveTo>
                  <a:lnTo>
                    <a:pt x="487184" y="249148"/>
                  </a:lnTo>
                  <a:lnTo>
                    <a:pt x="472706" y="260210"/>
                  </a:lnTo>
                  <a:lnTo>
                    <a:pt x="476732" y="263385"/>
                  </a:lnTo>
                  <a:lnTo>
                    <a:pt x="491172" y="252336"/>
                  </a:lnTo>
                  <a:close/>
                </a:path>
                <a:path w="1003300" h="846454">
                  <a:moveTo>
                    <a:pt x="505206" y="268465"/>
                  </a:moveTo>
                  <a:lnTo>
                    <a:pt x="504558" y="262902"/>
                  </a:lnTo>
                  <a:lnTo>
                    <a:pt x="500722" y="259880"/>
                  </a:lnTo>
                  <a:lnTo>
                    <a:pt x="494271" y="254749"/>
                  </a:lnTo>
                  <a:lnTo>
                    <a:pt x="479755" y="265849"/>
                  </a:lnTo>
                  <a:lnTo>
                    <a:pt x="491477" y="275082"/>
                  </a:lnTo>
                  <a:lnTo>
                    <a:pt x="493369" y="275704"/>
                  </a:lnTo>
                  <a:lnTo>
                    <a:pt x="497878" y="275704"/>
                  </a:lnTo>
                  <a:lnTo>
                    <a:pt x="500481" y="274561"/>
                  </a:lnTo>
                  <a:lnTo>
                    <a:pt x="505206" y="268465"/>
                  </a:lnTo>
                  <a:close/>
                </a:path>
                <a:path w="1003300" h="846454">
                  <a:moveTo>
                    <a:pt x="535038" y="244119"/>
                  </a:moveTo>
                  <a:lnTo>
                    <a:pt x="530771" y="241033"/>
                  </a:lnTo>
                  <a:lnTo>
                    <a:pt x="517131" y="251485"/>
                  </a:lnTo>
                  <a:lnTo>
                    <a:pt x="521398" y="254558"/>
                  </a:lnTo>
                  <a:lnTo>
                    <a:pt x="535038" y="244119"/>
                  </a:lnTo>
                  <a:close/>
                </a:path>
                <a:path w="1003300" h="846454">
                  <a:moveTo>
                    <a:pt x="542455" y="249491"/>
                  </a:moveTo>
                  <a:lnTo>
                    <a:pt x="538251" y="246443"/>
                  </a:lnTo>
                  <a:lnTo>
                    <a:pt x="524611" y="256857"/>
                  </a:lnTo>
                  <a:lnTo>
                    <a:pt x="528840" y="259880"/>
                  </a:lnTo>
                  <a:lnTo>
                    <a:pt x="542455" y="249491"/>
                  </a:lnTo>
                  <a:close/>
                </a:path>
                <a:path w="1003300" h="846454">
                  <a:moveTo>
                    <a:pt x="558419" y="265557"/>
                  </a:moveTo>
                  <a:lnTo>
                    <a:pt x="557593" y="260426"/>
                  </a:lnTo>
                  <a:lnTo>
                    <a:pt x="553910" y="257759"/>
                  </a:lnTo>
                  <a:lnTo>
                    <a:pt x="545680" y="251790"/>
                  </a:lnTo>
                  <a:lnTo>
                    <a:pt x="532041" y="262204"/>
                  </a:lnTo>
                  <a:lnTo>
                    <a:pt x="545807" y="272161"/>
                  </a:lnTo>
                  <a:lnTo>
                    <a:pt x="547471" y="272681"/>
                  </a:lnTo>
                  <a:lnTo>
                    <a:pt x="551688" y="272681"/>
                  </a:lnTo>
                  <a:lnTo>
                    <a:pt x="554189" y="271475"/>
                  </a:lnTo>
                  <a:lnTo>
                    <a:pt x="558419" y="265557"/>
                  </a:lnTo>
                  <a:close/>
                </a:path>
                <a:path w="1003300" h="846454">
                  <a:moveTo>
                    <a:pt x="562140" y="839736"/>
                  </a:moveTo>
                  <a:lnTo>
                    <a:pt x="561987" y="837425"/>
                  </a:lnTo>
                  <a:lnTo>
                    <a:pt x="561467" y="835634"/>
                  </a:lnTo>
                  <a:lnTo>
                    <a:pt x="560438" y="834453"/>
                  </a:lnTo>
                  <a:lnTo>
                    <a:pt x="558863" y="833958"/>
                  </a:lnTo>
                  <a:lnTo>
                    <a:pt x="530491" y="833958"/>
                  </a:lnTo>
                  <a:lnTo>
                    <a:pt x="530491" y="763676"/>
                  </a:lnTo>
                  <a:lnTo>
                    <a:pt x="530047" y="762215"/>
                  </a:lnTo>
                  <a:lnTo>
                    <a:pt x="528637" y="761161"/>
                  </a:lnTo>
                  <a:lnTo>
                    <a:pt x="525322" y="760539"/>
                  </a:lnTo>
                  <a:lnTo>
                    <a:pt x="522820" y="760539"/>
                  </a:lnTo>
                  <a:lnTo>
                    <a:pt x="521233" y="760730"/>
                  </a:lnTo>
                  <a:lnTo>
                    <a:pt x="519341" y="761161"/>
                  </a:lnTo>
                  <a:lnTo>
                    <a:pt x="517918" y="762215"/>
                  </a:lnTo>
                  <a:lnTo>
                    <a:pt x="517486" y="763676"/>
                  </a:lnTo>
                  <a:lnTo>
                    <a:pt x="517486" y="842073"/>
                  </a:lnTo>
                  <a:lnTo>
                    <a:pt x="518083" y="843508"/>
                  </a:lnTo>
                  <a:lnTo>
                    <a:pt x="519226" y="844372"/>
                  </a:lnTo>
                  <a:lnTo>
                    <a:pt x="522592" y="845578"/>
                  </a:lnTo>
                  <a:lnTo>
                    <a:pt x="558863" y="845578"/>
                  </a:lnTo>
                  <a:lnTo>
                    <a:pt x="560438" y="845096"/>
                  </a:lnTo>
                  <a:lnTo>
                    <a:pt x="561505" y="843788"/>
                  </a:lnTo>
                  <a:lnTo>
                    <a:pt x="561987" y="842035"/>
                  </a:lnTo>
                  <a:lnTo>
                    <a:pt x="562140" y="839736"/>
                  </a:lnTo>
                  <a:close/>
                </a:path>
                <a:path w="1003300" h="846454">
                  <a:moveTo>
                    <a:pt x="586714" y="238252"/>
                  </a:moveTo>
                  <a:lnTo>
                    <a:pt x="582193" y="235356"/>
                  </a:lnTo>
                  <a:lnTo>
                    <a:pt x="569391" y="245186"/>
                  </a:lnTo>
                  <a:lnTo>
                    <a:pt x="573900" y="248081"/>
                  </a:lnTo>
                  <a:lnTo>
                    <a:pt x="586714" y="238252"/>
                  </a:lnTo>
                  <a:close/>
                </a:path>
                <a:path w="1003300" h="846454">
                  <a:moveTo>
                    <a:pt x="594575" y="243268"/>
                  </a:moveTo>
                  <a:lnTo>
                    <a:pt x="590105" y="240411"/>
                  </a:lnTo>
                  <a:lnTo>
                    <a:pt x="577291" y="250228"/>
                  </a:lnTo>
                  <a:lnTo>
                    <a:pt x="581774" y="253098"/>
                  </a:lnTo>
                  <a:lnTo>
                    <a:pt x="594575" y="243268"/>
                  </a:lnTo>
                  <a:close/>
                </a:path>
                <a:path w="1003300" h="846454">
                  <a:moveTo>
                    <a:pt x="611136" y="257898"/>
                  </a:moveTo>
                  <a:lnTo>
                    <a:pt x="610069" y="253212"/>
                  </a:lnTo>
                  <a:lnTo>
                    <a:pt x="606552" y="250939"/>
                  </a:lnTo>
                  <a:lnTo>
                    <a:pt x="598017" y="245440"/>
                  </a:lnTo>
                  <a:lnTo>
                    <a:pt x="585190" y="255270"/>
                  </a:lnTo>
                  <a:lnTo>
                    <a:pt x="598449" y="263753"/>
                  </a:lnTo>
                  <a:lnTo>
                    <a:pt x="602475" y="264934"/>
                  </a:lnTo>
                  <a:lnTo>
                    <a:pt x="605002" y="264934"/>
                  </a:lnTo>
                  <a:lnTo>
                    <a:pt x="607453" y="263715"/>
                  </a:lnTo>
                  <a:lnTo>
                    <a:pt x="608876" y="261391"/>
                  </a:lnTo>
                  <a:lnTo>
                    <a:pt x="611136" y="257898"/>
                  </a:lnTo>
                  <a:close/>
                </a:path>
                <a:path w="1003300" h="846454">
                  <a:moveTo>
                    <a:pt x="636803" y="227406"/>
                  </a:moveTo>
                  <a:lnTo>
                    <a:pt x="632002" y="224777"/>
                  </a:lnTo>
                  <a:lnTo>
                    <a:pt x="619975" y="233984"/>
                  </a:lnTo>
                  <a:lnTo>
                    <a:pt x="624763" y="236651"/>
                  </a:lnTo>
                  <a:lnTo>
                    <a:pt x="636803" y="227406"/>
                  </a:lnTo>
                  <a:close/>
                </a:path>
                <a:path w="1003300" h="846454">
                  <a:moveTo>
                    <a:pt x="645160" y="232079"/>
                  </a:moveTo>
                  <a:lnTo>
                    <a:pt x="640384" y="229489"/>
                  </a:lnTo>
                  <a:lnTo>
                    <a:pt x="628332" y="238671"/>
                  </a:lnTo>
                  <a:lnTo>
                    <a:pt x="633120" y="241338"/>
                  </a:lnTo>
                  <a:lnTo>
                    <a:pt x="645160" y="232079"/>
                  </a:lnTo>
                  <a:close/>
                </a:path>
                <a:path w="1003300" h="846454">
                  <a:moveTo>
                    <a:pt x="662990" y="245618"/>
                  </a:moveTo>
                  <a:lnTo>
                    <a:pt x="661809" y="241388"/>
                  </a:lnTo>
                  <a:lnTo>
                    <a:pt x="658444" y="239522"/>
                  </a:lnTo>
                  <a:lnTo>
                    <a:pt x="648766" y="234111"/>
                  </a:lnTo>
                  <a:lnTo>
                    <a:pt x="636676" y="243306"/>
                  </a:lnTo>
                  <a:lnTo>
                    <a:pt x="651725" y="251688"/>
                  </a:lnTo>
                  <a:lnTo>
                    <a:pt x="655078" y="252577"/>
                  </a:lnTo>
                  <a:lnTo>
                    <a:pt x="657491" y="252577"/>
                  </a:lnTo>
                  <a:lnTo>
                    <a:pt x="659866" y="251244"/>
                  </a:lnTo>
                  <a:lnTo>
                    <a:pt x="662990" y="245618"/>
                  </a:lnTo>
                  <a:close/>
                </a:path>
                <a:path w="1003300" h="846454">
                  <a:moveTo>
                    <a:pt x="682155" y="766711"/>
                  </a:moveTo>
                  <a:lnTo>
                    <a:pt x="682002" y="764438"/>
                  </a:lnTo>
                  <a:lnTo>
                    <a:pt x="681482" y="762609"/>
                  </a:lnTo>
                  <a:lnTo>
                    <a:pt x="680402" y="761365"/>
                  </a:lnTo>
                  <a:lnTo>
                    <a:pt x="678942" y="760933"/>
                  </a:lnTo>
                  <a:lnTo>
                    <a:pt x="621868" y="760933"/>
                  </a:lnTo>
                  <a:lnTo>
                    <a:pt x="620407" y="761365"/>
                  </a:lnTo>
                  <a:lnTo>
                    <a:pt x="619340" y="762698"/>
                  </a:lnTo>
                  <a:lnTo>
                    <a:pt x="618832" y="764400"/>
                  </a:lnTo>
                  <a:lnTo>
                    <a:pt x="618680" y="766711"/>
                  </a:lnTo>
                  <a:lnTo>
                    <a:pt x="618832" y="769010"/>
                  </a:lnTo>
                  <a:lnTo>
                    <a:pt x="619340" y="770724"/>
                  </a:lnTo>
                  <a:lnTo>
                    <a:pt x="620382" y="771956"/>
                  </a:lnTo>
                  <a:lnTo>
                    <a:pt x="621868" y="772350"/>
                  </a:lnTo>
                  <a:lnTo>
                    <a:pt x="643902" y="772350"/>
                  </a:lnTo>
                  <a:lnTo>
                    <a:pt x="643902" y="842835"/>
                  </a:lnTo>
                  <a:lnTo>
                    <a:pt x="644347" y="844308"/>
                  </a:lnTo>
                  <a:lnTo>
                    <a:pt x="645731" y="845350"/>
                  </a:lnTo>
                  <a:lnTo>
                    <a:pt x="647661" y="845781"/>
                  </a:lnTo>
                  <a:lnTo>
                    <a:pt x="650405" y="845947"/>
                  </a:lnTo>
                  <a:lnTo>
                    <a:pt x="653199" y="845781"/>
                  </a:lnTo>
                  <a:lnTo>
                    <a:pt x="655066" y="845350"/>
                  </a:lnTo>
                  <a:lnTo>
                    <a:pt x="656488" y="844308"/>
                  </a:lnTo>
                  <a:lnTo>
                    <a:pt x="656920" y="842835"/>
                  </a:lnTo>
                  <a:lnTo>
                    <a:pt x="656920" y="772350"/>
                  </a:lnTo>
                  <a:lnTo>
                    <a:pt x="678942" y="772350"/>
                  </a:lnTo>
                  <a:lnTo>
                    <a:pt x="680364" y="771956"/>
                  </a:lnTo>
                  <a:lnTo>
                    <a:pt x="681482" y="770763"/>
                  </a:lnTo>
                  <a:lnTo>
                    <a:pt x="682002" y="768985"/>
                  </a:lnTo>
                  <a:lnTo>
                    <a:pt x="682155" y="766711"/>
                  </a:lnTo>
                  <a:close/>
                </a:path>
                <a:path w="1003300" h="846454">
                  <a:moveTo>
                    <a:pt x="688111" y="213664"/>
                  </a:moveTo>
                  <a:lnTo>
                    <a:pt x="682967" y="211239"/>
                  </a:lnTo>
                  <a:lnTo>
                    <a:pt x="671652" y="219913"/>
                  </a:lnTo>
                  <a:lnTo>
                    <a:pt x="676846" y="222300"/>
                  </a:lnTo>
                  <a:lnTo>
                    <a:pt x="688111" y="213664"/>
                  </a:lnTo>
                  <a:close/>
                </a:path>
                <a:path w="1003300" h="846454">
                  <a:moveTo>
                    <a:pt x="697064" y="217843"/>
                  </a:moveTo>
                  <a:lnTo>
                    <a:pt x="691946" y="215493"/>
                  </a:lnTo>
                  <a:lnTo>
                    <a:pt x="680669" y="224129"/>
                  </a:lnTo>
                  <a:lnTo>
                    <a:pt x="685749" y="226517"/>
                  </a:lnTo>
                  <a:lnTo>
                    <a:pt x="697064" y="217843"/>
                  </a:lnTo>
                  <a:close/>
                </a:path>
                <a:path w="1003300" h="846454">
                  <a:moveTo>
                    <a:pt x="713676" y="228854"/>
                  </a:moveTo>
                  <a:lnTo>
                    <a:pt x="712292" y="225056"/>
                  </a:lnTo>
                  <a:lnTo>
                    <a:pt x="709168" y="223596"/>
                  </a:lnTo>
                  <a:lnTo>
                    <a:pt x="700900" y="219710"/>
                  </a:lnTo>
                  <a:lnTo>
                    <a:pt x="689584" y="228320"/>
                  </a:lnTo>
                  <a:lnTo>
                    <a:pt x="703821" y="235038"/>
                  </a:lnTo>
                  <a:lnTo>
                    <a:pt x="706475" y="235661"/>
                  </a:lnTo>
                  <a:lnTo>
                    <a:pt x="708850" y="235661"/>
                  </a:lnTo>
                  <a:lnTo>
                    <a:pt x="711149" y="234289"/>
                  </a:lnTo>
                  <a:lnTo>
                    <a:pt x="712228" y="232029"/>
                  </a:lnTo>
                  <a:lnTo>
                    <a:pt x="713676" y="228854"/>
                  </a:lnTo>
                  <a:close/>
                </a:path>
                <a:path w="1003300" h="846454">
                  <a:moveTo>
                    <a:pt x="736358" y="194919"/>
                  </a:moveTo>
                  <a:lnTo>
                    <a:pt x="730783" y="192811"/>
                  </a:lnTo>
                  <a:lnTo>
                    <a:pt x="720178" y="200964"/>
                  </a:lnTo>
                  <a:lnTo>
                    <a:pt x="725728" y="203034"/>
                  </a:lnTo>
                  <a:lnTo>
                    <a:pt x="736358" y="194919"/>
                  </a:lnTo>
                  <a:close/>
                </a:path>
                <a:path w="1003300" h="846454">
                  <a:moveTo>
                    <a:pt x="746023" y="198551"/>
                  </a:moveTo>
                  <a:lnTo>
                    <a:pt x="740498" y="196494"/>
                  </a:lnTo>
                  <a:lnTo>
                    <a:pt x="729856" y="204647"/>
                  </a:lnTo>
                  <a:lnTo>
                    <a:pt x="735368" y="206730"/>
                  </a:lnTo>
                  <a:lnTo>
                    <a:pt x="746023" y="198551"/>
                  </a:lnTo>
                  <a:close/>
                </a:path>
                <a:path w="1003300" h="846454">
                  <a:moveTo>
                    <a:pt x="762711" y="207619"/>
                  </a:moveTo>
                  <a:lnTo>
                    <a:pt x="761225" y="204355"/>
                  </a:lnTo>
                  <a:lnTo>
                    <a:pt x="758291" y="203238"/>
                  </a:lnTo>
                  <a:lnTo>
                    <a:pt x="750189" y="200190"/>
                  </a:lnTo>
                  <a:lnTo>
                    <a:pt x="739495" y="208280"/>
                  </a:lnTo>
                  <a:lnTo>
                    <a:pt x="754303" y="213906"/>
                  </a:lnTo>
                  <a:lnTo>
                    <a:pt x="756310" y="214249"/>
                  </a:lnTo>
                  <a:lnTo>
                    <a:pt x="758571" y="214249"/>
                  </a:lnTo>
                  <a:lnTo>
                    <a:pt x="760742" y="212877"/>
                  </a:lnTo>
                  <a:lnTo>
                    <a:pt x="762711" y="207619"/>
                  </a:lnTo>
                  <a:close/>
                </a:path>
                <a:path w="1003300" h="846454">
                  <a:moveTo>
                    <a:pt x="783488" y="172440"/>
                  </a:moveTo>
                  <a:lnTo>
                    <a:pt x="777430" y="170700"/>
                  </a:lnTo>
                  <a:lnTo>
                    <a:pt x="767384" y="178384"/>
                  </a:lnTo>
                  <a:lnTo>
                    <a:pt x="773442" y="180086"/>
                  </a:lnTo>
                  <a:lnTo>
                    <a:pt x="783488" y="172440"/>
                  </a:lnTo>
                  <a:close/>
                </a:path>
                <a:path w="1003300" h="846454">
                  <a:moveTo>
                    <a:pt x="793965" y="175450"/>
                  </a:moveTo>
                  <a:lnTo>
                    <a:pt x="787996" y="173710"/>
                  </a:lnTo>
                  <a:lnTo>
                    <a:pt x="777989" y="181394"/>
                  </a:lnTo>
                  <a:lnTo>
                    <a:pt x="783920" y="183095"/>
                  </a:lnTo>
                  <a:lnTo>
                    <a:pt x="793965" y="175450"/>
                  </a:lnTo>
                  <a:close/>
                </a:path>
                <a:path w="1003300" h="846454">
                  <a:moveTo>
                    <a:pt x="809625" y="182270"/>
                  </a:moveTo>
                  <a:lnTo>
                    <a:pt x="808088" y="179438"/>
                  </a:lnTo>
                  <a:lnTo>
                    <a:pt x="805395" y="178689"/>
                  </a:lnTo>
                  <a:lnTo>
                    <a:pt x="798499" y="176695"/>
                  </a:lnTo>
                  <a:lnTo>
                    <a:pt x="788504" y="184378"/>
                  </a:lnTo>
                  <a:lnTo>
                    <a:pt x="802665" y="188429"/>
                  </a:lnTo>
                  <a:lnTo>
                    <a:pt x="804011" y="188633"/>
                  </a:lnTo>
                  <a:lnTo>
                    <a:pt x="806234" y="188633"/>
                  </a:lnTo>
                  <a:lnTo>
                    <a:pt x="808240" y="187159"/>
                  </a:lnTo>
                  <a:lnTo>
                    <a:pt x="809625" y="182270"/>
                  </a:lnTo>
                  <a:close/>
                </a:path>
                <a:path w="1003300" h="846454">
                  <a:moveTo>
                    <a:pt x="817587" y="763651"/>
                  </a:moveTo>
                  <a:lnTo>
                    <a:pt x="817143" y="762190"/>
                  </a:lnTo>
                  <a:lnTo>
                    <a:pt x="815721" y="761161"/>
                  </a:lnTo>
                  <a:lnTo>
                    <a:pt x="813866" y="760755"/>
                  </a:lnTo>
                  <a:lnTo>
                    <a:pt x="811149" y="760564"/>
                  </a:lnTo>
                  <a:lnTo>
                    <a:pt x="808329" y="760755"/>
                  </a:lnTo>
                  <a:lnTo>
                    <a:pt x="806475" y="761161"/>
                  </a:lnTo>
                  <a:lnTo>
                    <a:pt x="805091" y="762190"/>
                  </a:lnTo>
                  <a:lnTo>
                    <a:pt x="804646" y="763651"/>
                  </a:lnTo>
                  <a:lnTo>
                    <a:pt x="804646" y="795642"/>
                  </a:lnTo>
                  <a:lnTo>
                    <a:pt x="769366" y="795642"/>
                  </a:lnTo>
                  <a:lnTo>
                    <a:pt x="769366" y="763651"/>
                  </a:lnTo>
                  <a:lnTo>
                    <a:pt x="768972" y="762190"/>
                  </a:lnTo>
                  <a:lnTo>
                    <a:pt x="767549" y="761161"/>
                  </a:lnTo>
                  <a:lnTo>
                    <a:pt x="765695" y="760755"/>
                  </a:lnTo>
                  <a:lnTo>
                    <a:pt x="760158" y="760755"/>
                  </a:lnTo>
                  <a:lnTo>
                    <a:pt x="758215" y="761161"/>
                  </a:lnTo>
                  <a:lnTo>
                    <a:pt x="756818" y="762190"/>
                  </a:lnTo>
                  <a:lnTo>
                    <a:pt x="756386" y="763651"/>
                  </a:lnTo>
                  <a:lnTo>
                    <a:pt x="756386" y="842848"/>
                  </a:lnTo>
                  <a:lnTo>
                    <a:pt x="756818" y="844372"/>
                  </a:lnTo>
                  <a:lnTo>
                    <a:pt x="758215" y="845362"/>
                  </a:lnTo>
                  <a:lnTo>
                    <a:pt x="760158" y="845794"/>
                  </a:lnTo>
                  <a:lnTo>
                    <a:pt x="765657" y="845794"/>
                  </a:lnTo>
                  <a:lnTo>
                    <a:pt x="767549" y="845362"/>
                  </a:lnTo>
                  <a:lnTo>
                    <a:pt x="768934" y="844372"/>
                  </a:lnTo>
                  <a:lnTo>
                    <a:pt x="769366" y="842848"/>
                  </a:lnTo>
                  <a:lnTo>
                    <a:pt x="769366" y="807300"/>
                  </a:lnTo>
                  <a:lnTo>
                    <a:pt x="804646" y="807300"/>
                  </a:lnTo>
                  <a:lnTo>
                    <a:pt x="804646" y="842848"/>
                  </a:lnTo>
                  <a:lnTo>
                    <a:pt x="805053" y="844321"/>
                  </a:lnTo>
                  <a:lnTo>
                    <a:pt x="806475" y="845362"/>
                  </a:lnTo>
                  <a:lnTo>
                    <a:pt x="808329" y="845794"/>
                  </a:lnTo>
                  <a:lnTo>
                    <a:pt x="811149" y="845959"/>
                  </a:lnTo>
                  <a:lnTo>
                    <a:pt x="813866" y="845794"/>
                  </a:lnTo>
                  <a:lnTo>
                    <a:pt x="815721" y="845362"/>
                  </a:lnTo>
                  <a:lnTo>
                    <a:pt x="817143" y="844372"/>
                  </a:lnTo>
                  <a:lnTo>
                    <a:pt x="817587" y="842848"/>
                  </a:lnTo>
                  <a:lnTo>
                    <a:pt x="817587" y="763651"/>
                  </a:lnTo>
                  <a:close/>
                </a:path>
                <a:path w="1003300" h="846454">
                  <a:moveTo>
                    <a:pt x="827532" y="145605"/>
                  </a:moveTo>
                  <a:lnTo>
                    <a:pt x="820966" y="144348"/>
                  </a:lnTo>
                  <a:lnTo>
                    <a:pt x="811555" y="151485"/>
                  </a:lnTo>
                  <a:lnTo>
                    <a:pt x="818172" y="152768"/>
                  </a:lnTo>
                  <a:lnTo>
                    <a:pt x="827532" y="145605"/>
                  </a:lnTo>
                  <a:close/>
                </a:path>
                <a:path w="1003300" h="846454">
                  <a:moveTo>
                    <a:pt x="839025" y="147866"/>
                  </a:moveTo>
                  <a:lnTo>
                    <a:pt x="832497" y="146608"/>
                  </a:lnTo>
                  <a:lnTo>
                    <a:pt x="823125" y="153758"/>
                  </a:lnTo>
                  <a:lnTo>
                    <a:pt x="829652" y="155028"/>
                  </a:lnTo>
                  <a:lnTo>
                    <a:pt x="839025" y="147866"/>
                  </a:lnTo>
                  <a:close/>
                </a:path>
                <a:path w="1003300" h="846454">
                  <a:moveTo>
                    <a:pt x="854240" y="152844"/>
                  </a:moveTo>
                  <a:lnTo>
                    <a:pt x="852690" y="150482"/>
                  </a:lnTo>
                  <a:lnTo>
                    <a:pt x="850315" y="150050"/>
                  </a:lnTo>
                  <a:lnTo>
                    <a:pt x="844029" y="148805"/>
                  </a:lnTo>
                  <a:lnTo>
                    <a:pt x="834605" y="156019"/>
                  </a:lnTo>
                  <a:lnTo>
                    <a:pt x="848614" y="158762"/>
                  </a:lnTo>
                  <a:lnTo>
                    <a:pt x="849477" y="158851"/>
                  </a:lnTo>
                  <a:lnTo>
                    <a:pt x="851547" y="158851"/>
                  </a:lnTo>
                  <a:lnTo>
                    <a:pt x="853401" y="157365"/>
                  </a:lnTo>
                  <a:lnTo>
                    <a:pt x="854240" y="152844"/>
                  </a:lnTo>
                  <a:close/>
                </a:path>
                <a:path w="1003300" h="846454">
                  <a:moveTo>
                    <a:pt x="865695" y="114846"/>
                  </a:moveTo>
                  <a:lnTo>
                    <a:pt x="858393" y="114084"/>
                  </a:lnTo>
                  <a:lnTo>
                    <a:pt x="849642" y="120777"/>
                  </a:lnTo>
                  <a:lnTo>
                    <a:pt x="856919" y="121577"/>
                  </a:lnTo>
                  <a:lnTo>
                    <a:pt x="865695" y="114846"/>
                  </a:lnTo>
                  <a:close/>
                </a:path>
                <a:path w="1003300" h="846454">
                  <a:moveTo>
                    <a:pt x="878382" y="116205"/>
                  </a:moveTo>
                  <a:lnTo>
                    <a:pt x="871181" y="115417"/>
                  </a:lnTo>
                  <a:lnTo>
                    <a:pt x="862393" y="122135"/>
                  </a:lnTo>
                  <a:lnTo>
                    <a:pt x="869645" y="122885"/>
                  </a:lnTo>
                  <a:lnTo>
                    <a:pt x="878382" y="116205"/>
                  </a:lnTo>
                  <a:close/>
                </a:path>
                <a:path w="1003300" h="846454">
                  <a:moveTo>
                    <a:pt x="896200" y="119735"/>
                  </a:moveTo>
                  <a:lnTo>
                    <a:pt x="894702" y="117856"/>
                  </a:lnTo>
                  <a:lnTo>
                    <a:pt x="892606" y="117665"/>
                  </a:lnTo>
                  <a:lnTo>
                    <a:pt x="883856" y="116763"/>
                  </a:lnTo>
                  <a:lnTo>
                    <a:pt x="875080" y="123482"/>
                  </a:lnTo>
                  <a:lnTo>
                    <a:pt x="891806" y="125222"/>
                  </a:lnTo>
                  <a:lnTo>
                    <a:pt x="894156" y="125222"/>
                  </a:lnTo>
                  <a:lnTo>
                    <a:pt x="895769" y="123786"/>
                  </a:lnTo>
                  <a:lnTo>
                    <a:pt x="896200" y="119735"/>
                  </a:lnTo>
                  <a:close/>
                </a:path>
                <a:path w="1003300" h="846454">
                  <a:moveTo>
                    <a:pt x="904976" y="81419"/>
                  </a:moveTo>
                  <a:lnTo>
                    <a:pt x="896785" y="81381"/>
                  </a:lnTo>
                  <a:lnTo>
                    <a:pt x="888555" y="87668"/>
                  </a:lnTo>
                  <a:lnTo>
                    <a:pt x="896785" y="87706"/>
                  </a:lnTo>
                  <a:lnTo>
                    <a:pt x="904976" y="81419"/>
                  </a:lnTo>
                  <a:close/>
                </a:path>
                <a:path w="1003300" h="846454">
                  <a:moveTo>
                    <a:pt x="919226" y="81559"/>
                  </a:moveTo>
                  <a:lnTo>
                    <a:pt x="911123" y="81495"/>
                  </a:lnTo>
                  <a:lnTo>
                    <a:pt x="902931" y="87769"/>
                  </a:lnTo>
                  <a:lnTo>
                    <a:pt x="911047" y="87858"/>
                  </a:lnTo>
                  <a:lnTo>
                    <a:pt x="919226" y="81559"/>
                  </a:lnTo>
                  <a:close/>
                </a:path>
                <a:path w="1003300" h="846454">
                  <a:moveTo>
                    <a:pt x="923163" y="699554"/>
                  </a:moveTo>
                  <a:lnTo>
                    <a:pt x="0" y="699554"/>
                  </a:lnTo>
                  <a:lnTo>
                    <a:pt x="0" y="702094"/>
                  </a:lnTo>
                  <a:lnTo>
                    <a:pt x="215" y="702094"/>
                  </a:lnTo>
                  <a:lnTo>
                    <a:pt x="215" y="703364"/>
                  </a:lnTo>
                  <a:lnTo>
                    <a:pt x="922934" y="703364"/>
                  </a:lnTo>
                  <a:lnTo>
                    <a:pt x="922934" y="702094"/>
                  </a:lnTo>
                  <a:lnTo>
                    <a:pt x="923163" y="702094"/>
                  </a:lnTo>
                  <a:lnTo>
                    <a:pt x="923163" y="699554"/>
                  </a:lnTo>
                  <a:close/>
                </a:path>
                <a:path w="1003300" h="846454">
                  <a:moveTo>
                    <a:pt x="935037" y="83096"/>
                  </a:moveTo>
                  <a:lnTo>
                    <a:pt x="933653" y="81661"/>
                  </a:lnTo>
                  <a:lnTo>
                    <a:pt x="931913" y="81661"/>
                  </a:lnTo>
                  <a:lnTo>
                    <a:pt x="925423" y="81622"/>
                  </a:lnTo>
                  <a:lnTo>
                    <a:pt x="917194" y="87871"/>
                  </a:lnTo>
                  <a:lnTo>
                    <a:pt x="933615" y="87972"/>
                  </a:lnTo>
                  <a:lnTo>
                    <a:pt x="935037" y="86601"/>
                  </a:lnTo>
                  <a:lnTo>
                    <a:pt x="935037" y="83096"/>
                  </a:lnTo>
                  <a:close/>
                </a:path>
                <a:path w="1003300" h="846454">
                  <a:moveTo>
                    <a:pt x="938860" y="44831"/>
                  </a:moveTo>
                  <a:lnTo>
                    <a:pt x="929525" y="45631"/>
                  </a:lnTo>
                  <a:lnTo>
                    <a:pt x="922045" y="51320"/>
                  </a:lnTo>
                  <a:lnTo>
                    <a:pt x="931379" y="50520"/>
                  </a:lnTo>
                  <a:lnTo>
                    <a:pt x="938860" y="44831"/>
                  </a:lnTo>
                  <a:close/>
                </a:path>
                <a:path w="1003300" h="846454">
                  <a:moveTo>
                    <a:pt x="949718" y="9156"/>
                  </a:moveTo>
                  <a:lnTo>
                    <a:pt x="717969" y="50723"/>
                  </a:lnTo>
                  <a:lnTo>
                    <a:pt x="716876" y="49276"/>
                  </a:lnTo>
                  <a:lnTo>
                    <a:pt x="713905" y="45389"/>
                  </a:lnTo>
                  <a:lnTo>
                    <a:pt x="708380" y="44665"/>
                  </a:lnTo>
                  <a:lnTo>
                    <a:pt x="695236" y="54800"/>
                  </a:lnTo>
                  <a:lnTo>
                    <a:pt x="688771" y="55968"/>
                  </a:lnTo>
                  <a:lnTo>
                    <a:pt x="688771" y="59778"/>
                  </a:lnTo>
                  <a:lnTo>
                    <a:pt x="679577" y="66865"/>
                  </a:lnTo>
                  <a:lnTo>
                    <a:pt x="672160" y="67513"/>
                  </a:lnTo>
                  <a:lnTo>
                    <a:pt x="672160" y="72593"/>
                  </a:lnTo>
                  <a:lnTo>
                    <a:pt x="663181" y="79502"/>
                  </a:lnTo>
                  <a:lnTo>
                    <a:pt x="655040" y="79451"/>
                  </a:lnTo>
                  <a:lnTo>
                    <a:pt x="655040" y="85775"/>
                  </a:lnTo>
                  <a:lnTo>
                    <a:pt x="647090" y="91909"/>
                  </a:lnTo>
                  <a:lnTo>
                    <a:pt x="638352" y="91008"/>
                  </a:lnTo>
                  <a:lnTo>
                    <a:pt x="638352" y="98640"/>
                  </a:lnTo>
                  <a:lnTo>
                    <a:pt x="627989" y="106629"/>
                  </a:lnTo>
                  <a:lnTo>
                    <a:pt x="618705" y="104825"/>
                  </a:lnTo>
                  <a:lnTo>
                    <a:pt x="628751" y="97637"/>
                  </a:lnTo>
                  <a:lnTo>
                    <a:pt x="638352" y="98640"/>
                  </a:lnTo>
                  <a:lnTo>
                    <a:pt x="638352" y="91008"/>
                  </a:lnTo>
                  <a:lnTo>
                    <a:pt x="638073" y="90970"/>
                  </a:lnTo>
                  <a:lnTo>
                    <a:pt x="645439" y="85699"/>
                  </a:lnTo>
                  <a:lnTo>
                    <a:pt x="655040" y="85775"/>
                  </a:lnTo>
                  <a:lnTo>
                    <a:pt x="655040" y="79451"/>
                  </a:lnTo>
                  <a:lnTo>
                    <a:pt x="654215" y="79438"/>
                  </a:lnTo>
                  <a:lnTo>
                    <a:pt x="662647" y="73406"/>
                  </a:lnTo>
                  <a:lnTo>
                    <a:pt x="672160" y="72593"/>
                  </a:lnTo>
                  <a:lnTo>
                    <a:pt x="672160" y="67513"/>
                  </a:lnTo>
                  <a:lnTo>
                    <a:pt x="670737" y="67627"/>
                  </a:lnTo>
                  <a:lnTo>
                    <a:pt x="674014" y="65278"/>
                  </a:lnTo>
                  <a:lnTo>
                    <a:pt x="674509" y="62344"/>
                  </a:lnTo>
                  <a:lnTo>
                    <a:pt x="688771" y="59778"/>
                  </a:lnTo>
                  <a:lnTo>
                    <a:pt x="688771" y="55968"/>
                  </a:lnTo>
                  <a:lnTo>
                    <a:pt x="673811" y="58648"/>
                  </a:lnTo>
                  <a:lnTo>
                    <a:pt x="672274" y="56451"/>
                  </a:lnTo>
                  <a:lnTo>
                    <a:pt x="669671" y="52755"/>
                  </a:lnTo>
                  <a:lnTo>
                    <a:pt x="664514" y="51879"/>
                  </a:lnTo>
                  <a:lnTo>
                    <a:pt x="648779" y="63131"/>
                  </a:lnTo>
                  <a:lnTo>
                    <a:pt x="641654" y="64414"/>
                  </a:lnTo>
                  <a:lnTo>
                    <a:pt x="641654" y="68224"/>
                  </a:lnTo>
                  <a:lnTo>
                    <a:pt x="638695" y="70345"/>
                  </a:lnTo>
                  <a:lnTo>
                    <a:pt x="630618" y="71043"/>
                  </a:lnTo>
                  <a:lnTo>
                    <a:pt x="630618" y="76123"/>
                  </a:lnTo>
                  <a:lnTo>
                    <a:pt x="626287" y="79209"/>
                  </a:lnTo>
                  <a:lnTo>
                    <a:pt x="618642" y="79159"/>
                  </a:lnTo>
                  <a:lnTo>
                    <a:pt x="618642" y="113830"/>
                  </a:lnTo>
                  <a:lnTo>
                    <a:pt x="607656" y="122301"/>
                  </a:lnTo>
                  <a:lnTo>
                    <a:pt x="598068" y="119570"/>
                  </a:lnTo>
                  <a:lnTo>
                    <a:pt x="608787" y="111912"/>
                  </a:lnTo>
                  <a:lnTo>
                    <a:pt x="618642" y="113830"/>
                  </a:lnTo>
                  <a:lnTo>
                    <a:pt x="618642" y="79159"/>
                  </a:lnTo>
                  <a:lnTo>
                    <a:pt x="617524" y="79146"/>
                  </a:lnTo>
                  <a:lnTo>
                    <a:pt x="617524" y="85483"/>
                  </a:lnTo>
                  <a:lnTo>
                    <a:pt x="613460" y="88392"/>
                  </a:lnTo>
                  <a:lnTo>
                    <a:pt x="604202" y="87426"/>
                  </a:lnTo>
                  <a:lnTo>
                    <a:pt x="607314" y="85407"/>
                  </a:lnTo>
                  <a:lnTo>
                    <a:pt x="617524" y="85483"/>
                  </a:lnTo>
                  <a:lnTo>
                    <a:pt x="617524" y="79146"/>
                  </a:lnTo>
                  <a:lnTo>
                    <a:pt x="616966" y="79133"/>
                  </a:lnTo>
                  <a:lnTo>
                    <a:pt x="620255" y="77000"/>
                  </a:lnTo>
                  <a:lnTo>
                    <a:pt x="630618" y="76123"/>
                  </a:lnTo>
                  <a:lnTo>
                    <a:pt x="630618" y="71043"/>
                  </a:lnTo>
                  <a:lnTo>
                    <a:pt x="625551" y="71462"/>
                  </a:lnTo>
                  <a:lnTo>
                    <a:pt x="625627" y="71094"/>
                  </a:lnTo>
                  <a:lnTo>
                    <a:pt x="641654" y="68224"/>
                  </a:lnTo>
                  <a:lnTo>
                    <a:pt x="641654" y="64414"/>
                  </a:lnTo>
                  <a:lnTo>
                    <a:pt x="624903" y="67411"/>
                  </a:lnTo>
                  <a:lnTo>
                    <a:pt x="623785" y="65646"/>
                  </a:lnTo>
                  <a:lnTo>
                    <a:pt x="621525" y="62103"/>
                  </a:lnTo>
                  <a:lnTo>
                    <a:pt x="616864" y="61112"/>
                  </a:lnTo>
                  <a:lnTo>
                    <a:pt x="604126" y="69392"/>
                  </a:lnTo>
                  <a:lnTo>
                    <a:pt x="604126" y="95059"/>
                  </a:lnTo>
                  <a:lnTo>
                    <a:pt x="597687" y="99669"/>
                  </a:lnTo>
                  <a:lnTo>
                    <a:pt x="597687" y="129984"/>
                  </a:lnTo>
                  <a:lnTo>
                    <a:pt x="586879" y="138315"/>
                  </a:lnTo>
                  <a:lnTo>
                    <a:pt x="577049" y="134607"/>
                  </a:lnTo>
                  <a:lnTo>
                    <a:pt x="587540" y="127101"/>
                  </a:lnTo>
                  <a:lnTo>
                    <a:pt x="597687" y="129984"/>
                  </a:lnTo>
                  <a:lnTo>
                    <a:pt x="597687" y="99669"/>
                  </a:lnTo>
                  <a:lnTo>
                    <a:pt x="596531" y="100495"/>
                  </a:lnTo>
                  <a:lnTo>
                    <a:pt x="586930" y="98628"/>
                  </a:lnTo>
                  <a:lnTo>
                    <a:pt x="594055" y="94005"/>
                  </a:lnTo>
                  <a:lnTo>
                    <a:pt x="604126" y="95059"/>
                  </a:lnTo>
                  <a:lnTo>
                    <a:pt x="604126" y="69392"/>
                  </a:lnTo>
                  <a:lnTo>
                    <a:pt x="597217" y="73875"/>
                  </a:lnTo>
                  <a:lnTo>
                    <a:pt x="586625" y="74777"/>
                  </a:lnTo>
                  <a:lnTo>
                    <a:pt x="586625" y="107581"/>
                  </a:lnTo>
                  <a:lnTo>
                    <a:pt x="577888" y="113817"/>
                  </a:lnTo>
                  <a:lnTo>
                    <a:pt x="576287" y="113372"/>
                  </a:lnTo>
                  <a:lnTo>
                    <a:pt x="576287" y="146481"/>
                  </a:lnTo>
                  <a:lnTo>
                    <a:pt x="564616" y="155473"/>
                  </a:lnTo>
                  <a:lnTo>
                    <a:pt x="554507" y="150710"/>
                  </a:lnTo>
                  <a:lnTo>
                    <a:pt x="565912" y="142557"/>
                  </a:lnTo>
                  <a:lnTo>
                    <a:pt x="576287" y="146481"/>
                  </a:lnTo>
                  <a:lnTo>
                    <a:pt x="576287" y="113372"/>
                  </a:lnTo>
                  <a:lnTo>
                    <a:pt x="567905" y="110972"/>
                  </a:lnTo>
                  <a:lnTo>
                    <a:pt x="576249" y="105562"/>
                  </a:lnTo>
                  <a:lnTo>
                    <a:pt x="586625" y="107581"/>
                  </a:lnTo>
                  <a:lnTo>
                    <a:pt x="586625" y="74777"/>
                  </a:lnTo>
                  <a:lnTo>
                    <a:pt x="578624" y="75450"/>
                  </a:lnTo>
                  <a:lnTo>
                    <a:pt x="577811" y="73990"/>
                  </a:lnTo>
                  <a:lnTo>
                    <a:pt x="575919" y="70662"/>
                  </a:lnTo>
                  <a:lnTo>
                    <a:pt x="571690" y="69456"/>
                  </a:lnTo>
                  <a:lnTo>
                    <a:pt x="570064" y="70383"/>
                  </a:lnTo>
                  <a:lnTo>
                    <a:pt x="570064" y="91490"/>
                  </a:lnTo>
                  <a:lnTo>
                    <a:pt x="567372" y="93243"/>
                  </a:lnTo>
                  <a:lnTo>
                    <a:pt x="567372" y="121335"/>
                  </a:lnTo>
                  <a:lnTo>
                    <a:pt x="558596" y="127609"/>
                  </a:lnTo>
                  <a:lnTo>
                    <a:pt x="553364" y="125641"/>
                  </a:lnTo>
                  <a:lnTo>
                    <a:pt x="553364" y="164147"/>
                  </a:lnTo>
                  <a:lnTo>
                    <a:pt x="540753" y="173875"/>
                  </a:lnTo>
                  <a:lnTo>
                    <a:pt x="530275" y="168046"/>
                  </a:lnTo>
                  <a:lnTo>
                    <a:pt x="542721" y="159143"/>
                  </a:lnTo>
                  <a:lnTo>
                    <a:pt x="553364" y="164147"/>
                  </a:lnTo>
                  <a:lnTo>
                    <a:pt x="553364" y="125641"/>
                  </a:lnTo>
                  <a:lnTo>
                    <a:pt x="548284" y="123710"/>
                  </a:lnTo>
                  <a:lnTo>
                    <a:pt x="556641" y="118287"/>
                  </a:lnTo>
                  <a:lnTo>
                    <a:pt x="567372" y="121335"/>
                  </a:lnTo>
                  <a:lnTo>
                    <a:pt x="567372" y="93243"/>
                  </a:lnTo>
                  <a:lnTo>
                    <a:pt x="565518" y="94437"/>
                  </a:lnTo>
                  <a:lnTo>
                    <a:pt x="558393" y="93052"/>
                  </a:lnTo>
                  <a:lnTo>
                    <a:pt x="562521" y="90703"/>
                  </a:lnTo>
                  <a:lnTo>
                    <a:pt x="570064" y="91490"/>
                  </a:lnTo>
                  <a:lnTo>
                    <a:pt x="570064" y="70383"/>
                  </a:lnTo>
                  <a:lnTo>
                    <a:pt x="555574" y="78638"/>
                  </a:lnTo>
                  <a:lnTo>
                    <a:pt x="554837" y="78638"/>
                  </a:lnTo>
                  <a:lnTo>
                    <a:pt x="554837" y="101371"/>
                  </a:lnTo>
                  <a:lnTo>
                    <a:pt x="548551" y="105448"/>
                  </a:lnTo>
                  <a:lnTo>
                    <a:pt x="547471" y="105143"/>
                  </a:lnTo>
                  <a:lnTo>
                    <a:pt x="547471" y="135572"/>
                  </a:lnTo>
                  <a:lnTo>
                    <a:pt x="537502" y="142697"/>
                  </a:lnTo>
                  <a:lnTo>
                    <a:pt x="528777" y="138595"/>
                  </a:lnTo>
                  <a:lnTo>
                    <a:pt x="528777" y="183095"/>
                  </a:lnTo>
                  <a:lnTo>
                    <a:pt x="515899" y="193027"/>
                  </a:lnTo>
                  <a:lnTo>
                    <a:pt x="505028" y="186093"/>
                  </a:lnTo>
                  <a:lnTo>
                    <a:pt x="517779" y="176974"/>
                  </a:lnTo>
                  <a:lnTo>
                    <a:pt x="528777" y="183095"/>
                  </a:lnTo>
                  <a:lnTo>
                    <a:pt x="528777" y="138595"/>
                  </a:lnTo>
                  <a:lnTo>
                    <a:pt x="526783" y="137655"/>
                  </a:lnTo>
                  <a:lnTo>
                    <a:pt x="536435" y="131394"/>
                  </a:lnTo>
                  <a:lnTo>
                    <a:pt x="547471" y="135572"/>
                  </a:lnTo>
                  <a:lnTo>
                    <a:pt x="547471" y="105143"/>
                  </a:lnTo>
                  <a:lnTo>
                    <a:pt x="540600" y="103187"/>
                  </a:lnTo>
                  <a:lnTo>
                    <a:pt x="546608" y="99771"/>
                  </a:lnTo>
                  <a:lnTo>
                    <a:pt x="554837" y="101371"/>
                  </a:lnTo>
                  <a:lnTo>
                    <a:pt x="554837" y="78638"/>
                  </a:lnTo>
                  <a:lnTo>
                    <a:pt x="549719" y="78587"/>
                  </a:lnTo>
                  <a:lnTo>
                    <a:pt x="548297" y="79984"/>
                  </a:lnTo>
                  <a:lnTo>
                    <a:pt x="548297" y="81534"/>
                  </a:lnTo>
                  <a:lnTo>
                    <a:pt x="538784" y="80543"/>
                  </a:lnTo>
                  <a:lnTo>
                    <a:pt x="538784" y="88214"/>
                  </a:lnTo>
                  <a:lnTo>
                    <a:pt x="537464" y="88963"/>
                  </a:lnTo>
                  <a:lnTo>
                    <a:pt x="537286" y="88938"/>
                  </a:lnTo>
                  <a:lnTo>
                    <a:pt x="537286" y="112763"/>
                  </a:lnTo>
                  <a:lnTo>
                    <a:pt x="530694" y="117043"/>
                  </a:lnTo>
                  <a:lnTo>
                    <a:pt x="525716" y="115163"/>
                  </a:lnTo>
                  <a:lnTo>
                    <a:pt x="525716" y="151130"/>
                  </a:lnTo>
                  <a:lnTo>
                    <a:pt x="514426" y="159194"/>
                  </a:lnTo>
                  <a:lnTo>
                    <a:pt x="503212" y="152946"/>
                  </a:lnTo>
                  <a:lnTo>
                    <a:pt x="514299" y="145757"/>
                  </a:lnTo>
                  <a:lnTo>
                    <a:pt x="525716" y="151130"/>
                  </a:lnTo>
                  <a:lnTo>
                    <a:pt x="525716" y="115163"/>
                  </a:lnTo>
                  <a:lnTo>
                    <a:pt x="522020" y="113766"/>
                  </a:lnTo>
                  <a:lnTo>
                    <a:pt x="528281" y="110197"/>
                  </a:lnTo>
                  <a:lnTo>
                    <a:pt x="537286" y="112763"/>
                  </a:lnTo>
                  <a:lnTo>
                    <a:pt x="537286" y="88938"/>
                  </a:lnTo>
                  <a:lnTo>
                    <a:pt x="527672" y="87033"/>
                  </a:lnTo>
                  <a:lnTo>
                    <a:pt x="538784" y="88214"/>
                  </a:lnTo>
                  <a:lnTo>
                    <a:pt x="538784" y="80543"/>
                  </a:lnTo>
                  <a:lnTo>
                    <a:pt x="525678" y="79159"/>
                  </a:lnTo>
                  <a:lnTo>
                    <a:pt x="525678" y="95669"/>
                  </a:lnTo>
                  <a:lnTo>
                    <a:pt x="521881" y="97840"/>
                  </a:lnTo>
                  <a:lnTo>
                    <a:pt x="518845" y="96977"/>
                  </a:lnTo>
                  <a:lnTo>
                    <a:pt x="518845" y="124726"/>
                  </a:lnTo>
                  <a:lnTo>
                    <a:pt x="510654" y="130048"/>
                  </a:lnTo>
                  <a:lnTo>
                    <a:pt x="503123" y="126517"/>
                  </a:lnTo>
                  <a:lnTo>
                    <a:pt x="503123" y="202869"/>
                  </a:lnTo>
                  <a:lnTo>
                    <a:pt x="490943" y="212267"/>
                  </a:lnTo>
                  <a:lnTo>
                    <a:pt x="479729" y="204177"/>
                  </a:lnTo>
                  <a:lnTo>
                    <a:pt x="491731" y="195605"/>
                  </a:lnTo>
                  <a:lnTo>
                    <a:pt x="503123" y="202869"/>
                  </a:lnTo>
                  <a:lnTo>
                    <a:pt x="503123" y="126517"/>
                  </a:lnTo>
                  <a:lnTo>
                    <a:pt x="501929" y="125945"/>
                  </a:lnTo>
                  <a:lnTo>
                    <a:pt x="501929" y="168135"/>
                  </a:lnTo>
                  <a:lnTo>
                    <a:pt x="490131" y="176568"/>
                  </a:lnTo>
                  <a:lnTo>
                    <a:pt x="478370" y="169062"/>
                  </a:lnTo>
                  <a:lnTo>
                    <a:pt x="490029" y="161505"/>
                  </a:lnTo>
                  <a:lnTo>
                    <a:pt x="501929" y="168135"/>
                  </a:lnTo>
                  <a:lnTo>
                    <a:pt x="501929" y="125945"/>
                  </a:lnTo>
                  <a:lnTo>
                    <a:pt x="501230" y="125615"/>
                  </a:lnTo>
                  <a:lnTo>
                    <a:pt x="509193" y="121081"/>
                  </a:lnTo>
                  <a:lnTo>
                    <a:pt x="518845" y="124726"/>
                  </a:lnTo>
                  <a:lnTo>
                    <a:pt x="518845" y="96977"/>
                  </a:lnTo>
                  <a:lnTo>
                    <a:pt x="509562" y="94322"/>
                  </a:lnTo>
                  <a:lnTo>
                    <a:pt x="509562" y="104851"/>
                  </a:lnTo>
                  <a:lnTo>
                    <a:pt x="505155" y="107365"/>
                  </a:lnTo>
                  <a:lnTo>
                    <a:pt x="498170" y="104724"/>
                  </a:lnTo>
                  <a:lnTo>
                    <a:pt x="498170" y="138150"/>
                  </a:lnTo>
                  <a:lnTo>
                    <a:pt x="488238" y="144589"/>
                  </a:lnTo>
                  <a:lnTo>
                    <a:pt x="477964" y="138861"/>
                  </a:lnTo>
                  <a:lnTo>
                    <a:pt x="487794" y="133261"/>
                  </a:lnTo>
                  <a:lnTo>
                    <a:pt x="498170" y="138150"/>
                  </a:lnTo>
                  <a:lnTo>
                    <a:pt x="498170" y="104724"/>
                  </a:lnTo>
                  <a:lnTo>
                    <a:pt x="464743" y="92049"/>
                  </a:lnTo>
                  <a:lnTo>
                    <a:pt x="509562" y="104851"/>
                  </a:lnTo>
                  <a:lnTo>
                    <a:pt x="509562" y="94322"/>
                  </a:lnTo>
                  <a:lnTo>
                    <a:pt x="489381" y="88557"/>
                  </a:lnTo>
                  <a:lnTo>
                    <a:pt x="525678" y="95669"/>
                  </a:lnTo>
                  <a:lnTo>
                    <a:pt x="525678" y="79159"/>
                  </a:lnTo>
                  <a:lnTo>
                    <a:pt x="524370" y="79019"/>
                  </a:lnTo>
                  <a:lnTo>
                    <a:pt x="522516" y="80568"/>
                  </a:lnTo>
                  <a:lnTo>
                    <a:pt x="522084" y="84734"/>
                  </a:lnTo>
                  <a:lnTo>
                    <a:pt x="523214" y="86169"/>
                  </a:lnTo>
                  <a:lnTo>
                    <a:pt x="490359" y="79743"/>
                  </a:lnTo>
                  <a:lnTo>
                    <a:pt x="488010" y="81305"/>
                  </a:lnTo>
                  <a:lnTo>
                    <a:pt x="487108" y="86106"/>
                  </a:lnTo>
                  <a:lnTo>
                    <a:pt x="488594" y="88328"/>
                  </a:lnTo>
                  <a:lnTo>
                    <a:pt x="462889" y="80987"/>
                  </a:lnTo>
                  <a:lnTo>
                    <a:pt x="460133" y="82600"/>
                  </a:lnTo>
                  <a:lnTo>
                    <a:pt x="458622" y="87947"/>
                  </a:lnTo>
                  <a:lnTo>
                    <a:pt x="459867" y="90208"/>
                  </a:lnTo>
                  <a:lnTo>
                    <a:pt x="435051" y="80797"/>
                  </a:lnTo>
                  <a:lnTo>
                    <a:pt x="431774" y="82296"/>
                  </a:lnTo>
                  <a:lnTo>
                    <a:pt x="429552" y="88201"/>
                  </a:lnTo>
                  <a:lnTo>
                    <a:pt x="431050" y="91452"/>
                  </a:lnTo>
                  <a:lnTo>
                    <a:pt x="492315" y="114681"/>
                  </a:lnTo>
                  <a:lnTo>
                    <a:pt x="485863" y="118364"/>
                  </a:lnTo>
                  <a:lnTo>
                    <a:pt x="477367" y="114363"/>
                  </a:lnTo>
                  <a:lnTo>
                    <a:pt x="477367" y="222732"/>
                  </a:lnTo>
                  <a:lnTo>
                    <a:pt x="465416" y="231940"/>
                  </a:lnTo>
                  <a:lnTo>
                    <a:pt x="453771" y="222732"/>
                  </a:lnTo>
                  <a:lnTo>
                    <a:pt x="465632" y="214261"/>
                  </a:lnTo>
                  <a:lnTo>
                    <a:pt x="477367" y="222732"/>
                  </a:lnTo>
                  <a:lnTo>
                    <a:pt x="477367" y="114363"/>
                  </a:lnTo>
                  <a:lnTo>
                    <a:pt x="476821" y="114109"/>
                  </a:lnTo>
                  <a:lnTo>
                    <a:pt x="476821" y="186080"/>
                  </a:lnTo>
                  <a:lnTo>
                    <a:pt x="465696" y="194043"/>
                  </a:lnTo>
                  <a:lnTo>
                    <a:pt x="453478" y="185229"/>
                  </a:lnTo>
                  <a:lnTo>
                    <a:pt x="464388" y="178142"/>
                  </a:lnTo>
                  <a:lnTo>
                    <a:pt x="476821" y="186080"/>
                  </a:lnTo>
                  <a:lnTo>
                    <a:pt x="476821" y="114109"/>
                  </a:lnTo>
                  <a:lnTo>
                    <a:pt x="475056" y="113271"/>
                  </a:lnTo>
                  <a:lnTo>
                    <a:pt x="475056" y="153149"/>
                  </a:lnTo>
                  <a:lnTo>
                    <a:pt x="464350" y="160108"/>
                  </a:lnTo>
                  <a:lnTo>
                    <a:pt x="453174" y="152984"/>
                  </a:lnTo>
                  <a:lnTo>
                    <a:pt x="463842" y="146900"/>
                  </a:lnTo>
                  <a:lnTo>
                    <a:pt x="475056" y="153149"/>
                  </a:lnTo>
                  <a:lnTo>
                    <a:pt x="475056" y="113271"/>
                  </a:lnTo>
                  <a:lnTo>
                    <a:pt x="404571" y="80010"/>
                  </a:lnTo>
                  <a:lnTo>
                    <a:pt x="400850" y="81394"/>
                  </a:lnTo>
                  <a:lnTo>
                    <a:pt x="397891" y="87718"/>
                  </a:lnTo>
                  <a:lnTo>
                    <a:pt x="399237" y="91490"/>
                  </a:lnTo>
                  <a:lnTo>
                    <a:pt x="472427" y="126022"/>
                  </a:lnTo>
                  <a:lnTo>
                    <a:pt x="463765" y="130949"/>
                  </a:lnTo>
                  <a:lnTo>
                    <a:pt x="451599" y="124167"/>
                  </a:lnTo>
                  <a:lnTo>
                    <a:pt x="451599" y="204127"/>
                  </a:lnTo>
                  <a:lnTo>
                    <a:pt x="440385" y="212140"/>
                  </a:lnTo>
                  <a:lnTo>
                    <a:pt x="427583" y="202018"/>
                  </a:lnTo>
                  <a:lnTo>
                    <a:pt x="438696" y="194818"/>
                  </a:lnTo>
                  <a:lnTo>
                    <a:pt x="451599" y="204127"/>
                  </a:lnTo>
                  <a:lnTo>
                    <a:pt x="451599" y="124167"/>
                  </a:lnTo>
                  <a:lnTo>
                    <a:pt x="450354" y="123469"/>
                  </a:lnTo>
                  <a:lnTo>
                    <a:pt x="450354" y="169189"/>
                  </a:lnTo>
                  <a:lnTo>
                    <a:pt x="440309" y="175704"/>
                  </a:lnTo>
                  <a:lnTo>
                    <a:pt x="428396" y="167106"/>
                  </a:lnTo>
                  <a:lnTo>
                    <a:pt x="438264" y="161480"/>
                  </a:lnTo>
                  <a:lnTo>
                    <a:pt x="450354" y="169189"/>
                  </a:lnTo>
                  <a:lnTo>
                    <a:pt x="450354" y="123469"/>
                  </a:lnTo>
                  <a:lnTo>
                    <a:pt x="371195" y="79286"/>
                  </a:lnTo>
                  <a:lnTo>
                    <a:pt x="366991" y="80518"/>
                  </a:lnTo>
                  <a:lnTo>
                    <a:pt x="363283" y="87236"/>
                  </a:lnTo>
                  <a:lnTo>
                    <a:pt x="364490" y="91452"/>
                  </a:lnTo>
                  <a:lnTo>
                    <a:pt x="449656" y="138988"/>
                  </a:lnTo>
                  <a:lnTo>
                    <a:pt x="439940" y="144526"/>
                  </a:lnTo>
                  <a:lnTo>
                    <a:pt x="425526" y="135318"/>
                  </a:lnTo>
                  <a:lnTo>
                    <a:pt x="425526" y="185293"/>
                  </a:lnTo>
                  <a:lnTo>
                    <a:pt x="415048" y="192100"/>
                  </a:lnTo>
                  <a:lnTo>
                    <a:pt x="402259" y="181991"/>
                  </a:lnTo>
                  <a:lnTo>
                    <a:pt x="412699" y="176034"/>
                  </a:lnTo>
                  <a:lnTo>
                    <a:pt x="425526" y="185293"/>
                  </a:lnTo>
                  <a:lnTo>
                    <a:pt x="425526" y="135318"/>
                  </a:lnTo>
                  <a:lnTo>
                    <a:pt x="331571" y="75260"/>
                  </a:lnTo>
                  <a:lnTo>
                    <a:pt x="326910" y="76352"/>
                  </a:lnTo>
                  <a:lnTo>
                    <a:pt x="322427" y="83426"/>
                  </a:lnTo>
                  <a:lnTo>
                    <a:pt x="323469" y="88125"/>
                  </a:lnTo>
                  <a:lnTo>
                    <a:pt x="425030" y="153022"/>
                  </a:lnTo>
                  <a:lnTo>
                    <a:pt x="416013" y="158153"/>
                  </a:lnTo>
                  <a:lnTo>
                    <a:pt x="293966" y="69938"/>
                  </a:lnTo>
                  <a:lnTo>
                    <a:pt x="271907" y="65735"/>
                  </a:lnTo>
                  <a:lnTo>
                    <a:pt x="260959" y="63842"/>
                  </a:lnTo>
                  <a:lnTo>
                    <a:pt x="257873" y="63817"/>
                  </a:lnTo>
                  <a:lnTo>
                    <a:pt x="259397" y="65214"/>
                  </a:lnTo>
                  <a:lnTo>
                    <a:pt x="400329" y="167093"/>
                  </a:lnTo>
                  <a:lnTo>
                    <a:pt x="390512" y="172681"/>
                  </a:lnTo>
                  <a:lnTo>
                    <a:pt x="250101" y="61493"/>
                  </a:lnTo>
                  <a:lnTo>
                    <a:pt x="226949" y="56210"/>
                  </a:lnTo>
                  <a:lnTo>
                    <a:pt x="215442" y="53797"/>
                  </a:lnTo>
                  <a:lnTo>
                    <a:pt x="212191" y="53682"/>
                  </a:lnTo>
                  <a:lnTo>
                    <a:pt x="213779" y="55283"/>
                  </a:lnTo>
                  <a:lnTo>
                    <a:pt x="374040" y="182067"/>
                  </a:lnTo>
                  <a:lnTo>
                    <a:pt x="298170" y="225298"/>
                  </a:lnTo>
                  <a:lnTo>
                    <a:pt x="310159" y="234442"/>
                  </a:lnTo>
                  <a:lnTo>
                    <a:pt x="385787" y="191363"/>
                  </a:lnTo>
                  <a:lnTo>
                    <a:pt x="399491" y="202196"/>
                  </a:lnTo>
                  <a:lnTo>
                    <a:pt x="347941" y="235648"/>
                  </a:lnTo>
                  <a:lnTo>
                    <a:pt x="360807" y="245351"/>
                  </a:lnTo>
                  <a:lnTo>
                    <a:pt x="412038" y="212115"/>
                  </a:lnTo>
                  <a:lnTo>
                    <a:pt x="425526" y="222770"/>
                  </a:lnTo>
                  <a:lnTo>
                    <a:pt x="399491" y="241376"/>
                  </a:lnTo>
                  <a:lnTo>
                    <a:pt x="413131" y="251790"/>
                  </a:lnTo>
                  <a:lnTo>
                    <a:pt x="438912" y="233362"/>
                  </a:lnTo>
                  <a:lnTo>
                    <a:pt x="451091" y="242976"/>
                  </a:lnTo>
                  <a:lnTo>
                    <a:pt x="465366" y="254279"/>
                  </a:lnTo>
                  <a:lnTo>
                    <a:pt x="492302" y="233514"/>
                  </a:lnTo>
                  <a:lnTo>
                    <a:pt x="513930" y="249135"/>
                  </a:lnTo>
                  <a:lnTo>
                    <a:pt x="527570" y="238721"/>
                  </a:lnTo>
                  <a:lnTo>
                    <a:pt x="505879" y="223062"/>
                  </a:lnTo>
                  <a:lnTo>
                    <a:pt x="518960" y="212979"/>
                  </a:lnTo>
                  <a:lnTo>
                    <a:pt x="566000" y="243014"/>
                  </a:lnTo>
                  <a:lnTo>
                    <a:pt x="578815" y="233222"/>
                  </a:lnTo>
                  <a:lnTo>
                    <a:pt x="531723" y="203149"/>
                  </a:lnTo>
                  <a:lnTo>
                    <a:pt x="545579" y="192468"/>
                  </a:lnTo>
                  <a:lnTo>
                    <a:pt x="616369" y="231940"/>
                  </a:lnTo>
                  <a:lnTo>
                    <a:pt x="628396" y="222758"/>
                  </a:lnTo>
                  <a:lnTo>
                    <a:pt x="557542" y="183248"/>
                  </a:lnTo>
                  <a:lnTo>
                    <a:pt x="571334" y="172618"/>
                  </a:lnTo>
                  <a:lnTo>
                    <a:pt x="667791" y="218071"/>
                  </a:lnTo>
                  <a:lnTo>
                    <a:pt x="679107" y="209435"/>
                  </a:lnTo>
                  <a:lnTo>
                    <a:pt x="582587" y="163944"/>
                  </a:lnTo>
                  <a:lnTo>
                    <a:pt x="595693" y="153835"/>
                  </a:lnTo>
                  <a:lnTo>
                    <a:pt x="715987" y="199402"/>
                  </a:lnTo>
                  <a:lnTo>
                    <a:pt x="726630" y="191249"/>
                  </a:lnTo>
                  <a:lnTo>
                    <a:pt x="606285" y="145669"/>
                  </a:lnTo>
                  <a:lnTo>
                    <a:pt x="618820" y="136017"/>
                  </a:lnTo>
                  <a:lnTo>
                    <a:pt x="762850" y="177101"/>
                  </a:lnTo>
                  <a:lnTo>
                    <a:pt x="772871" y="169418"/>
                  </a:lnTo>
                  <a:lnTo>
                    <a:pt x="628789" y="128333"/>
                  </a:lnTo>
                  <a:lnTo>
                    <a:pt x="641743" y="118351"/>
                  </a:lnTo>
                  <a:lnTo>
                    <a:pt x="806577" y="150558"/>
                  </a:lnTo>
                  <a:lnTo>
                    <a:pt x="815987" y="143344"/>
                  </a:lnTo>
                  <a:lnTo>
                    <a:pt x="651090" y="111150"/>
                  </a:lnTo>
                  <a:lnTo>
                    <a:pt x="663841" y="101320"/>
                  </a:lnTo>
                  <a:lnTo>
                    <a:pt x="844143" y="120218"/>
                  </a:lnTo>
                  <a:lnTo>
                    <a:pt x="852932" y="113499"/>
                  </a:lnTo>
                  <a:lnTo>
                    <a:pt x="672579" y="94589"/>
                  </a:lnTo>
                  <a:lnTo>
                    <a:pt x="683704" y="86017"/>
                  </a:lnTo>
                  <a:lnTo>
                    <a:pt x="882396" y="87617"/>
                  </a:lnTo>
                  <a:lnTo>
                    <a:pt x="890587" y="81330"/>
                  </a:lnTo>
                  <a:lnTo>
                    <a:pt x="691845" y="79743"/>
                  </a:lnTo>
                  <a:lnTo>
                    <a:pt x="704710" y="69824"/>
                  </a:lnTo>
                  <a:lnTo>
                    <a:pt x="915022" y="51955"/>
                  </a:lnTo>
                  <a:lnTo>
                    <a:pt x="922502" y="46228"/>
                  </a:lnTo>
                  <a:lnTo>
                    <a:pt x="712127" y="64109"/>
                  </a:lnTo>
                  <a:lnTo>
                    <a:pt x="719137" y="58699"/>
                  </a:lnTo>
                  <a:lnTo>
                    <a:pt x="719709" y="54241"/>
                  </a:lnTo>
                  <a:lnTo>
                    <a:pt x="943102" y="14198"/>
                  </a:lnTo>
                  <a:lnTo>
                    <a:pt x="949718" y="9156"/>
                  </a:lnTo>
                  <a:close/>
                </a:path>
                <a:path w="1003300" h="846454">
                  <a:moveTo>
                    <a:pt x="955078" y="43446"/>
                  </a:moveTo>
                  <a:lnTo>
                    <a:pt x="945870" y="44246"/>
                  </a:lnTo>
                  <a:lnTo>
                    <a:pt x="938377" y="49974"/>
                  </a:lnTo>
                  <a:lnTo>
                    <a:pt x="947597" y="49187"/>
                  </a:lnTo>
                  <a:lnTo>
                    <a:pt x="955078" y="43446"/>
                  </a:lnTo>
                  <a:close/>
                </a:path>
                <a:path w="1003300" h="846454">
                  <a:moveTo>
                    <a:pt x="968692" y="5727"/>
                  </a:moveTo>
                  <a:lnTo>
                    <a:pt x="957859" y="7683"/>
                  </a:lnTo>
                  <a:lnTo>
                    <a:pt x="951255" y="12725"/>
                  </a:lnTo>
                  <a:lnTo>
                    <a:pt x="962101" y="10795"/>
                  </a:lnTo>
                  <a:lnTo>
                    <a:pt x="968692" y="5727"/>
                  </a:lnTo>
                  <a:close/>
                </a:path>
                <a:path w="1003300" h="846454">
                  <a:moveTo>
                    <a:pt x="970813" y="44665"/>
                  </a:moveTo>
                  <a:lnTo>
                    <a:pt x="968082" y="42367"/>
                  </a:lnTo>
                  <a:lnTo>
                    <a:pt x="962113" y="42887"/>
                  </a:lnTo>
                  <a:lnTo>
                    <a:pt x="954633" y="48577"/>
                  </a:lnTo>
                  <a:lnTo>
                    <a:pt x="968514" y="47396"/>
                  </a:lnTo>
                  <a:lnTo>
                    <a:pt x="970813" y="44665"/>
                  </a:lnTo>
                  <a:close/>
                </a:path>
                <a:path w="1003300" h="846454">
                  <a:moveTo>
                    <a:pt x="987552" y="2387"/>
                  </a:moveTo>
                  <a:lnTo>
                    <a:pt x="976833" y="4292"/>
                  </a:lnTo>
                  <a:lnTo>
                    <a:pt x="970229" y="9334"/>
                  </a:lnTo>
                  <a:lnTo>
                    <a:pt x="980948" y="7391"/>
                  </a:lnTo>
                  <a:lnTo>
                    <a:pt x="987552" y="2387"/>
                  </a:lnTo>
                  <a:close/>
                </a:path>
                <a:path w="1003300" h="846454">
                  <a:moveTo>
                    <a:pt x="1002919" y="1549"/>
                  </a:moveTo>
                  <a:lnTo>
                    <a:pt x="1000747" y="0"/>
                  </a:lnTo>
                  <a:lnTo>
                    <a:pt x="995680" y="914"/>
                  </a:lnTo>
                  <a:lnTo>
                    <a:pt x="989114" y="5943"/>
                  </a:lnTo>
                  <a:lnTo>
                    <a:pt x="1001369" y="3733"/>
                  </a:lnTo>
                  <a:lnTo>
                    <a:pt x="1002919" y="1549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858452" y="5758789"/>
              <a:ext cx="795020" cy="273685"/>
            </a:xfrm>
            <a:custGeom>
              <a:avLst/>
              <a:gdLst/>
              <a:ahLst/>
              <a:cxnLst/>
              <a:rect l="l" t="t" r="r" b="b"/>
              <a:pathLst>
                <a:path w="795020" h="273685">
                  <a:moveTo>
                    <a:pt x="17081" y="6515"/>
                  </a:moveTo>
                  <a:lnTo>
                    <a:pt x="10515" y="1460"/>
                  </a:lnTo>
                  <a:lnTo>
                    <a:pt x="2209" y="0"/>
                  </a:lnTo>
                  <a:lnTo>
                    <a:pt x="0" y="1498"/>
                  </a:lnTo>
                  <a:lnTo>
                    <a:pt x="1549" y="3708"/>
                  </a:lnTo>
                  <a:lnTo>
                    <a:pt x="17081" y="6515"/>
                  </a:lnTo>
                  <a:close/>
                </a:path>
                <a:path w="795020" h="273685">
                  <a:moveTo>
                    <a:pt x="35979" y="9880"/>
                  </a:moveTo>
                  <a:lnTo>
                    <a:pt x="29375" y="4876"/>
                  </a:lnTo>
                  <a:lnTo>
                    <a:pt x="18643" y="2946"/>
                  </a:lnTo>
                  <a:lnTo>
                    <a:pt x="25260" y="7988"/>
                  </a:lnTo>
                  <a:lnTo>
                    <a:pt x="35979" y="9880"/>
                  </a:lnTo>
                  <a:close/>
                </a:path>
                <a:path w="795020" h="273685">
                  <a:moveTo>
                    <a:pt x="51142" y="48793"/>
                  </a:moveTo>
                  <a:lnTo>
                    <a:pt x="43662" y="43078"/>
                  </a:lnTo>
                  <a:lnTo>
                    <a:pt x="34848" y="42316"/>
                  </a:lnTo>
                  <a:lnTo>
                    <a:pt x="32156" y="44627"/>
                  </a:lnTo>
                  <a:lnTo>
                    <a:pt x="34442" y="47371"/>
                  </a:lnTo>
                  <a:lnTo>
                    <a:pt x="51142" y="48793"/>
                  </a:lnTo>
                  <a:close/>
                </a:path>
                <a:path w="795020" h="273685">
                  <a:moveTo>
                    <a:pt x="54927" y="13296"/>
                  </a:moveTo>
                  <a:lnTo>
                    <a:pt x="48323" y="8293"/>
                  </a:lnTo>
                  <a:lnTo>
                    <a:pt x="37515" y="6299"/>
                  </a:lnTo>
                  <a:lnTo>
                    <a:pt x="44119" y="11341"/>
                  </a:lnTo>
                  <a:lnTo>
                    <a:pt x="54927" y="13296"/>
                  </a:lnTo>
                  <a:close/>
                </a:path>
                <a:path w="795020" h="273685">
                  <a:moveTo>
                    <a:pt x="67360" y="50203"/>
                  </a:moveTo>
                  <a:lnTo>
                    <a:pt x="59880" y="44462"/>
                  </a:lnTo>
                  <a:lnTo>
                    <a:pt x="50660" y="43675"/>
                  </a:lnTo>
                  <a:lnTo>
                    <a:pt x="58153" y="49403"/>
                  </a:lnTo>
                  <a:lnTo>
                    <a:pt x="67360" y="50203"/>
                  </a:lnTo>
                  <a:close/>
                </a:path>
                <a:path w="795020" h="273685">
                  <a:moveTo>
                    <a:pt x="83705" y="51562"/>
                  </a:moveTo>
                  <a:lnTo>
                    <a:pt x="76238" y="45872"/>
                  </a:lnTo>
                  <a:lnTo>
                    <a:pt x="66890" y="45072"/>
                  </a:lnTo>
                  <a:lnTo>
                    <a:pt x="74383" y="50761"/>
                  </a:lnTo>
                  <a:lnTo>
                    <a:pt x="83705" y="51562"/>
                  </a:lnTo>
                  <a:close/>
                </a:path>
                <a:path w="795020" h="273685">
                  <a:moveTo>
                    <a:pt x="88188" y="87845"/>
                  </a:moveTo>
                  <a:lnTo>
                    <a:pt x="85420" y="85737"/>
                  </a:lnTo>
                  <a:lnTo>
                    <a:pt x="85572" y="85725"/>
                  </a:lnTo>
                  <a:lnTo>
                    <a:pt x="77381" y="79438"/>
                  </a:lnTo>
                  <a:lnTo>
                    <a:pt x="66649" y="79527"/>
                  </a:lnTo>
                  <a:lnTo>
                    <a:pt x="65290" y="80962"/>
                  </a:lnTo>
                  <a:lnTo>
                    <a:pt x="65290" y="84442"/>
                  </a:lnTo>
                  <a:lnTo>
                    <a:pt x="66713" y="85839"/>
                  </a:lnTo>
                  <a:lnTo>
                    <a:pt x="67906" y="85839"/>
                  </a:lnTo>
                  <a:lnTo>
                    <a:pt x="67906" y="86563"/>
                  </a:lnTo>
                  <a:lnTo>
                    <a:pt x="69316" y="87960"/>
                  </a:lnTo>
                  <a:lnTo>
                    <a:pt x="88188" y="87845"/>
                  </a:lnTo>
                  <a:close/>
                </a:path>
                <a:path w="795020" h="273685">
                  <a:moveTo>
                    <a:pt x="102450" y="87731"/>
                  </a:moveTo>
                  <a:lnTo>
                    <a:pt x="99695" y="85623"/>
                  </a:lnTo>
                  <a:lnTo>
                    <a:pt x="99860" y="85610"/>
                  </a:lnTo>
                  <a:lnTo>
                    <a:pt x="91630" y="79324"/>
                  </a:lnTo>
                  <a:lnTo>
                    <a:pt x="83527" y="79362"/>
                  </a:lnTo>
                  <a:lnTo>
                    <a:pt x="86334" y="81508"/>
                  </a:lnTo>
                  <a:lnTo>
                    <a:pt x="86156" y="81508"/>
                  </a:lnTo>
                  <a:lnTo>
                    <a:pt x="94386" y="87795"/>
                  </a:lnTo>
                  <a:lnTo>
                    <a:pt x="102450" y="87731"/>
                  </a:lnTo>
                  <a:close/>
                </a:path>
                <a:path w="795020" h="273685">
                  <a:moveTo>
                    <a:pt x="116865" y="87617"/>
                  </a:moveTo>
                  <a:lnTo>
                    <a:pt x="114071" y="85483"/>
                  </a:lnTo>
                  <a:lnTo>
                    <a:pt x="114223" y="85471"/>
                  </a:lnTo>
                  <a:lnTo>
                    <a:pt x="106032" y="79171"/>
                  </a:lnTo>
                  <a:lnTo>
                    <a:pt x="97840" y="79260"/>
                  </a:lnTo>
                  <a:lnTo>
                    <a:pt x="100634" y="81407"/>
                  </a:lnTo>
                  <a:lnTo>
                    <a:pt x="100482" y="81407"/>
                  </a:lnTo>
                  <a:lnTo>
                    <a:pt x="108661" y="87680"/>
                  </a:lnTo>
                  <a:lnTo>
                    <a:pt x="116865" y="87617"/>
                  </a:lnTo>
                  <a:close/>
                </a:path>
                <a:path w="795020" h="273685">
                  <a:moveTo>
                    <a:pt x="130022" y="123228"/>
                  </a:moveTo>
                  <a:lnTo>
                    <a:pt x="127254" y="121132"/>
                  </a:lnTo>
                  <a:lnTo>
                    <a:pt x="127381" y="121107"/>
                  </a:lnTo>
                  <a:lnTo>
                    <a:pt x="118592" y="114388"/>
                  </a:lnTo>
                  <a:lnTo>
                    <a:pt x="105664" y="115697"/>
                  </a:lnTo>
                  <a:lnTo>
                    <a:pt x="104114" y="117563"/>
                  </a:lnTo>
                  <a:lnTo>
                    <a:pt x="104368" y="119672"/>
                  </a:lnTo>
                  <a:lnTo>
                    <a:pt x="104559" y="121627"/>
                  </a:lnTo>
                  <a:lnTo>
                    <a:pt x="106172" y="123063"/>
                  </a:lnTo>
                  <a:lnTo>
                    <a:pt x="107086" y="123063"/>
                  </a:lnTo>
                  <a:lnTo>
                    <a:pt x="107162" y="123748"/>
                  </a:lnTo>
                  <a:lnTo>
                    <a:pt x="108788" y="125222"/>
                  </a:lnTo>
                  <a:lnTo>
                    <a:pt x="110731" y="125222"/>
                  </a:lnTo>
                  <a:lnTo>
                    <a:pt x="130022" y="123228"/>
                  </a:lnTo>
                  <a:close/>
                </a:path>
                <a:path w="795020" h="273685">
                  <a:moveTo>
                    <a:pt x="142735" y="121958"/>
                  </a:moveTo>
                  <a:lnTo>
                    <a:pt x="139954" y="119837"/>
                  </a:lnTo>
                  <a:lnTo>
                    <a:pt x="140093" y="119811"/>
                  </a:lnTo>
                  <a:lnTo>
                    <a:pt x="131318" y="113093"/>
                  </a:lnTo>
                  <a:lnTo>
                    <a:pt x="124079" y="113804"/>
                  </a:lnTo>
                  <a:lnTo>
                    <a:pt x="126860" y="115938"/>
                  </a:lnTo>
                  <a:lnTo>
                    <a:pt x="126720" y="115951"/>
                  </a:lnTo>
                  <a:lnTo>
                    <a:pt x="135496" y="122669"/>
                  </a:lnTo>
                  <a:lnTo>
                    <a:pt x="142735" y="121958"/>
                  </a:lnTo>
                  <a:close/>
                </a:path>
                <a:path w="795020" h="273685">
                  <a:moveTo>
                    <a:pt x="155562" y="120637"/>
                  </a:moveTo>
                  <a:lnTo>
                    <a:pt x="152742" y="118516"/>
                  </a:lnTo>
                  <a:lnTo>
                    <a:pt x="152920" y="118491"/>
                  </a:lnTo>
                  <a:lnTo>
                    <a:pt x="144081" y="111760"/>
                  </a:lnTo>
                  <a:lnTo>
                    <a:pt x="136817" y="112509"/>
                  </a:lnTo>
                  <a:lnTo>
                    <a:pt x="139598" y="114642"/>
                  </a:lnTo>
                  <a:lnTo>
                    <a:pt x="139407" y="114655"/>
                  </a:lnTo>
                  <a:lnTo>
                    <a:pt x="148234" y="121373"/>
                  </a:lnTo>
                  <a:lnTo>
                    <a:pt x="155562" y="120637"/>
                  </a:lnTo>
                  <a:close/>
                </a:path>
                <a:path w="795020" h="273685">
                  <a:moveTo>
                    <a:pt x="170332" y="155625"/>
                  </a:moveTo>
                  <a:lnTo>
                    <a:pt x="167576" y="153530"/>
                  </a:lnTo>
                  <a:lnTo>
                    <a:pt x="167716" y="153492"/>
                  </a:lnTo>
                  <a:lnTo>
                    <a:pt x="158305" y="146278"/>
                  </a:lnTo>
                  <a:lnTo>
                    <a:pt x="147637" y="148336"/>
                  </a:lnTo>
                  <a:lnTo>
                    <a:pt x="146088" y="150698"/>
                  </a:lnTo>
                  <a:lnTo>
                    <a:pt x="146519" y="153085"/>
                  </a:lnTo>
                  <a:lnTo>
                    <a:pt x="146951" y="155194"/>
                  </a:lnTo>
                  <a:lnTo>
                    <a:pt x="148780" y="156667"/>
                  </a:lnTo>
                  <a:lnTo>
                    <a:pt x="149415" y="156667"/>
                  </a:lnTo>
                  <a:lnTo>
                    <a:pt x="149542" y="157327"/>
                  </a:lnTo>
                  <a:lnTo>
                    <a:pt x="151396" y="158800"/>
                  </a:lnTo>
                  <a:lnTo>
                    <a:pt x="153479" y="158800"/>
                  </a:lnTo>
                  <a:lnTo>
                    <a:pt x="154305" y="158711"/>
                  </a:lnTo>
                  <a:lnTo>
                    <a:pt x="170332" y="155625"/>
                  </a:lnTo>
                  <a:close/>
                </a:path>
                <a:path w="795020" h="273685">
                  <a:moveTo>
                    <a:pt x="181851" y="153339"/>
                  </a:moveTo>
                  <a:lnTo>
                    <a:pt x="179057" y="151231"/>
                  </a:lnTo>
                  <a:lnTo>
                    <a:pt x="179209" y="151193"/>
                  </a:lnTo>
                  <a:lnTo>
                    <a:pt x="169837" y="144030"/>
                  </a:lnTo>
                  <a:lnTo>
                    <a:pt x="163271" y="145300"/>
                  </a:lnTo>
                  <a:lnTo>
                    <a:pt x="166027" y="147434"/>
                  </a:lnTo>
                  <a:lnTo>
                    <a:pt x="175323" y="154660"/>
                  </a:lnTo>
                  <a:lnTo>
                    <a:pt x="181851" y="153339"/>
                  </a:lnTo>
                  <a:close/>
                </a:path>
                <a:path w="795020" h="273685">
                  <a:moveTo>
                    <a:pt x="193421" y="151079"/>
                  </a:moveTo>
                  <a:lnTo>
                    <a:pt x="190690" y="149009"/>
                  </a:lnTo>
                  <a:lnTo>
                    <a:pt x="181419" y="141782"/>
                  </a:lnTo>
                  <a:lnTo>
                    <a:pt x="174802" y="143052"/>
                  </a:lnTo>
                  <a:lnTo>
                    <a:pt x="177558" y="145173"/>
                  </a:lnTo>
                  <a:lnTo>
                    <a:pt x="177406" y="145199"/>
                  </a:lnTo>
                  <a:lnTo>
                    <a:pt x="186817" y="152412"/>
                  </a:lnTo>
                  <a:lnTo>
                    <a:pt x="193421" y="151079"/>
                  </a:lnTo>
                  <a:close/>
                </a:path>
                <a:path w="795020" h="273685">
                  <a:moveTo>
                    <a:pt x="216242" y="183857"/>
                  </a:moveTo>
                  <a:lnTo>
                    <a:pt x="213512" y="181775"/>
                  </a:lnTo>
                  <a:lnTo>
                    <a:pt x="213664" y="181724"/>
                  </a:lnTo>
                  <a:lnTo>
                    <a:pt x="203619" y="174040"/>
                  </a:lnTo>
                  <a:lnTo>
                    <a:pt x="192239" y="177304"/>
                  </a:lnTo>
                  <a:lnTo>
                    <a:pt x="190690" y="180086"/>
                  </a:lnTo>
                  <a:lnTo>
                    <a:pt x="191439" y="182778"/>
                  </a:lnTo>
                  <a:lnTo>
                    <a:pt x="192112" y="185013"/>
                  </a:lnTo>
                  <a:lnTo>
                    <a:pt x="194094" y="186448"/>
                  </a:lnTo>
                  <a:lnTo>
                    <a:pt x="194513" y="186448"/>
                  </a:lnTo>
                  <a:lnTo>
                    <a:pt x="194729" y="187147"/>
                  </a:lnTo>
                  <a:lnTo>
                    <a:pt x="196710" y="188620"/>
                  </a:lnTo>
                  <a:lnTo>
                    <a:pt x="198907" y="188620"/>
                  </a:lnTo>
                  <a:lnTo>
                    <a:pt x="200291" y="188391"/>
                  </a:lnTo>
                  <a:lnTo>
                    <a:pt x="216242" y="183857"/>
                  </a:lnTo>
                  <a:close/>
                </a:path>
                <a:path w="795020" h="273685">
                  <a:moveTo>
                    <a:pt x="226771" y="180809"/>
                  </a:moveTo>
                  <a:lnTo>
                    <a:pt x="224028" y="178739"/>
                  </a:lnTo>
                  <a:lnTo>
                    <a:pt x="214134" y="171056"/>
                  </a:lnTo>
                  <a:lnTo>
                    <a:pt x="208165" y="172770"/>
                  </a:lnTo>
                  <a:lnTo>
                    <a:pt x="210883" y="174853"/>
                  </a:lnTo>
                  <a:lnTo>
                    <a:pt x="220802" y="182549"/>
                  </a:lnTo>
                  <a:lnTo>
                    <a:pt x="226771" y="180809"/>
                  </a:lnTo>
                  <a:close/>
                </a:path>
                <a:path w="795020" h="273685">
                  <a:moveTo>
                    <a:pt x="237312" y="177800"/>
                  </a:moveTo>
                  <a:lnTo>
                    <a:pt x="234556" y="175717"/>
                  </a:lnTo>
                  <a:lnTo>
                    <a:pt x="234708" y="175666"/>
                  </a:lnTo>
                  <a:lnTo>
                    <a:pt x="224650" y="168021"/>
                  </a:lnTo>
                  <a:lnTo>
                    <a:pt x="218655" y="169722"/>
                  </a:lnTo>
                  <a:lnTo>
                    <a:pt x="221411" y="171843"/>
                  </a:lnTo>
                  <a:lnTo>
                    <a:pt x="231305" y="179552"/>
                  </a:lnTo>
                  <a:lnTo>
                    <a:pt x="237312" y="177800"/>
                  </a:lnTo>
                  <a:close/>
                </a:path>
                <a:path w="795020" h="273685">
                  <a:moveTo>
                    <a:pt x="265010" y="207581"/>
                  </a:moveTo>
                  <a:lnTo>
                    <a:pt x="262267" y="205498"/>
                  </a:lnTo>
                  <a:lnTo>
                    <a:pt x="251777" y="197332"/>
                  </a:lnTo>
                  <a:lnTo>
                    <a:pt x="239077" y="202184"/>
                  </a:lnTo>
                  <a:lnTo>
                    <a:pt x="237617" y="205486"/>
                  </a:lnTo>
                  <a:lnTo>
                    <a:pt x="239560" y="210705"/>
                  </a:lnTo>
                  <a:lnTo>
                    <a:pt x="241731" y="212102"/>
                  </a:lnTo>
                  <a:lnTo>
                    <a:pt x="241909" y="212102"/>
                  </a:lnTo>
                  <a:lnTo>
                    <a:pt x="242189" y="212839"/>
                  </a:lnTo>
                  <a:lnTo>
                    <a:pt x="244360" y="214236"/>
                  </a:lnTo>
                  <a:lnTo>
                    <a:pt x="246608" y="214236"/>
                  </a:lnTo>
                  <a:lnTo>
                    <a:pt x="248678" y="213868"/>
                  </a:lnTo>
                  <a:lnTo>
                    <a:pt x="265010" y="207581"/>
                  </a:lnTo>
                  <a:close/>
                </a:path>
                <a:path w="795020" h="273685">
                  <a:moveTo>
                    <a:pt x="274662" y="203898"/>
                  </a:moveTo>
                  <a:lnTo>
                    <a:pt x="271907" y="201803"/>
                  </a:lnTo>
                  <a:lnTo>
                    <a:pt x="272034" y="201752"/>
                  </a:lnTo>
                  <a:lnTo>
                    <a:pt x="261429" y="193675"/>
                  </a:lnTo>
                  <a:lnTo>
                    <a:pt x="255930" y="195745"/>
                  </a:lnTo>
                  <a:lnTo>
                    <a:pt x="258673" y="197853"/>
                  </a:lnTo>
                  <a:lnTo>
                    <a:pt x="269163" y="205968"/>
                  </a:lnTo>
                  <a:lnTo>
                    <a:pt x="274662" y="203898"/>
                  </a:lnTo>
                  <a:close/>
                </a:path>
                <a:path w="795020" h="273685">
                  <a:moveTo>
                    <a:pt x="284314" y="200177"/>
                  </a:moveTo>
                  <a:lnTo>
                    <a:pt x="281571" y="198107"/>
                  </a:lnTo>
                  <a:lnTo>
                    <a:pt x="271081" y="189941"/>
                  </a:lnTo>
                  <a:lnTo>
                    <a:pt x="265582" y="192062"/>
                  </a:lnTo>
                  <a:lnTo>
                    <a:pt x="268312" y="194157"/>
                  </a:lnTo>
                  <a:lnTo>
                    <a:pt x="268173" y="194208"/>
                  </a:lnTo>
                  <a:lnTo>
                    <a:pt x="278777" y="202285"/>
                  </a:lnTo>
                  <a:lnTo>
                    <a:pt x="284314" y="200177"/>
                  </a:lnTo>
                  <a:close/>
                </a:path>
                <a:path w="795020" h="273685">
                  <a:moveTo>
                    <a:pt x="314871" y="227558"/>
                  </a:moveTo>
                  <a:lnTo>
                    <a:pt x="312127" y="225475"/>
                  </a:lnTo>
                  <a:lnTo>
                    <a:pt x="300926" y="216789"/>
                  </a:lnTo>
                  <a:lnTo>
                    <a:pt x="287997" y="222948"/>
                  </a:lnTo>
                  <a:lnTo>
                    <a:pt x="286639" y="226682"/>
                  </a:lnTo>
                  <a:lnTo>
                    <a:pt x="289217" y="232181"/>
                  </a:lnTo>
                  <a:lnTo>
                    <a:pt x="291414" y="233489"/>
                  </a:lnTo>
                  <a:lnTo>
                    <a:pt x="291807" y="234315"/>
                  </a:lnTo>
                  <a:lnTo>
                    <a:pt x="294055" y="235623"/>
                  </a:lnTo>
                  <a:lnTo>
                    <a:pt x="296443" y="235623"/>
                  </a:lnTo>
                  <a:lnTo>
                    <a:pt x="299123" y="235026"/>
                  </a:lnTo>
                  <a:lnTo>
                    <a:pt x="314871" y="227558"/>
                  </a:lnTo>
                  <a:close/>
                </a:path>
                <a:path w="795020" h="273685">
                  <a:moveTo>
                    <a:pt x="323799" y="223367"/>
                  </a:moveTo>
                  <a:lnTo>
                    <a:pt x="321043" y="221272"/>
                  </a:lnTo>
                  <a:lnTo>
                    <a:pt x="309867" y="212547"/>
                  </a:lnTo>
                  <a:lnTo>
                    <a:pt x="304800" y="214972"/>
                  </a:lnTo>
                  <a:lnTo>
                    <a:pt x="307492" y="217043"/>
                  </a:lnTo>
                  <a:lnTo>
                    <a:pt x="318681" y="225717"/>
                  </a:lnTo>
                  <a:lnTo>
                    <a:pt x="323799" y="223367"/>
                  </a:lnTo>
                  <a:close/>
                </a:path>
                <a:path w="795020" h="273685">
                  <a:moveTo>
                    <a:pt x="330098" y="216954"/>
                  </a:moveTo>
                  <a:lnTo>
                    <a:pt x="318808" y="208318"/>
                  </a:lnTo>
                  <a:lnTo>
                    <a:pt x="313715" y="210718"/>
                  </a:lnTo>
                  <a:lnTo>
                    <a:pt x="324942" y="219379"/>
                  </a:lnTo>
                  <a:lnTo>
                    <a:pt x="330098" y="216954"/>
                  </a:lnTo>
                  <a:close/>
                </a:path>
                <a:path w="795020" h="273685">
                  <a:moveTo>
                    <a:pt x="364705" y="240322"/>
                  </a:moveTo>
                  <a:lnTo>
                    <a:pt x="352717" y="231178"/>
                  </a:lnTo>
                  <a:lnTo>
                    <a:pt x="338493" y="239293"/>
                  </a:lnTo>
                  <a:lnTo>
                    <a:pt x="337324" y="243547"/>
                  </a:lnTo>
                  <a:lnTo>
                    <a:pt x="339191" y="246888"/>
                  </a:lnTo>
                  <a:lnTo>
                    <a:pt x="340499" y="249123"/>
                  </a:lnTo>
                  <a:lnTo>
                    <a:pt x="342823" y="250431"/>
                  </a:lnTo>
                  <a:lnTo>
                    <a:pt x="345236" y="250431"/>
                  </a:lnTo>
                  <a:lnTo>
                    <a:pt x="348640" y="249516"/>
                  </a:lnTo>
                  <a:lnTo>
                    <a:pt x="364705" y="240322"/>
                  </a:lnTo>
                  <a:close/>
                </a:path>
                <a:path w="795020" h="273685">
                  <a:moveTo>
                    <a:pt x="372960" y="235648"/>
                  </a:moveTo>
                  <a:lnTo>
                    <a:pt x="361022" y="226453"/>
                  </a:lnTo>
                  <a:lnTo>
                    <a:pt x="356323" y="229158"/>
                  </a:lnTo>
                  <a:lnTo>
                    <a:pt x="368261" y="238302"/>
                  </a:lnTo>
                  <a:lnTo>
                    <a:pt x="372960" y="235648"/>
                  </a:lnTo>
                  <a:close/>
                </a:path>
                <a:path w="795020" h="273685">
                  <a:moveTo>
                    <a:pt x="381317" y="230860"/>
                  </a:moveTo>
                  <a:lnTo>
                    <a:pt x="369316" y="221716"/>
                  </a:lnTo>
                  <a:lnTo>
                    <a:pt x="364578" y="224421"/>
                  </a:lnTo>
                  <a:lnTo>
                    <a:pt x="376567" y="233565"/>
                  </a:lnTo>
                  <a:lnTo>
                    <a:pt x="381317" y="230860"/>
                  </a:lnTo>
                  <a:close/>
                </a:path>
                <a:path w="795020" h="273685">
                  <a:moveTo>
                    <a:pt x="416394" y="252171"/>
                  </a:moveTo>
                  <a:lnTo>
                    <a:pt x="403618" y="242379"/>
                  </a:lnTo>
                  <a:lnTo>
                    <a:pt x="390207" y="251091"/>
                  </a:lnTo>
                  <a:lnTo>
                    <a:pt x="389216" y="255778"/>
                  </a:lnTo>
                  <a:lnTo>
                    <a:pt x="392899" y="261556"/>
                  </a:lnTo>
                  <a:lnTo>
                    <a:pt x="395363" y="262775"/>
                  </a:lnTo>
                  <a:lnTo>
                    <a:pt x="397802" y="262775"/>
                  </a:lnTo>
                  <a:lnTo>
                    <a:pt x="401916" y="261594"/>
                  </a:lnTo>
                  <a:lnTo>
                    <a:pt x="416394" y="252171"/>
                  </a:lnTo>
                  <a:close/>
                </a:path>
                <a:path w="795020" h="273685">
                  <a:moveTo>
                    <a:pt x="424256" y="247091"/>
                  </a:moveTo>
                  <a:lnTo>
                    <a:pt x="411454" y="237312"/>
                  </a:lnTo>
                  <a:lnTo>
                    <a:pt x="406971" y="240169"/>
                  </a:lnTo>
                  <a:lnTo>
                    <a:pt x="419798" y="249961"/>
                  </a:lnTo>
                  <a:lnTo>
                    <a:pt x="424256" y="247091"/>
                  </a:lnTo>
                  <a:close/>
                </a:path>
                <a:path w="795020" h="273685">
                  <a:moveTo>
                    <a:pt x="432054" y="241998"/>
                  </a:moveTo>
                  <a:lnTo>
                    <a:pt x="419277" y="232219"/>
                  </a:lnTo>
                  <a:lnTo>
                    <a:pt x="414807" y="235127"/>
                  </a:lnTo>
                  <a:lnTo>
                    <a:pt x="427570" y="244906"/>
                  </a:lnTo>
                  <a:lnTo>
                    <a:pt x="432054" y="241998"/>
                  </a:lnTo>
                  <a:close/>
                </a:path>
                <a:path w="795020" h="273685">
                  <a:moveTo>
                    <a:pt x="469633" y="259156"/>
                  </a:moveTo>
                  <a:lnTo>
                    <a:pt x="455993" y="248742"/>
                  </a:lnTo>
                  <a:lnTo>
                    <a:pt x="446468" y="255587"/>
                  </a:lnTo>
                  <a:lnTo>
                    <a:pt x="442734" y="258203"/>
                  </a:lnTo>
                  <a:lnTo>
                    <a:pt x="441871" y="263334"/>
                  </a:lnTo>
                  <a:lnTo>
                    <a:pt x="444525" y="267030"/>
                  </a:lnTo>
                  <a:lnTo>
                    <a:pt x="446100" y="269303"/>
                  </a:lnTo>
                  <a:lnTo>
                    <a:pt x="448640" y="270510"/>
                  </a:lnTo>
                  <a:lnTo>
                    <a:pt x="452831" y="270510"/>
                  </a:lnTo>
                  <a:lnTo>
                    <a:pt x="454482" y="270014"/>
                  </a:lnTo>
                  <a:lnTo>
                    <a:pt x="469633" y="259156"/>
                  </a:lnTo>
                  <a:close/>
                </a:path>
                <a:path w="795020" h="273685">
                  <a:moveTo>
                    <a:pt x="477100" y="253847"/>
                  </a:moveTo>
                  <a:lnTo>
                    <a:pt x="463461" y="243420"/>
                  </a:lnTo>
                  <a:lnTo>
                    <a:pt x="459232" y="246443"/>
                  </a:lnTo>
                  <a:lnTo>
                    <a:pt x="472871" y="256857"/>
                  </a:lnTo>
                  <a:lnTo>
                    <a:pt x="477100" y="253847"/>
                  </a:lnTo>
                  <a:close/>
                </a:path>
                <a:path w="795020" h="273685">
                  <a:moveTo>
                    <a:pt x="484632" y="248475"/>
                  </a:moveTo>
                  <a:lnTo>
                    <a:pt x="470979" y="238061"/>
                  </a:lnTo>
                  <a:lnTo>
                    <a:pt x="466674" y="241109"/>
                  </a:lnTo>
                  <a:lnTo>
                    <a:pt x="480314" y="251561"/>
                  </a:lnTo>
                  <a:lnTo>
                    <a:pt x="484632" y="248475"/>
                  </a:lnTo>
                  <a:close/>
                </a:path>
                <a:path w="795020" h="273685">
                  <a:moveTo>
                    <a:pt x="522706" y="262140"/>
                  </a:moveTo>
                  <a:lnTo>
                    <a:pt x="508203" y="251002"/>
                  </a:lnTo>
                  <a:lnTo>
                    <a:pt x="499618" y="257657"/>
                  </a:lnTo>
                  <a:lnTo>
                    <a:pt x="495744" y="260578"/>
                  </a:lnTo>
                  <a:lnTo>
                    <a:pt x="495033" y="266153"/>
                  </a:lnTo>
                  <a:lnTo>
                    <a:pt x="499694" y="272326"/>
                  </a:lnTo>
                  <a:lnTo>
                    <a:pt x="502297" y="273519"/>
                  </a:lnTo>
                  <a:lnTo>
                    <a:pt x="506818" y="273519"/>
                  </a:lnTo>
                  <a:lnTo>
                    <a:pt x="508723" y="272923"/>
                  </a:lnTo>
                  <a:lnTo>
                    <a:pt x="522706" y="262140"/>
                  </a:lnTo>
                  <a:close/>
                </a:path>
                <a:path w="795020" h="273685">
                  <a:moveTo>
                    <a:pt x="529920" y="256616"/>
                  </a:moveTo>
                  <a:lnTo>
                    <a:pt x="515416" y="245491"/>
                  </a:lnTo>
                  <a:lnTo>
                    <a:pt x="511302" y="248627"/>
                  </a:lnTo>
                  <a:lnTo>
                    <a:pt x="525805" y="259727"/>
                  </a:lnTo>
                  <a:lnTo>
                    <a:pt x="529920" y="256616"/>
                  </a:lnTo>
                  <a:close/>
                </a:path>
                <a:path w="795020" h="273685">
                  <a:moveTo>
                    <a:pt x="537171" y="251040"/>
                  </a:moveTo>
                  <a:lnTo>
                    <a:pt x="522617" y="239903"/>
                  </a:lnTo>
                  <a:lnTo>
                    <a:pt x="518502" y="243078"/>
                  </a:lnTo>
                  <a:lnTo>
                    <a:pt x="533006" y="254215"/>
                  </a:lnTo>
                  <a:lnTo>
                    <a:pt x="537171" y="251040"/>
                  </a:lnTo>
                  <a:close/>
                </a:path>
                <a:path w="795020" h="273685">
                  <a:moveTo>
                    <a:pt x="654367" y="71716"/>
                  </a:moveTo>
                  <a:lnTo>
                    <a:pt x="652513" y="68389"/>
                  </a:lnTo>
                  <a:lnTo>
                    <a:pt x="650621" y="65062"/>
                  </a:lnTo>
                  <a:lnTo>
                    <a:pt x="646391" y="63855"/>
                  </a:lnTo>
                  <a:lnTo>
                    <a:pt x="614794" y="81851"/>
                  </a:lnTo>
                  <a:lnTo>
                    <a:pt x="613283" y="78714"/>
                  </a:lnTo>
                  <a:lnTo>
                    <a:pt x="611822" y="75577"/>
                  </a:lnTo>
                  <a:lnTo>
                    <a:pt x="609841" y="74866"/>
                  </a:lnTo>
                  <a:lnTo>
                    <a:pt x="609168" y="73444"/>
                  </a:lnTo>
                  <a:lnTo>
                    <a:pt x="605459" y="72072"/>
                  </a:lnTo>
                  <a:lnTo>
                    <a:pt x="584009" y="82270"/>
                  </a:lnTo>
                  <a:lnTo>
                    <a:pt x="583057" y="79692"/>
                  </a:lnTo>
                  <a:lnTo>
                    <a:pt x="581939" y="76746"/>
                  </a:lnTo>
                  <a:lnTo>
                    <a:pt x="579755" y="75768"/>
                  </a:lnTo>
                  <a:lnTo>
                    <a:pt x="579323" y="74612"/>
                  </a:lnTo>
                  <a:lnTo>
                    <a:pt x="576046" y="73139"/>
                  </a:lnTo>
                  <a:lnTo>
                    <a:pt x="550214" y="83032"/>
                  </a:lnTo>
                  <a:lnTo>
                    <a:pt x="549414" y="80314"/>
                  </a:lnTo>
                  <a:lnTo>
                    <a:pt x="547052" y="78994"/>
                  </a:lnTo>
                  <a:lnTo>
                    <a:pt x="546836" y="78181"/>
                  </a:lnTo>
                  <a:lnTo>
                    <a:pt x="544029" y="76631"/>
                  </a:lnTo>
                  <a:lnTo>
                    <a:pt x="525005" y="82080"/>
                  </a:lnTo>
                  <a:lnTo>
                    <a:pt x="524573" y="79692"/>
                  </a:lnTo>
                  <a:lnTo>
                    <a:pt x="522249" y="78105"/>
                  </a:lnTo>
                  <a:lnTo>
                    <a:pt x="522058" y="78143"/>
                  </a:lnTo>
                  <a:lnTo>
                    <a:pt x="521957" y="77558"/>
                  </a:lnTo>
                  <a:lnTo>
                    <a:pt x="519633" y="75971"/>
                  </a:lnTo>
                  <a:lnTo>
                    <a:pt x="489292" y="81876"/>
                  </a:lnTo>
                  <a:lnTo>
                    <a:pt x="489127" y="80429"/>
                  </a:lnTo>
                  <a:lnTo>
                    <a:pt x="487273" y="78955"/>
                  </a:lnTo>
                  <a:lnTo>
                    <a:pt x="486587" y="79032"/>
                  </a:lnTo>
                  <a:lnTo>
                    <a:pt x="486511" y="78320"/>
                  </a:lnTo>
                  <a:lnTo>
                    <a:pt x="484644" y="76809"/>
                  </a:lnTo>
                  <a:lnTo>
                    <a:pt x="454558" y="79895"/>
                  </a:lnTo>
                  <a:lnTo>
                    <a:pt x="453224" y="78549"/>
                  </a:lnTo>
                  <a:lnTo>
                    <a:pt x="451993" y="78549"/>
                  </a:lnTo>
                  <a:lnTo>
                    <a:pt x="451993" y="77825"/>
                  </a:lnTo>
                  <a:lnTo>
                    <a:pt x="450608" y="76428"/>
                  </a:lnTo>
                  <a:lnTo>
                    <a:pt x="448868" y="76428"/>
                  </a:lnTo>
                  <a:lnTo>
                    <a:pt x="427177" y="76606"/>
                  </a:lnTo>
                  <a:lnTo>
                    <a:pt x="426364" y="75615"/>
                  </a:lnTo>
                  <a:lnTo>
                    <a:pt x="392214" y="72720"/>
                  </a:lnTo>
                  <a:lnTo>
                    <a:pt x="393077" y="71983"/>
                  </a:lnTo>
                  <a:lnTo>
                    <a:pt x="391528" y="69799"/>
                  </a:lnTo>
                  <a:lnTo>
                    <a:pt x="56476" y="9690"/>
                  </a:lnTo>
                  <a:lnTo>
                    <a:pt x="63080" y="14757"/>
                  </a:lnTo>
                  <a:lnTo>
                    <a:pt x="381076" y="71767"/>
                  </a:lnTo>
                  <a:lnTo>
                    <a:pt x="83235" y="46456"/>
                  </a:lnTo>
                  <a:lnTo>
                    <a:pt x="90716" y="52146"/>
                  </a:lnTo>
                  <a:lnTo>
                    <a:pt x="382587" y="76962"/>
                  </a:lnTo>
                  <a:lnTo>
                    <a:pt x="112204" y="79133"/>
                  </a:lnTo>
                  <a:lnTo>
                    <a:pt x="115011" y="81292"/>
                  </a:lnTo>
                  <a:lnTo>
                    <a:pt x="114820" y="81292"/>
                  </a:lnTo>
                  <a:lnTo>
                    <a:pt x="122986" y="87541"/>
                  </a:lnTo>
                  <a:lnTo>
                    <a:pt x="402005" y="85293"/>
                  </a:lnTo>
                  <a:lnTo>
                    <a:pt x="149593" y="111175"/>
                  </a:lnTo>
                  <a:lnTo>
                    <a:pt x="152412" y="113347"/>
                  </a:lnTo>
                  <a:lnTo>
                    <a:pt x="152209" y="113360"/>
                  </a:lnTo>
                  <a:lnTo>
                    <a:pt x="161048" y="120091"/>
                  </a:lnTo>
                  <a:lnTo>
                    <a:pt x="440410" y="91401"/>
                  </a:lnTo>
                  <a:lnTo>
                    <a:pt x="186347" y="140843"/>
                  </a:lnTo>
                  <a:lnTo>
                    <a:pt x="189090" y="142938"/>
                  </a:lnTo>
                  <a:lnTo>
                    <a:pt x="188963" y="142963"/>
                  </a:lnTo>
                  <a:lnTo>
                    <a:pt x="198386" y="150139"/>
                  </a:lnTo>
                  <a:lnTo>
                    <a:pt x="475640" y="96202"/>
                  </a:lnTo>
                  <a:lnTo>
                    <a:pt x="229222" y="166712"/>
                  </a:lnTo>
                  <a:lnTo>
                    <a:pt x="231965" y="168821"/>
                  </a:lnTo>
                  <a:lnTo>
                    <a:pt x="241871" y="176491"/>
                  </a:lnTo>
                  <a:lnTo>
                    <a:pt x="495935" y="103822"/>
                  </a:lnTo>
                  <a:lnTo>
                    <a:pt x="275221" y="188341"/>
                  </a:lnTo>
                  <a:lnTo>
                    <a:pt x="277926" y="190436"/>
                  </a:lnTo>
                  <a:lnTo>
                    <a:pt x="288467" y="198628"/>
                  </a:lnTo>
                  <a:lnTo>
                    <a:pt x="549630" y="98602"/>
                  </a:lnTo>
                  <a:lnTo>
                    <a:pt x="322656" y="206463"/>
                  </a:lnTo>
                  <a:lnTo>
                    <a:pt x="325374" y="208546"/>
                  </a:lnTo>
                  <a:lnTo>
                    <a:pt x="336575" y="217208"/>
                  </a:lnTo>
                  <a:lnTo>
                    <a:pt x="581545" y="100812"/>
                  </a:lnTo>
                  <a:lnTo>
                    <a:pt x="372872" y="219697"/>
                  </a:lnTo>
                  <a:lnTo>
                    <a:pt x="384860" y="228841"/>
                  </a:lnTo>
                  <a:lnTo>
                    <a:pt x="653224" y="75984"/>
                  </a:lnTo>
                  <a:lnTo>
                    <a:pt x="654367" y="71716"/>
                  </a:lnTo>
                  <a:close/>
                </a:path>
                <a:path w="795020" h="273685">
                  <a:moveTo>
                    <a:pt x="700747" y="63588"/>
                  </a:moveTo>
                  <a:lnTo>
                    <a:pt x="698500" y="60045"/>
                  </a:lnTo>
                  <a:lnTo>
                    <a:pt x="696239" y="56502"/>
                  </a:lnTo>
                  <a:lnTo>
                    <a:pt x="691578" y="55511"/>
                  </a:lnTo>
                  <a:lnTo>
                    <a:pt x="422656" y="230009"/>
                  </a:lnTo>
                  <a:lnTo>
                    <a:pt x="435546" y="239750"/>
                  </a:lnTo>
                  <a:lnTo>
                    <a:pt x="699770" y="68287"/>
                  </a:lnTo>
                  <a:lnTo>
                    <a:pt x="700747" y="63588"/>
                  </a:lnTo>
                  <a:close/>
                </a:path>
                <a:path w="795020" h="273685">
                  <a:moveTo>
                    <a:pt x="749579" y="54546"/>
                  </a:moveTo>
                  <a:lnTo>
                    <a:pt x="746975" y="50850"/>
                  </a:lnTo>
                  <a:lnTo>
                    <a:pt x="744372" y="47155"/>
                  </a:lnTo>
                  <a:lnTo>
                    <a:pt x="739267" y="46278"/>
                  </a:lnTo>
                  <a:lnTo>
                    <a:pt x="474192" y="235737"/>
                  </a:lnTo>
                  <a:lnTo>
                    <a:pt x="487819" y="246189"/>
                  </a:lnTo>
                  <a:lnTo>
                    <a:pt x="748715" y="59677"/>
                  </a:lnTo>
                  <a:lnTo>
                    <a:pt x="749579" y="54546"/>
                  </a:lnTo>
                  <a:close/>
                </a:path>
                <a:path w="795020" h="273685">
                  <a:moveTo>
                    <a:pt x="794550" y="47586"/>
                  </a:moveTo>
                  <a:lnTo>
                    <a:pt x="791591" y="43688"/>
                  </a:lnTo>
                  <a:lnTo>
                    <a:pt x="788619" y="39789"/>
                  </a:lnTo>
                  <a:lnTo>
                    <a:pt x="783120" y="39077"/>
                  </a:lnTo>
                  <a:lnTo>
                    <a:pt x="525792" y="237401"/>
                  </a:lnTo>
                  <a:lnTo>
                    <a:pt x="540080" y="248704"/>
                  </a:lnTo>
                  <a:lnTo>
                    <a:pt x="793851" y="53149"/>
                  </a:lnTo>
                  <a:lnTo>
                    <a:pt x="794550" y="47586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855836" y="5756655"/>
              <a:ext cx="454659" cy="87630"/>
            </a:xfrm>
            <a:custGeom>
              <a:avLst/>
              <a:gdLst/>
              <a:ahLst/>
              <a:cxnLst/>
              <a:rect l="l" t="t" r="r" b="b"/>
              <a:pathLst>
                <a:path w="454660" h="87629">
                  <a:moveTo>
                    <a:pt x="17081" y="6502"/>
                  </a:moveTo>
                  <a:lnTo>
                    <a:pt x="10515" y="1460"/>
                  </a:lnTo>
                  <a:lnTo>
                    <a:pt x="2209" y="0"/>
                  </a:lnTo>
                  <a:lnTo>
                    <a:pt x="0" y="1498"/>
                  </a:lnTo>
                  <a:lnTo>
                    <a:pt x="1549" y="3733"/>
                  </a:lnTo>
                  <a:lnTo>
                    <a:pt x="17081" y="6502"/>
                  </a:lnTo>
                  <a:close/>
                </a:path>
                <a:path w="454660" h="87629">
                  <a:moveTo>
                    <a:pt x="35966" y="9918"/>
                  </a:moveTo>
                  <a:lnTo>
                    <a:pt x="29349" y="4851"/>
                  </a:lnTo>
                  <a:lnTo>
                    <a:pt x="18630" y="2921"/>
                  </a:lnTo>
                  <a:lnTo>
                    <a:pt x="25234" y="7962"/>
                  </a:lnTo>
                  <a:lnTo>
                    <a:pt x="35966" y="9918"/>
                  </a:lnTo>
                  <a:close/>
                </a:path>
                <a:path w="454660" h="87629">
                  <a:moveTo>
                    <a:pt x="51142" y="48806"/>
                  </a:moveTo>
                  <a:lnTo>
                    <a:pt x="43649" y="43091"/>
                  </a:lnTo>
                  <a:lnTo>
                    <a:pt x="34848" y="42329"/>
                  </a:lnTo>
                  <a:lnTo>
                    <a:pt x="32156" y="44640"/>
                  </a:lnTo>
                  <a:lnTo>
                    <a:pt x="34404" y="47371"/>
                  </a:lnTo>
                  <a:lnTo>
                    <a:pt x="51142" y="48806"/>
                  </a:lnTo>
                  <a:close/>
                </a:path>
                <a:path w="454660" h="87629">
                  <a:moveTo>
                    <a:pt x="54952" y="13284"/>
                  </a:moveTo>
                  <a:lnTo>
                    <a:pt x="48336" y="8280"/>
                  </a:lnTo>
                  <a:lnTo>
                    <a:pt x="37490" y="6324"/>
                  </a:lnTo>
                  <a:lnTo>
                    <a:pt x="44107" y="11341"/>
                  </a:lnTo>
                  <a:lnTo>
                    <a:pt x="54952" y="13284"/>
                  </a:lnTo>
                  <a:close/>
                </a:path>
                <a:path w="454660" h="87629">
                  <a:moveTo>
                    <a:pt x="67335" y="50190"/>
                  </a:moveTo>
                  <a:lnTo>
                    <a:pt x="59905" y="44450"/>
                  </a:lnTo>
                  <a:lnTo>
                    <a:pt x="50698" y="43662"/>
                  </a:lnTo>
                  <a:lnTo>
                    <a:pt x="58127" y="49390"/>
                  </a:lnTo>
                  <a:lnTo>
                    <a:pt x="67335" y="50190"/>
                  </a:lnTo>
                  <a:close/>
                </a:path>
                <a:path w="454660" h="87629">
                  <a:moveTo>
                    <a:pt x="83705" y="51587"/>
                  </a:moveTo>
                  <a:lnTo>
                    <a:pt x="76225" y="45847"/>
                  </a:lnTo>
                  <a:lnTo>
                    <a:pt x="66890" y="45059"/>
                  </a:lnTo>
                  <a:lnTo>
                    <a:pt x="74396" y="50787"/>
                  </a:lnTo>
                  <a:lnTo>
                    <a:pt x="83705" y="51587"/>
                  </a:lnTo>
                  <a:close/>
                </a:path>
                <a:path w="454660" h="87629">
                  <a:moveTo>
                    <a:pt x="454647" y="83451"/>
                  </a:moveTo>
                  <a:lnTo>
                    <a:pt x="454609" y="79959"/>
                  </a:lnTo>
                  <a:lnTo>
                    <a:pt x="453224" y="78562"/>
                  </a:lnTo>
                  <a:lnTo>
                    <a:pt x="451485" y="78562"/>
                  </a:lnTo>
                  <a:lnTo>
                    <a:pt x="428205" y="78752"/>
                  </a:lnTo>
                  <a:lnTo>
                    <a:pt x="428650" y="78346"/>
                  </a:lnTo>
                  <a:lnTo>
                    <a:pt x="426364" y="75603"/>
                  </a:lnTo>
                  <a:lnTo>
                    <a:pt x="392226" y="72707"/>
                  </a:lnTo>
                  <a:lnTo>
                    <a:pt x="393077" y="71983"/>
                  </a:lnTo>
                  <a:lnTo>
                    <a:pt x="391528" y="69799"/>
                  </a:lnTo>
                  <a:lnTo>
                    <a:pt x="56476" y="9690"/>
                  </a:lnTo>
                  <a:lnTo>
                    <a:pt x="63080" y="14757"/>
                  </a:lnTo>
                  <a:lnTo>
                    <a:pt x="380936" y="71755"/>
                  </a:lnTo>
                  <a:lnTo>
                    <a:pt x="83235" y="46443"/>
                  </a:lnTo>
                  <a:lnTo>
                    <a:pt x="90716" y="52184"/>
                  </a:lnTo>
                  <a:lnTo>
                    <a:pt x="405930" y="78930"/>
                  </a:lnTo>
                  <a:lnTo>
                    <a:pt x="114820" y="81267"/>
                  </a:lnTo>
                  <a:lnTo>
                    <a:pt x="123012" y="87553"/>
                  </a:lnTo>
                  <a:lnTo>
                    <a:pt x="453275" y="84874"/>
                  </a:lnTo>
                  <a:lnTo>
                    <a:pt x="454647" y="8345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944001"/>
            <a:ext cx="11550650" cy="4809490"/>
            <a:chOff x="119849" y="1944001"/>
            <a:chExt cx="11550650" cy="4809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9" y="0"/>
                  </a:moveTo>
                  <a:lnTo>
                    <a:pt x="0" y="0"/>
                  </a:lnTo>
                  <a:lnTo>
                    <a:pt x="0" y="371360"/>
                  </a:lnTo>
                  <a:lnTo>
                    <a:pt x="0" y="4808994"/>
                  </a:lnTo>
                  <a:lnTo>
                    <a:pt x="9659849" y="4808994"/>
                  </a:lnTo>
                  <a:lnTo>
                    <a:pt x="9659849" y="371360"/>
                  </a:lnTo>
                  <a:lnTo>
                    <a:pt x="96598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4221238"/>
              <a:ext cx="9394190" cy="2386330"/>
            </a:xfrm>
            <a:custGeom>
              <a:avLst/>
              <a:gdLst/>
              <a:ahLst/>
              <a:cxnLst/>
              <a:rect l="l" t="t" r="r" b="b"/>
              <a:pathLst>
                <a:path w="9394190" h="2386329">
                  <a:moveTo>
                    <a:pt x="5629656" y="0"/>
                  </a:moveTo>
                  <a:lnTo>
                    <a:pt x="0" y="0"/>
                  </a:lnTo>
                  <a:lnTo>
                    <a:pt x="0" y="2385707"/>
                  </a:lnTo>
                  <a:lnTo>
                    <a:pt x="5629656" y="2385707"/>
                  </a:lnTo>
                  <a:lnTo>
                    <a:pt x="5629656" y="0"/>
                  </a:lnTo>
                  <a:close/>
                </a:path>
                <a:path w="9394190" h="2386329">
                  <a:moveTo>
                    <a:pt x="9393847" y="0"/>
                  </a:moveTo>
                  <a:lnTo>
                    <a:pt x="5769572" y="0"/>
                  </a:lnTo>
                  <a:lnTo>
                    <a:pt x="5769572" y="2385707"/>
                  </a:lnTo>
                  <a:lnTo>
                    <a:pt x="9393847" y="2385707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5068" y="4221241"/>
              <a:ext cx="2385707" cy="238570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01593" y="5752502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409088" y="0"/>
                  </a:moveTo>
                  <a:lnTo>
                    <a:pt x="0" y="0"/>
                  </a:lnTo>
                  <a:lnTo>
                    <a:pt x="0" y="411848"/>
                  </a:lnTo>
                  <a:lnTo>
                    <a:pt x="0" y="500748"/>
                  </a:lnTo>
                  <a:lnTo>
                    <a:pt x="2409088" y="500748"/>
                  </a:lnTo>
                  <a:lnTo>
                    <a:pt x="2409088" y="411848"/>
                  </a:lnTo>
                  <a:lnTo>
                    <a:pt x="2409088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38097" y="5663590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347594" y="500748"/>
                  </a:moveTo>
                  <a:lnTo>
                    <a:pt x="0" y="500748"/>
                  </a:lnTo>
                  <a:lnTo>
                    <a:pt x="61484" y="0"/>
                  </a:lnTo>
                  <a:lnTo>
                    <a:pt x="2409079" y="0"/>
                  </a:lnTo>
                  <a:lnTo>
                    <a:pt x="2347594" y="500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38097" y="5663590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0" y="500748"/>
                  </a:moveTo>
                  <a:lnTo>
                    <a:pt x="2347594" y="500748"/>
                  </a:lnTo>
                  <a:lnTo>
                    <a:pt x="2409079" y="0"/>
                  </a:lnTo>
                  <a:lnTo>
                    <a:pt x="61484" y="0"/>
                  </a:lnTo>
                  <a:lnTo>
                    <a:pt x="0" y="500748"/>
                  </a:lnTo>
                  <a:close/>
                </a:path>
              </a:pathLst>
            </a:custGeom>
            <a:ln w="2558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52006" y="4221238"/>
            <a:ext cx="562991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000">
              <a:latin typeface="Times New Roman"/>
              <a:cs typeface="Times New Roman"/>
            </a:endParaRPr>
          </a:p>
          <a:p>
            <a:pPr marL="3271520">
              <a:lnSpc>
                <a:spcPct val="100000"/>
              </a:lnSpc>
            </a:pP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Antibodies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51993" y="2074430"/>
            <a:ext cx="9394190" cy="4532630"/>
            <a:chOff x="251993" y="2074430"/>
            <a:chExt cx="9394190" cy="453263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43409" y="4154028"/>
              <a:ext cx="2887201" cy="245291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061759" y="5820879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409075" y="0"/>
                  </a:moveTo>
                  <a:lnTo>
                    <a:pt x="0" y="0"/>
                  </a:lnTo>
                  <a:lnTo>
                    <a:pt x="0" y="411848"/>
                  </a:lnTo>
                  <a:lnTo>
                    <a:pt x="0" y="500748"/>
                  </a:lnTo>
                  <a:lnTo>
                    <a:pt x="2409075" y="500748"/>
                  </a:lnTo>
                  <a:lnTo>
                    <a:pt x="2409075" y="411848"/>
                  </a:lnTo>
                  <a:lnTo>
                    <a:pt x="2409075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98254" y="5731972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347594" y="500748"/>
                  </a:moveTo>
                  <a:lnTo>
                    <a:pt x="0" y="500748"/>
                  </a:lnTo>
                  <a:lnTo>
                    <a:pt x="61484" y="0"/>
                  </a:lnTo>
                  <a:lnTo>
                    <a:pt x="2409079" y="0"/>
                  </a:lnTo>
                  <a:lnTo>
                    <a:pt x="2347594" y="500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98254" y="5731972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0" y="500748"/>
                  </a:moveTo>
                  <a:lnTo>
                    <a:pt x="2347594" y="500748"/>
                  </a:lnTo>
                  <a:lnTo>
                    <a:pt x="2409079" y="0"/>
                  </a:lnTo>
                  <a:lnTo>
                    <a:pt x="61484" y="0"/>
                  </a:lnTo>
                  <a:lnTo>
                    <a:pt x="0" y="500748"/>
                  </a:lnTo>
                  <a:close/>
                </a:path>
              </a:pathLst>
            </a:custGeom>
            <a:ln w="2558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993" y="2074430"/>
              <a:ext cx="9393872" cy="2005139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6021578" y="4221238"/>
            <a:ext cx="3624579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 dirty="0">
              <a:latin typeface="Times New Roman"/>
              <a:cs typeface="Times New Roman"/>
            </a:endParaRPr>
          </a:p>
          <a:p>
            <a:pPr marL="1162050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Protein</a:t>
            </a:r>
            <a:endParaRPr sz="1800" dirty="0">
              <a:latin typeface="Comic Sans MS"/>
              <a:cs typeface="Comic Sans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31" name="object 31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31857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25" dirty="0">
                <a:latin typeface="Futura PT Bold"/>
                <a:cs typeface="Futura PT Bold"/>
              </a:rPr>
              <a:t>WHAT </a:t>
            </a: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20" dirty="0">
                <a:latin typeface="Futura PT Bold"/>
                <a:cs typeface="Futura PT Bold"/>
              </a:rPr>
              <a:t> VACCINE</a:t>
            </a:r>
            <a:r>
              <a:rPr sz="2100" i="1" spc="-2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DOES</a:t>
            </a:r>
            <a:endParaRPr sz="2100">
              <a:latin typeface="Futura PT Bold"/>
              <a:cs typeface="Futura PT Bold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874625" y="1712913"/>
            <a:ext cx="2485390" cy="602615"/>
            <a:chOff x="6874625" y="1712913"/>
            <a:chExt cx="2485390" cy="602615"/>
          </a:xfrm>
        </p:grpSpPr>
        <p:sp>
          <p:nvSpPr>
            <p:cNvPr id="35" name="object 35"/>
            <p:cNvSpPr/>
            <p:nvPr/>
          </p:nvSpPr>
          <p:spPr>
            <a:xfrm>
              <a:off x="6950913" y="1814613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409088" y="0"/>
                  </a:moveTo>
                  <a:lnTo>
                    <a:pt x="0" y="0"/>
                  </a:lnTo>
                  <a:lnTo>
                    <a:pt x="0" y="411848"/>
                  </a:lnTo>
                  <a:lnTo>
                    <a:pt x="0" y="500748"/>
                  </a:lnTo>
                  <a:lnTo>
                    <a:pt x="2409088" y="500748"/>
                  </a:lnTo>
                  <a:lnTo>
                    <a:pt x="2409088" y="411848"/>
                  </a:lnTo>
                  <a:lnTo>
                    <a:pt x="2409088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887416" y="1725704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2347594" y="500748"/>
                  </a:moveTo>
                  <a:lnTo>
                    <a:pt x="0" y="500748"/>
                  </a:lnTo>
                  <a:lnTo>
                    <a:pt x="61484" y="0"/>
                  </a:lnTo>
                  <a:lnTo>
                    <a:pt x="2409079" y="0"/>
                  </a:lnTo>
                  <a:lnTo>
                    <a:pt x="2347594" y="500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887416" y="1725704"/>
              <a:ext cx="2409190" cy="501015"/>
            </a:xfrm>
            <a:custGeom>
              <a:avLst/>
              <a:gdLst/>
              <a:ahLst/>
              <a:cxnLst/>
              <a:rect l="l" t="t" r="r" b="b"/>
              <a:pathLst>
                <a:path w="2409190" h="501014">
                  <a:moveTo>
                    <a:pt x="0" y="500748"/>
                  </a:moveTo>
                  <a:lnTo>
                    <a:pt x="2347594" y="500748"/>
                  </a:lnTo>
                  <a:lnTo>
                    <a:pt x="2409079" y="0"/>
                  </a:lnTo>
                  <a:lnTo>
                    <a:pt x="61484" y="0"/>
                  </a:lnTo>
                  <a:lnTo>
                    <a:pt x="0" y="500748"/>
                  </a:lnTo>
                  <a:close/>
                </a:path>
              </a:pathLst>
            </a:custGeom>
            <a:ln w="2558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7060523" y="1804535"/>
            <a:ext cx="17837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Messenger</a:t>
            </a:r>
            <a:r>
              <a:rPr sz="1800" b="1" i="1" spc="-9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RNA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448269"/>
            <a:ext cx="11550650" cy="5304790"/>
            <a:chOff x="119849" y="1448269"/>
            <a:chExt cx="11550650" cy="53047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1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1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1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4557839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4557839" y="2005126"/>
                  </a:lnTo>
                  <a:lnTo>
                    <a:pt x="4557839" y="0"/>
                  </a:lnTo>
                  <a:close/>
                </a:path>
                <a:path w="9394190" h="4532630">
                  <a:moveTo>
                    <a:pt x="9393847" y="2146795"/>
                  </a:moveTo>
                  <a:lnTo>
                    <a:pt x="0" y="2146795"/>
                  </a:lnTo>
                  <a:lnTo>
                    <a:pt x="0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4697755" y="0"/>
                  </a:lnTo>
                  <a:lnTo>
                    <a:pt x="4697755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67268" y="2154516"/>
              <a:ext cx="2054569" cy="192504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5168" y="1448269"/>
              <a:ext cx="988974" cy="10676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13723" y="1557528"/>
              <a:ext cx="648017" cy="5842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07901" y="2074430"/>
              <a:ext cx="4313656" cy="200512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99842" y="2942628"/>
              <a:ext cx="4277664" cy="366431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80365" y="3208578"/>
              <a:ext cx="2135505" cy="690880"/>
            </a:xfrm>
            <a:custGeom>
              <a:avLst/>
              <a:gdLst/>
              <a:ahLst/>
              <a:cxnLst/>
              <a:rect l="l" t="t" r="r" b="b"/>
              <a:pathLst>
                <a:path w="2135505" h="690879">
                  <a:moveTo>
                    <a:pt x="2077351" y="690575"/>
                  </a:moveTo>
                  <a:lnTo>
                    <a:pt x="0" y="690575"/>
                  </a:lnTo>
                  <a:lnTo>
                    <a:pt x="58096" y="0"/>
                  </a:lnTo>
                  <a:lnTo>
                    <a:pt x="2135460" y="0"/>
                  </a:lnTo>
                  <a:lnTo>
                    <a:pt x="2077351" y="690575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0631" y="3138945"/>
              <a:ext cx="2135505" cy="690880"/>
            </a:xfrm>
            <a:custGeom>
              <a:avLst/>
              <a:gdLst/>
              <a:ahLst/>
              <a:cxnLst/>
              <a:rect l="l" t="t" r="r" b="b"/>
              <a:pathLst>
                <a:path w="2135505" h="690879">
                  <a:moveTo>
                    <a:pt x="2077351" y="690587"/>
                  </a:moveTo>
                  <a:lnTo>
                    <a:pt x="0" y="690587"/>
                  </a:lnTo>
                  <a:lnTo>
                    <a:pt x="58098" y="0"/>
                  </a:lnTo>
                  <a:lnTo>
                    <a:pt x="2135462" y="0"/>
                  </a:lnTo>
                  <a:lnTo>
                    <a:pt x="2077351" y="6905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0638" y="3138946"/>
              <a:ext cx="2135505" cy="690880"/>
            </a:xfrm>
            <a:custGeom>
              <a:avLst/>
              <a:gdLst/>
              <a:ahLst/>
              <a:cxnLst/>
              <a:rect l="l" t="t" r="r" b="b"/>
              <a:pathLst>
                <a:path w="2135505" h="690879">
                  <a:moveTo>
                    <a:pt x="58098" y="0"/>
                  </a:moveTo>
                  <a:lnTo>
                    <a:pt x="0" y="690587"/>
                  </a:lnTo>
                  <a:lnTo>
                    <a:pt x="2077351" y="690587"/>
                  </a:lnTo>
                  <a:lnTo>
                    <a:pt x="2135449" y="0"/>
                  </a:lnTo>
                  <a:lnTo>
                    <a:pt x="58098" y="0"/>
                  </a:lnTo>
                  <a:close/>
                </a:path>
              </a:pathLst>
            </a:custGeom>
            <a:ln w="2002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7992" y="3145487"/>
            <a:ext cx="1785620" cy="6184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ctr">
              <a:lnSpc>
                <a:spcPts val="1490"/>
              </a:lnSpc>
              <a:spcBef>
                <a:spcPts val="315"/>
              </a:spcBef>
            </a:pP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It is not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live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vaccine</a:t>
            </a:r>
            <a:r>
              <a:rPr sz="1400" b="1" i="1" spc="-4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which</a:t>
            </a:r>
            <a:r>
              <a:rPr sz="140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means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there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is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no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virus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200584" y="3131874"/>
            <a:ext cx="2186940" cy="767715"/>
            <a:chOff x="7200584" y="3131874"/>
            <a:chExt cx="2186940" cy="767715"/>
          </a:xfrm>
        </p:grpSpPr>
        <p:sp>
          <p:nvSpPr>
            <p:cNvPr id="28" name="object 28"/>
            <p:cNvSpPr/>
            <p:nvPr/>
          </p:nvSpPr>
          <p:spPr>
            <a:xfrm>
              <a:off x="7260281" y="3211369"/>
              <a:ext cx="2127250" cy="688340"/>
            </a:xfrm>
            <a:custGeom>
              <a:avLst/>
              <a:gdLst/>
              <a:ahLst/>
              <a:cxnLst/>
              <a:rect l="l" t="t" r="r" b="b"/>
              <a:pathLst>
                <a:path w="2127250" h="688339">
                  <a:moveTo>
                    <a:pt x="2068906" y="687793"/>
                  </a:moveTo>
                  <a:lnTo>
                    <a:pt x="0" y="687793"/>
                  </a:lnTo>
                  <a:lnTo>
                    <a:pt x="57869" y="0"/>
                  </a:lnTo>
                  <a:lnTo>
                    <a:pt x="2126775" y="0"/>
                  </a:lnTo>
                  <a:lnTo>
                    <a:pt x="2068906" y="687793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10743" y="3142035"/>
              <a:ext cx="2127250" cy="688340"/>
            </a:xfrm>
            <a:custGeom>
              <a:avLst/>
              <a:gdLst/>
              <a:ahLst/>
              <a:cxnLst/>
              <a:rect l="l" t="t" r="r" b="b"/>
              <a:pathLst>
                <a:path w="2127250" h="688339">
                  <a:moveTo>
                    <a:pt x="2068918" y="687781"/>
                  </a:moveTo>
                  <a:lnTo>
                    <a:pt x="0" y="687781"/>
                  </a:lnTo>
                  <a:lnTo>
                    <a:pt x="57880" y="0"/>
                  </a:lnTo>
                  <a:lnTo>
                    <a:pt x="2126786" y="0"/>
                  </a:lnTo>
                  <a:lnTo>
                    <a:pt x="2068918" y="6877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10744" y="3142034"/>
              <a:ext cx="2127250" cy="688340"/>
            </a:xfrm>
            <a:custGeom>
              <a:avLst/>
              <a:gdLst/>
              <a:ahLst/>
              <a:cxnLst/>
              <a:rect l="l" t="t" r="r" b="b"/>
              <a:pathLst>
                <a:path w="2127250" h="688339">
                  <a:moveTo>
                    <a:pt x="57867" y="0"/>
                  </a:moveTo>
                  <a:lnTo>
                    <a:pt x="0" y="687781"/>
                  </a:lnTo>
                  <a:lnTo>
                    <a:pt x="2068918" y="687781"/>
                  </a:lnTo>
                  <a:lnTo>
                    <a:pt x="2126786" y="0"/>
                  </a:lnTo>
                  <a:lnTo>
                    <a:pt x="57867" y="0"/>
                  </a:lnTo>
                  <a:close/>
                </a:path>
              </a:pathLst>
            </a:custGeom>
            <a:ln w="19946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366401" y="3148499"/>
            <a:ext cx="1801495" cy="61595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lnSpc>
                <a:spcPts val="1480"/>
              </a:lnSpc>
              <a:spcBef>
                <a:spcPts val="320"/>
              </a:spcBef>
            </a:pP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You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cannot get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COVID-19</a:t>
            </a:r>
            <a:r>
              <a:rPr sz="14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from</a:t>
            </a:r>
            <a:r>
              <a:rPr sz="14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the </a:t>
            </a:r>
            <a:r>
              <a:rPr sz="1400" b="1" i="1" spc="-59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vaccine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519226" y="4917631"/>
            <a:ext cx="2513330" cy="1015365"/>
            <a:chOff x="6519226" y="4917631"/>
            <a:chExt cx="2513330" cy="1015365"/>
          </a:xfrm>
        </p:grpSpPr>
        <p:sp>
          <p:nvSpPr>
            <p:cNvPr id="33" name="object 33"/>
            <p:cNvSpPr/>
            <p:nvPr/>
          </p:nvSpPr>
          <p:spPr>
            <a:xfrm>
              <a:off x="6578925" y="4997130"/>
              <a:ext cx="2453640" cy="935990"/>
            </a:xfrm>
            <a:custGeom>
              <a:avLst/>
              <a:gdLst/>
              <a:ahLst/>
              <a:cxnLst/>
              <a:rect l="l" t="t" r="r" b="b"/>
              <a:pathLst>
                <a:path w="2453640" h="935989">
                  <a:moveTo>
                    <a:pt x="2385847" y="935418"/>
                  </a:moveTo>
                  <a:lnTo>
                    <a:pt x="0" y="935418"/>
                  </a:lnTo>
                  <a:lnTo>
                    <a:pt x="67763" y="0"/>
                  </a:lnTo>
                  <a:lnTo>
                    <a:pt x="2453623" y="0"/>
                  </a:lnTo>
                  <a:lnTo>
                    <a:pt x="2385847" y="93541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529386" y="4927797"/>
              <a:ext cx="2453640" cy="935990"/>
            </a:xfrm>
            <a:custGeom>
              <a:avLst/>
              <a:gdLst/>
              <a:ahLst/>
              <a:cxnLst/>
              <a:rect l="l" t="t" r="r" b="b"/>
              <a:pathLst>
                <a:path w="2453640" h="935989">
                  <a:moveTo>
                    <a:pt x="2385860" y="935405"/>
                  </a:moveTo>
                  <a:lnTo>
                    <a:pt x="0" y="935405"/>
                  </a:lnTo>
                  <a:lnTo>
                    <a:pt x="67774" y="0"/>
                  </a:lnTo>
                  <a:lnTo>
                    <a:pt x="2453634" y="0"/>
                  </a:lnTo>
                  <a:lnTo>
                    <a:pt x="2385860" y="9354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29386" y="4927791"/>
              <a:ext cx="2453640" cy="935990"/>
            </a:xfrm>
            <a:custGeom>
              <a:avLst/>
              <a:gdLst/>
              <a:ahLst/>
              <a:cxnLst/>
              <a:rect l="l" t="t" r="r" b="b"/>
              <a:pathLst>
                <a:path w="2453640" h="935989">
                  <a:moveTo>
                    <a:pt x="67776" y="0"/>
                  </a:moveTo>
                  <a:lnTo>
                    <a:pt x="0" y="935418"/>
                  </a:lnTo>
                  <a:lnTo>
                    <a:pt x="2385860" y="935418"/>
                  </a:lnTo>
                  <a:lnTo>
                    <a:pt x="2453636" y="0"/>
                  </a:lnTo>
                  <a:lnTo>
                    <a:pt x="67776" y="0"/>
                  </a:lnTo>
                  <a:close/>
                </a:path>
              </a:pathLst>
            </a:custGeom>
            <a:ln w="19941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Times New Roman"/>
              <a:cs typeface="Times New Roman"/>
            </a:endParaRPr>
          </a:p>
          <a:p>
            <a:pPr marL="6490335" marR="894715" algn="ctr">
              <a:lnSpc>
                <a:spcPts val="1480"/>
              </a:lnSpc>
            </a:pP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There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are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no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human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or </a:t>
            </a:r>
            <a:r>
              <a:rPr sz="1400" b="1" i="1" spc="-59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animal products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in this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vaccine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81745" y="492194"/>
            <a:ext cx="4013200" cy="838835"/>
            <a:chOff x="81745" y="492194"/>
            <a:chExt cx="4013200" cy="838835"/>
          </a:xfrm>
        </p:grpSpPr>
        <p:sp>
          <p:nvSpPr>
            <p:cNvPr id="38" name="object 38"/>
            <p:cNvSpPr/>
            <p:nvPr/>
          </p:nvSpPr>
          <p:spPr>
            <a:xfrm>
              <a:off x="157645" y="568121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9372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937292" y="762304"/>
                  </a:lnTo>
                  <a:lnTo>
                    <a:pt x="3937292" y="686384"/>
                  </a:lnTo>
                  <a:lnTo>
                    <a:pt x="39372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1745" y="492194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8367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937279" y="0"/>
                  </a:lnTo>
                  <a:lnTo>
                    <a:pt x="38367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3561079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-20" dirty="0">
                <a:latin typeface="Futura PT Bold"/>
                <a:cs typeface="Futura PT Bold"/>
              </a:rPr>
              <a:t>YOU</a:t>
            </a:r>
            <a:r>
              <a:rPr sz="2100" i="1" spc="-2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CANNOT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GET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spc="-30" dirty="0">
                <a:latin typeface="Futura PT Bold"/>
                <a:cs typeface="Futura PT Bold"/>
              </a:rPr>
              <a:t>COVID-19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-15" dirty="0">
                <a:latin typeface="Futura PT Bold"/>
                <a:cs typeface="Futura PT Bold"/>
              </a:rPr>
              <a:t>FROM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VACCINE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3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944001"/>
            <a:ext cx="11550650" cy="4809490"/>
            <a:chOff x="119849" y="1944001"/>
            <a:chExt cx="11550650" cy="4809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2074430"/>
              <a:ext cx="9393872" cy="200513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06902" y="3092238"/>
              <a:ext cx="2241550" cy="746125"/>
            </a:xfrm>
            <a:custGeom>
              <a:avLst/>
              <a:gdLst/>
              <a:ahLst/>
              <a:cxnLst/>
              <a:rect l="l" t="t" r="r" b="b"/>
              <a:pathLst>
                <a:path w="2241550" h="746125">
                  <a:moveTo>
                    <a:pt x="2179472" y="745909"/>
                  </a:moveTo>
                  <a:lnTo>
                    <a:pt x="0" y="745909"/>
                  </a:lnTo>
                  <a:lnTo>
                    <a:pt x="61906" y="0"/>
                  </a:lnTo>
                  <a:lnTo>
                    <a:pt x="2241391" y="0"/>
                  </a:lnTo>
                  <a:lnTo>
                    <a:pt x="2179472" y="745909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1656" y="3028893"/>
              <a:ext cx="2241550" cy="746125"/>
            </a:xfrm>
            <a:custGeom>
              <a:avLst/>
              <a:gdLst/>
              <a:ahLst/>
              <a:cxnLst/>
              <a:rect l="l" t="t" r="r" b="b"/>
              <a:pathLst>
                <a:path w="2241550" h="746125">
                  <a:moveTo>
                    <a:pt x="2179485" y="745909"/>
                  </a:moveTo>
                  <a:lnTo>
                    <a:pt x="0" y="745909"/>
                  </a:lnTo>
                  <a:lnTo>
                    <a:pt x="61906" y="0"/>
                  </a:lnTo>
                  <a:lnTo>
                    <a:pt x="2241391" y="0"/>
                  </a:lnTo>
                  <a:lnTo>
                    <a:pt x="2179485" y="7459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1653" y="3028896"/>
              <a:ext cx="2241550" cy="746125"/>
            </a:xfrm>
            <a:custGeom>
              <a:avLst/>
              <a:gdLst/>
              <a:ahLst/>
              <a:cxnLst/>
              <a:rect l="l" t="t" r="r" b="b"/>
              <a:pathLst>
                <a:path w="2241550" h="746125">
                  <a:moveTo>
                    <a:pt x="61906" y="0"/>
                  </a:moveTo>
                  <a:lnTo>
                    <a:pt x="0" y="745909"/>
                  </a:lnTo>
                  <a:lnTo>
                    <a:pt x="2179485" y="745909"/>
                  </a:lnTo>
                  <a:lnTo>
                    <a:pt x="2241391" y="0"/>
                  </a:lnTo>
                  <a:lnTo>
                    <a:pt x="61906" y="0"/>
                  </a:lnTo>
                  <a:close/>
                </a:path>
              </a:pathLst>
            </a:custGeom>
            <a:ln w="18219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993" y="4221238"/>
              <a:ext cx="9393872" cy="238570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822326" y="3095028"/>
            <a:ext cx="1692910" cy="56515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350"/>
              </a:lnSpc>
              <a:spcBef>
                <a:spcPts val="300"/>
              </a:spcBef>
            </a:pP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The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vaccine does not </a:t>
            </a:r>
            <a:r>
              <a:rPr sz="1250" b="1" i="1" spc="-5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affect your </a:t>
            </a:r>
            <a:r>
              <a:rPr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DNA </a:t>
            </a:r>
            <a:r>
              <a:rPr sz="12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in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any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way</a:t>
            </a:r>
            <a:endParaRPr sz="125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84450" y="5477773"/>
            <a:ext cx="2410460" cy="859790"/>
            <a:chOff x="684450" y="5477773"/>
            <a:chExt cx="2410460" cy="859790"/>
          </a:xfrm>
        </p:grpSpPr>
        <p:sp>
          <p:nvSpPr>
            <p:cNvPr id="24" name="object 24"/>
            <p:cNvSpPr/>
            <p:nvPr/>
          </p:nvSpPr>
          <p:spPr>
            <a:xfrm>
              <a:off x="741792" y="5554119"/>
              <a:ext cx="2353310" cy="783590"/>
            </a:xfrm>
            <a:custGeom>
              <a:avLst/>
              <a:gdLst/>
              <a:ahLst/>
              <a:cxnLst/>
              <a:rect l="l" t="t" r="r" b="b"/>
              <a:pathLst>
                <a:path w="2353310" h="783589">
                  <a:moveTo>
                    <a:pt x="2287981" y="783031"/>
                  </a:moveTo>
                  <a:lnTo>
                    <a:pt x="0" y="783031"/>
                  </a:lnTo>
                  <a:lnTo>
                    <a:pt x="64991" y="0"/>
                  </a:lnTo>
                  <a:lnTo>
                    <a:pt x="2352959" y="0"/>
                  </a:lnTo>
                  <a:lnTo>
                    <a:pt x="2287981" y="78303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4291" y="5487618"/>
              <a:ext cx="2353310" cy="783590"/>
            </a:xfrm>
            <a:custGeom>
              <a:avLst/>
              <a:gdLst/>
              <a:ahLst/>
              <a:cxnLst/>
              <a:rect l="l" t="t" r="r" b="b"/>
              <a:pathLst>
                <a:path w="2353310" h="783589">
                  <a:moveTo>
                    <a:pt x="2287981" y="783043"/>
                  </a:moveTo>
                  <a:lnTo>
                    <a:pt x="0" y="783043"/>
                  </a:lnTo>
                  <a:lnTo>
                    <a:pt x="65005" y="0"/>
                  </a:lnTo>
                  <a:lnTo>
                    <a:pt x="2352961" y="0"/>
                  </a:lnTo>
                  <a:lnTo>
                    <a:pt x="2287981" y="783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4293" y="5487615"/>
              <a:ext cx="2353310" cy="783590"/>
            </a:xfrm>
            <a:custGeom>
              <a:avLst/>
              <a:gdLst/>
              <a:ahLst/>
              <a:cxnLst/>
              <a:rect l="l" t="t" r="r" b="b"/>
              <a:pathLst>
                <a:path w="2353310" h="783589">
                  <a:moveTo>
                    <a:pt x="64992" y="0"/>
                  </a:moveTo>
                  <a:lnTo>
                    <a:pt x="0" y="783043"/>
                  </a:lnTo>
                  <a:lnTo>
                    <a:pt x="2287981" y="783043"/>
                  </a:lnTo>
                  <a:lnTo>
                    <a:pt x="2352973" y="0"/>
                  </a:lnTo>
                  <a:lnTo>
                    <a:pt x="64992" y="0"/>
                  </a:lnTo>
                  <a:close/>
                </a:path>
              </a:pathLst>
            </a:custGeom>
            <a:ln w="19127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93585" y="5557671"/>
            <a:ext cx="1728470" cy="411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95"/>
              </a:spcBef>
            </a:pPr>
            <a:r>
              <a:rPr sz="13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350" b="1" i="1" spc="-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Messenger</a:t>
            </a:r>
            <a:r>
              <a:rPr sz="135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RNA</a:t>
            </a:r>
            <a:endParaRPr sz="1350">
              <a:latin typeface="Comic Sans MS"/>
              <a:cs typeface="Comic Sans MS"/>
            </a:endParaRPr>
          </a:p>
          <a:p>
            <a:pPr marL="78105">
              <a:lnSpc>
                <a:spcPts val="1520"/>
              </a:lnSpc>
            </a:pP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does</a:t>
            </a:r>
            <a:r>
              <a:rPr sz="135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not</a:t>
            </a:r>
            <a:r>
              <a:rPr sz="13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enter</a:t>
            </a:r>
            <a:r>
              <a:rPr sz="13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endParaRPr sz="1350"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1745" y="492194"/>
            <a:ext cx="4013200" cy="838835"/>
            <a:chOff x="81745" y="492194"/>
            <a:chExt cx="4013200" cy="838835"/>
          </a:xfrm>
        </p:grpSpPr>
        <p:sp>
          <p:nvSpPr>
            <p:cNvPr id="29" name="object 29"/>
            <p:cNvSpPr/>
            <p:nvPr/>
          </p:nvSpPr>
          <p:spPr>
            <a:xfrm>
              <a:off x="157645" y="568121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9372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937292" y="762304"/>
                  </a:lnTo>
                  <a:lnTo>
                    <a:pt x="3937292" y="686384"/>
                  </a:lnTo>
                  <a:lnTo>
                    <a:pt x="39372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1745" y="492194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8367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937279" y="0"/>
                  </a:lnTo>
                  <a:lnTo>
                    <a:pt x="38367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977515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VACCINE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DOES</a:t>
            </a:r>
            <a:r>
              <a:rPr sz="2100" i="1" spc="-2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NOT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5" dirty="0">
                <a:latin typeface="Futura PT Bold"/>
                <a:cs typeface="Futura PT Bold"/>
              </a:rPr>
              <a:t>AFFECT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OUR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DNA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78414" y="5901206"/>
            <a:ext cx="1557020" cy="2641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nucleus</a:t>
            </a:r>
            <a:r>
              <a:rPr sz="135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of</a:t>
            </a:r>
            <a:r>
              <a:rPr sz="13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3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cell</a:t>
            </a:r>
            <a:endParaRPr sz="135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0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184503"/>
            <a:ext cx="11550650" cy="5568950"/>
            <a:chOff x="119849" y="1184503"/>
            <a:chExt cx="11550650" cy="55689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4557839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4557839" y="2005126"/>
                  </a:lnTo>
                  <a:lnTo>
                    <a:pt x="4557839" y="0"/>
                  </a:lnTo>
                  <a:close/>
                </a:path>
                <a:path w="9394190" h="4532630">
                  <a:moveTo>
                    <a:pt x="9393847" y="2146795"/>
                  </a:moveTo>
                  <a:lnTo>
                    <a:pt x="0" y="2146795"/>
                  </a:lnTo>
                  <a:lnTo>
                    <a:pt x="0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4697755" y="0"/>
                  </a:lnTo>
                  <a:lnTo>
                    <a:pt x="4697755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2000" y="1184503"/>
              <a:ext cx="1909762" cy="289505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250050" y="3091539"/>
              <a:ext cx="2246630" cy="748030"/>
            </a:xfrm>
            <a:custGeom>
              <a:avLst/>
              <a:gdLst/>
              <a:ahLst/>
              <a:cxnLst/>
              <a:rect l="l" t="t" r="r" b="b"/>
              <a:pathLst>
                <a:path w="2246629" h="748029">
                  <a:moveTo>
                    <a:pt x="2183980" y="747458"/>
                  </a:moveTo>
                  <a:lnTo>
                    <a:pt x="0" y="747458"/>
                  </a:lnTo>
                  <a:lnTo>
                    <a:pt x="62045" y="0"/>
                  </a:lnTo>
                  <a:lnTo>
                    <a:pt x="2246026" y="0"/>
                  </a:lnTo>
                  <a:lnTo>
                    <a:pt x="2183980" y="74745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04718" y="3028070"/>
              <a:ext cx="2246630" cy="748030"/>
            </a:xfrm>
            <a:custGeom>
              <a:avLst/>
              <a:gdLst/>
              <a:ahLst/>
              <a:cxnLst/>
              <a:rect l="l" t="t" r="r" b="b"/>
              <a:pathLst>
                <a:path w="2246629" h="748029">
                  <a:moveTo>
                    <a:pt x="2183980" y="747445"/>
                  </a:moveTo>
                  <a:lnTo>
                    <a:pt x="0" y="747445"/>
                  </a:lnTo>
                  <a:lnTo>
                    <a:pt x="62031" y="0"/>
                  </a:lnTo>
                  <a:lnTo>
                    <a:pt x="2246012" y="0"/>
                  </a:lnTo>
                  <a:lnTo>
                    <a:pt x="2183980" y="7474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04720" y="3028071"/>
              <a:ext cx="2246630" cy="748030"/>
            </a:xfrm>
            <a:custGeom>
              <a:avLst/>
              <a:gdLst/>
              <a:ahLst/>
              <a:cxnLst/>
              <a:rect l="l" t="t" r="r" b="b"/>
              <a:pathLst>
                <a:path w="2246629" h="748029">
                  <a:moveTo>
                    <a:pt x="62031" y="0"/>
                  </a:moveTo>
                  <a:lnTo>
                    <a:pt x="0" y="747445"/>
                  </a:lnTo>
                  <a:lnTo>
                    <a:pt x="2183980" y="747445"/>
                  </a:lnTo>
                  <a:lnTo>
                    <a:pt x="2246012" y="0"/>
                  </a:lnTo>
                  <a:lnTo>
                    <a:pt x="62031" y="0"/>
                  </a:lnTo>
                  <a:close/>
                </a:path>
              </a:pathLst>
            </a:custGeom>
            <a:ln w="18258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392516" y="3094363"/>
            <a:ext cx="1845310" cy="57644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-635" algn="ctr">
              <a:lnSpc>
                <a:spcPts val="1360"/>
              </a:lnSpc>
              <a:spcBef>
                <a:spcPts val="295"/>
              </a:spcBef>
            </a:pP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250" b="1" i="1" spc="1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will</a:t>
            </a:r>
            <a:r>
              <a:rPr sz="1250" b="1" i="1" spc="1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have</a:t>
            </a:r>
            <a:r>
              <a:rPr sz="1250" b="1" i="1" spc="1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two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doses</a:t>
            </a:r>
            <a:r>
              <a:rPr sz="1250" b="1" i="1" spc="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of</a:t>
            </a:r>
            <a:r>
              <a:rPr sz="1250" b="1" i="1" spc="10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250" b="1" i="1" spc="10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vaccine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at</a:t>
            </a:r>
            <a:r>
              <a:rPr sz="12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least</a:t>
            </a:r>
            <a:r>
              <a:rPr sz="12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lang="en-US"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3</a:t>
            </a:r>
            <a:r>
              <a:rPr sz="12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weeks</a:t>
            </a:r>
            <a:r>
              <a:rPr sz="12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apart</a:t>
            </a:r>
            <a:endParaRPr sz="1250" dirty="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207901" y="2074430"/>
            <a:ext cx="4314190" cy="2005330"/>
            <a:chOff x="5207901" y="2074430"/>
            <a:chExt cx="4314190" cy="200533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07901" y="2074430"/>
              <a:ext cx="4313656" cy="200512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120546" y="3161856"/>
              <a:ext cx="2277745" cy="736600"/>
            </a:xfrm>
            <a:custGeom>
              <a:avLst/>
              <a:gdLst/>
              <a:ahLst/>
              <a:cxnLst/>
              <a:rect l="l" t="t" r="r" b="b"/>
              <a:pathLst>
                <a:path w="2277745" h="736600">
                  <a:moveTo>
                    <a:pt x="2215273" y="736434"/>
                  </a:moveTo>
                  <a:lnTo>
                    <a:pt x="0" y="736434"/>
                  </a:lnTo>
                  <a:lnTo>
                    <a:pt x="61949" y="0"/>
                  </a:lnTo>
                  <a:lnTo>
                    <a:pt x="2277235" y="0"/>
                  </a:lnTo>
                  <a:lnTo>
                    <a:pt x="2215273" y="73643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67506" y="3087606"/>
              <a:ext cx="2277745" cy="736600"/>
            </a:xfrm>
            <a:custGeom>
              <a:avLst/>
              <a:gdLst/>
              <a:ahLst/>
              <a:cxnLst/>
              <a:rect l="l" t="t" r="r" b="b"/>
              <a:pathLst>
                <a:path w="2277745" h="736600">
                  <a:moveTo>
                    <a:pt x="2215286" y="736434"/>
                  </a:moveTo>
                  <a:lnTo>
                    <a:pt x="0" y="736434"/>
                  </a:lnTo>
                  <a:lnTo>
                    <a:pt x="61962" y="0"/>
                  </a:lnTo>
                  <a:lnTo>
                    <a:pt x="2277235" y="0"/>
                  </a:lnTo>
                  <a:lnTo>
                    <a:pt x="2215286" y="7364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67504" y="3087606"/>
              <a:ext cx="2277745" cy="736600"/>
            </a:xfrm>
            <a:custGeom>
              <a:avLst/>
              <a:gdLst/>
              <a:ahLst/>
              <a:cxnLst/>
              <a:rect l="l" t="t" r="r" b="b"/>
              <a:pathLst>
                <a:path w="2277745" h="736600">
                  <a:moveTo>
                    <a:pt x="61962" y="0"/>
                  </a:moveTo>
                  <a:lnTo>
                    <a:pt x="0" y="736434"/>
                  </a:lnTo>
                  <a:lnTo>
                    <a:pt x="2215286" y="736434"/>
                  </a:lnTo>
                  <a:lnTo>
                    <a:pt x="2277235" y="0"/>
                  </a:lnTo>
                  <a:lnTo>
                    <a:pt x="61962" y="0"/>
                  </a:lnTo>
                  <a:close/>
                </a:path>
              </a:pathLst>
            </a:custGeom>
            <a:ln w="2135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167560" y="3095426"/>
            <a:ext cx="2061845" cy="65786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-635" algn="ctr">
              <a:lnSpc>
                <a:spcPts val="1590"/>
              </a:lnSpc>
              <a:spcBef>
                <a:spcPts val="330"/>
              </a:spcBef>
            </a:pPr>
            <a:r>
              <a:rPr sz="12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After the </a:t>
            </a:r>
            <a:r>
              <a:rPr sz="125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first </a:t>
            </a:r>
            <a:r>
              <a:rPr sz="1250" b="1" i="1" spc="-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injection </a:t>
            </a:r>
            <a:r>
              <a:rPr sz="1250" b="1" i="1" dirty="0">
                <a:solidFill>
                  <a:srgbClr val="725A90"/>
                </a:solidFill>
                <a:latin typeface="Comic Sans MS"/>
                <a:cs typeface="Comic Sans MS"/>
              </a:rPr>
              <a:t>you </a:t>
            </a:r>
            <a:r>
              <a:rPr sz="12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will </a:t>
            </a:r>
            <a:r>
              <a:rPr sz="1250" b="1" i="1" dirty="0">
                <a:solidFill>
                  <a:srgbClr val="725A90"/>
                </a:solidFill>
                <a:latin typeface="Comic Sans MS"/>
                <a:cs typeface="Comic Sans MS"/>
              </a:rPr>
              <a:t>have </a:t>
            </a:r>
            <a:r>
              <a:rPr sz="1250" b="1" i="1" spc="-64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dirty="0">
                <a:solidFill>
                  <a:srgbClr val="725A90"/>
                </a:solidFill>
                <a:latin typeface="Comic Sans MS"/>
                <a:cs typeface="Comic Sans MS"/>
              </a:rPr>
              <a:t>some</a:t>
            </a:r>
            <a:r>
              <a:rPr sz="12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immunity</a:t>
            </a:r>
            <a:endParaRPr sz="1250" dirty="0">
              <a:latin typeface="Comic Sans MS"/>
              <a:cs typeface="Comic Sans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783839" y="2972993"/>
            <a:ext cx="6614159" cy="3634104"/>
            <a:chOff x="2783839" y="2972993"/>
            <a:chExt cx="6614159" cy="3634104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83839" y="2972993"/>
              <a:ext cx="4308004" cy="363395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766100" y="5068489"/>
              <a:ext cx="2632075" cy="876300"/>
            </a:xfrm>
            <a:custGeom>
              <a:avLst/>
              <a:gdLst/>
              <a:ahLst/>
              <a:cxnLst/>
              <a:rect l="l" t="t" r="r" b="b"/>
              <a:pathLst>
                <a:path w="2632075" h="876300">
                  <a:moveTo>
                    <a:pt x="2558999" y="875804"/>
                  </a:moveTo>
                  <a:lnTo>
                    <a:pt x="0" y="875804"/>
                  </a:lnTo>
                  <a:lnTo>
                    <a:pt x="72699" y="0"/>
                  </a:lnTo>
                  <a:lnTo>
                    <a:pt x="2631673" y="0"/>
                  </a:lnTo>
                  <a:lnTo>
                    <a:pt x="2558999" y="8758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712984" y="4994113"/>
              <a:ext cx="2632075" cy="876300"/>
            </a:xfrm>
            <a:custGeom>
              <a:avLst/>
              <a:gdLst/>
              <a:ahLst/>
              <a:cxnLst/>
              <a:rect l="l" t="t" r="r" b="b"/>
              <a:pathLst>
                <a:path w="2632075" h="876300">
                  <a:moveTo>
                    <a:pt x="2558986" y="875804"/>
                  </a:moveTo>
                  <a:lnTo>
                    <a:pt x="0" y="875804"/>
                  </a:lnTo>
                  <a:lnTo>
                    <a:pt x="72686" y="0"/>
                  </a:lnTo>
                  <a:lnTo>
                    <a:pt x="2631673" y="0"/>
                  </a:lnTo>
                  <a:lnTo>
                    <a:pt x="2558986" y="8758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712983" y="4994122"/>
              <a:ext cx="2632075" cy="876300"/>
            </a:xfrm>
            <a:custGeom>
              <a:avLst/>
              <a:gdLst/>
              <a:ahLst/>
              <a:cxnLst/>
              <a:rect l="l" t="t" r="r" b="b"/>
              <a:pathLst>
                <a:path w="2632075" h="876300">
                  <a:moveTo>
                    <a:pt x="72684" y="0"/>
                  </a:moveTo>
                  <a:lnTo>
                    <a:pt x="0" y="875792"/>
                  </a:lnTo>
                  <a:lnTo>
                    <a:pt x="2558986" y="875792"/>
                  </a:lnTo>
                  <a:lnTo>
                    <a:pt x="2631671" y="0"/>
                  </a:lnTo>
                  <a:lnTo>
                    <a:pt x="72684" y="0"/>
                  </a:lnTo>
                  <a:close/>
                </a:path>
              </a:pathLst>
            </a:custGeom>
            <a:ln w="21390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6771640" marR="636270" indent="1270" algn="ctr">
              <a:lnSpc>
                <a:spcPts val="1590"/>
              </a:lnSpc>
            </a:pP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The second 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injection </a:t>
            </a:r>
            <a:r>
              <a:rPr sz="1500" b="1" i="1" spc="-6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you 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receive increases </a:t>
            </a:r>
            <a:r>
              <a:rPr sz="1500" b="1" i="1" spc="-6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your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protection</a:t>
            </a:r>
            <a:endParaRPr sz="1500" dirty="0">
              <a:latin typeface="Comic Sans MS"/>
              <a:cs typeface="Comic Sans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19844" y="492200"/>
            <a:ext cx="4025900" cy="584835"/>
            <a:chOff x="119844" y="492200"/>
            <a:chExt cx="4025900" cy="584835"/>
          </a:xfrm>
        </p:grpSpPr>
        <p:sp>
          <p:nvSpPr>
            <p:cNvPr id="36" name="object 36"/>
            <p:cNvSpPr/>
            <p:nvPr/>
          </p:nvSpPr>
          <p:spPr>
            <a:xfrm>
              <a:off x="195745" y="568121"/>
              <a:ext cx="3950335" cy="508634"/>
            </a:xfrm>
            <a:custGeom>
              <a:avLst/>
              <a:gdLst/>
              <a:ahLst/>
              <a:cxnLst/>
              <a:rect l="l" t="t" r="r" b="b"/>
              <a:pathLst>
                <a:path w="3950335" h="508634">
                  <a:moveTo>
                    <a:pt x="39499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949966" y="508304"/>
                  </a:lnTo>
                  <a:lnTo>
                    <a:pt x="3949966" y="432384"/>
                  </a:lnTo>
                  <a:lnTo>
                    <a:pt x="39499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9844" y="492200"/>
              <a:ext cx="3950335" cy="508634"/>
            </a:xfrm>
            <a:custGeom>
              <a:avLst/>
              <a:gdLst/>
              <a:ahLst/>
              <a:cxnLst/>
              <a:rect l="l" t="t" r="r" b="b"/>
              <a:pathLst>
                <a:path w="3950335" h="508634">
                  <a:moveTo>
                    <a:pt x="38875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949970" y="0"/>
                  </a:lnTo>
                  <a:lnTo>
                    <a:pt x="38875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35775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TWO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DOSES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OF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20" dirty="0">
                <a:latin typeface="Futura PT Bold"/>
                <a:cs typeface="Futura PT Bold"/>
              </a:rPr>
              <a:t> VACCINE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52445" algn="l"/>
              </a:tabLst>
            </a:pPr>
            <a:r>
              <a:rPr spc="-275" dirty="0"/>
              <a:t>V</a:t>
            </a:r>
            <a:r>
              <a:rPr spc="-140" dirty="0"/>
              <a:t>A</a:t>
            </a:r>
            <a:r>
              <a:rPr dirty="0"/>
              <a:t>CCINE	SAF</a:t>
            </a:r>
            <a:r>
              <a:rPr spc="135" dirty="0"/>
              <a:t>ET</a:t>
            </a:r>
            <a:r>
              <a:rPr dirty="0"/>
              <a:t>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947902"/>
            <a:ext cx="11550650" cy="5805170"/>
            <a:chOff x="119849" y="947902"/>
            <a:chExt cx="11550650" cy="58051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31833" y="947902"/>
              <a:ext cx="4018927" cy="56581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330902" y="5225029"/>
              <a:ext cx="2916555" cy="1219200"/>
            </a:xfrm>
            <a:custGeom>
              <a:avLst/>
              <a:gdLst/>
              <a:ahLst/>
              <a:cxnLst/>
              <a:rect l="l" t="t" r="r" b="b"/>
              <a:pathLst>
                <a:path w="2916554" h="1219200">
                  <a:moveTo>
                    <a:pt x="2863392" y="1218971"/>
                  </a:moveTo>
                  <a:lnTo>
                    <a:pt x="0" y="1218971"/>
                  </a:lnTo>
                  <a:lnTo>
                    <a:pt x="53125" y="0"/>
                  </a:lnTo>
                  <a:lnTo>
                    <a:pt x="2916505" y="0"/>
                  </a:lnTo>
                  <a:lnTo>
                    <a:pt x="2863392" y="121897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85357" y="5148903"/>
              <a:ext cx="2917190" cy="1222375"/>
            </a:xfrm>
            <a:custGeom>
              <a:avLst/>
              <a:gdLst/>
              <a:ahLst/>
              <a:cxnLst/>
              <a:rect l="l" t="t" r="r" b="b"/>
              <a:pathLst>
                <a:path w="2917190" h="1222375">
                  <a:moveTo>
                    <a:pt x="2863519" y="1222082"/>
                  </a:moveTo>
                  <a:lnTo>
                    <a:pt x="0" y="1222082"/>
                  </a:lnTo>
                  <a:lnTo>
                    <a:pt x="53126" y="0"/>
                  </a:lnTo>
                  <a:lnTo>
                    <a:pt x="2916646" y="0"/>
                  </a:lnTo>
                  <a:lnTo>
                    <a:pt x="2863519" y="12220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85361" y="5148902"/>
              <a:ext cx="2917190" cy="1222375"/>
            </a:xfrm>
            <a:custGeom>
              <a:avLst/>
              <a:gdLst/>
              <a:ahLst/>
              <a:cxnLst/>
              <a:rect l="l" t="t" r="r" b="b"/>
              <a:pathLst>
                <a:path w="2917190" h="1222375">
                  <a:moveTo>
                    <a:pt x="53126" y="0"/>
                  </a:moveTo>
                  <a:lnTo>
                    <a:pt x="0" y="1222082"/>
                  </a:lnTo>
                  <a:lnTo>
                    <a:pt x="2863519" y="1222082"/>
                  </a:lnTo>
                  <a:lnTo>
                    <a:pt x="2916646" y="0"/>
                  </a:lnTo>
                  <a:lnTo>
                    <a:pt x="53126" y="0"/>
                  </a:lnTo>
                  <a:close/>
                </a:path>
              </a:pathLst>
            </a:custGeom>
            <a:ln w="1830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52006" y="2109000"/>
            <a:ext cx="9394190" cy="449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imes New Roman"/>
              <a:cs typeface="Times New Roman"/>
            </a:endParaRPr>
          </a:p>
          <a:p>
            <a:pPr marL="6232525" marR="613410" indent="-3175" algn="ctr">
              <a:lnSpc>
                <a:spcPct val="103099"/>
              </a:lnSpc>
            </a:pP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In </a:t>
            </a:r>
            <a:r>
              <a:rPr sz="1250" b="1" i="1" spc="25" dirty="0">
                <a:solidFill>
                  <a:srgbClr val="725A90"/>
                </a:solidFill>
                <a:latin typeface="Comic Sans MS"/>
                <a:cs typeface="Comic Sans MS"/>
              </a:rPr>
              <a:t>New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Zealand,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all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new </a:t>
            </a:r>
            <a:r>
              <a:rPr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medicines,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including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vaccines,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are</a:t>
            </a:r>
            <a:r>
              <a:rPr sz="12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assessed</a:t>
            </a:r>
            <a:r>
              <a:rPr sz="12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by</a:t>
            </a:r>
            <a:r>
              <a:rPr sz="12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an</a:t>
            </a:r>
            <a:r>
              <a:rPr sz="12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organisation </a:t>
            </a:r>
            <a:r>
              <a:rPr sz="1250" b="1" i="1" spc="-5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called</a:t>
            </a:r>
            <a:r>
              <a:rPr sz="12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2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Medsafe</a:t>
            </a:r>
            <a:endParaRPr sz="125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4" name="object 24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7063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IF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YOU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FEEL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WORRIED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501840"/>
            <a:ext cx="11550650" cy="6251575"/>
            <a:chOff x="119849" y="501840"/>
            <a:chExt cx="11550650" cy="62515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1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1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1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4557839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4557839" y="2005126"/>
                  </a:lnTo>
                  <a:lnTo>
                    <a:pt x="4557839" y="0"/>
                  </a:lnTo>
                  <a:close/>
                </a:path>
                <a:path w="9394190" h="4532630">
                  <a:moveTo>
                    <a:pt x="9393847" y="2146795"/>
                  </a:moveTo>
                  <a:lnTo>
                    <a:pt x="0" y="2146795"/>
                  </a:lnTo>
                  <a:lnTo>
                    <a:pt x="0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3756" y="1506779"/>
              <a:ext cx="1950478" cy="257277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7431" y="2376293"/>
              <a:ext cx="1406490" cy="140802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49761" y="501840"/>
              <a:ext cx="4696104" cy="357772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900736" y="2372236"/>
              <a:ext cx="3810" cy="635"/>
            </a:xfrm>
            <a:custGeom>
              <a:avLst/>
              <a:gdLst/>
              <a:ahLst/>
              <a:cxnLst/>
              <a:rect l="l" t="t" r="r" b="b"/>
              <a:pathLst>
                <a:path w="3810" h="635">
                  <a:moveTo>
                    <a:pt x="3797" y="0"/>
                  </a:moveTo>
                  <a:lnTo>
                    <a:pt x="2527" y="12"/>
                  </a:lnTo>
                  <a:lnTo>
                    <a:pt x="0" y="63"/>
                  </a:lnTo>
                  <a:lnTo>
                    <a:pt x="533" y="266"/>
                  </a:lnTo>
                  <a:lnTo>
                    <a:pt x="1155" y="406"/>
                  </a:lnTo>
                  <a:lnTo>
                    <a:pt x="1892" y="482"/>
                  </a:lnTo>
                  <a:lnTo>
                    <a:pt x="2717" y="482"/>
                  </a:lnTo>
                  <a:lnTo>
                    <a:pt x="3289" y="304"/>
                  </a:lnTo>
                  <a:lnTo>
                    <a:pt x="37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39043" y="3315449"/>
              <a:ext cx="2132330" cy="651510"/>
            </a:xfrm>
            <a:custGeom>
              <a:avLst/>
              <a:gdLst/>
              <a:ahLst/>
              <a:cxnLst/>
              <a:rect l="l" t="t" r="r" b="b"/>
              <a:pathLst>
                <a:path w="2132329" h="651510">
                  <a:moveTo>
                    <a:pt x="2091677" y="651370"/>
                  </a:moveTo>
                  <a:lnTo>
                    <a:pt x="0" y="651370"/>
                  </a:lnTo>
                  <a:lnTo>
                    <a:pt x="40201" y="0"/>
                  </a:lnTo>
                  <a:lnTo>
                    <a:pt x="2131891" y="0"/>
                  </a:lnTo>
                  <a:lnTo>
                    <a:pt x="2091677" y="65137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797513" y="3257305"/>
              <a:ext cx="2132330" cy="651510"/>
            </a:xfrm>
            <a:custGeom>
              <a:avLst/>
              <a:gdLst/>
              <a:ahLst/>
              <a:cxnLst/>
              <a:rect l="l" t="t" r="r" b="b"/>
              <a:pathLst>
                <a:path w="2132329" h="651510">
                  <a:moveTo>
                    <a:pt x="2091677" y="651370"/>
                  </a:moveTo>
                  <a:lnTo>
                    <a:pt x="0" y="651370"/>
                  </a:lnTo>
                  <a:lnTo>
                    <a:pt x="40214" y="0"/>
                  </a:lnTo>
                  <a:lnTo>
                    <a:pt x="2131891" y="0"/>
                  </a:lnTo>
                  <a:lnTo>
                    <a:pt x="2091677" y="6513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97523" y="3257305"/>
              <a:ext cx="2132330" cy="651510"/>
            </a:xfrm>
            <a:custGeom>
              <a:avLst/>
              <a:gdLst/>
              <a:ahLst/>
              <a:cxnLst/>
              <a:rect l="l" t="t" r="r" b="b"/>
              <a:pathLst>
                <a:path w="2132329" h="651510">
                  <a:moveTo>
                    <a:pt x="40201" y="0"/>
                  </a:moveTo>
                  <a:lnTo>
                    <a:pt x="0" y="651370"/>
                  </a:lnTo>
                  <a:lnTo>
                    <a:pt x="2091677" y="651370"/>
                  </a:lnTo>
                  <a:lnTo>
                    <a:pt x="2131879" y="0"/>
                  </a:lnTo>
                  <a:lnTo>
                    <a:pt x="40201" y="0"/>
                  </a:lnTo>
                  <a:close/>
                </a:path>
              </a:pathLst>
            </a:custGeom>
            <a:ln w="16725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890572" y="3313620"/>
            <a:ext cx="1935480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Vaccine</a:t>
            </a:r>
            <a:r>
              <a:rPr sz="11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is</a:t>
            </a:r>
            <a:r>
              <a:rPr sz="11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safe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because</a:t>
            </a:r>
            <a:r>
              <a:rPr sz="11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it</a:t>
            </a:r>
            <a:endParaRPr sz="115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76743" y="3471420"/>
            <a:ext cx="1762760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went</a:t>
            </a:r>
            <a:r>
              <a:rPr sz="115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through</a:t>
            </a:r>
            <a:r>
              <a:rPr sz="11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months</a:t>
            </a:r>
            <a:r>
              <a:rPr sz="11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of</a:t>
            </a:r>
            <a:endParaRPr sz="1150">
              <a:latin typeface="Comic Sans MS"/>
              <a:cs typeface="Comic Sans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324092" y="3629220"/>
            <a:ext cx="1068070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clinical</a:t>
            </a:r>
            <a:r>
              <a:rPr sz="1150" b="1" i="1" spc="-5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testing</a:t>
            </a:r>
            <a:endParaRPr sz="1150">
              <a:latin typeface="Comic Sans MS"/>
              <a:cs typeface="Comic Sans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51993" y="3562908"/>
            <a:ext cx="9112885" cy="3044190"/>
            <a:chOff x="251993" y="3562908"/>
            <a:chExt cx="9112885" cy="304419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1993" y="3562908"/>
              <a:ext cx="2393873" cy="303387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12009" y="3922776"/>
              <a:ext cx="2268626" cy="268417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04005" y="3922777"/>
              <a:ext cx="2724162" cy="268322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154160" y="5514185"/>
              <a:ext cx="2210435" cy="807720"/>
            </a:xfrm>
            <a:custGeom>
              <a:avLst/>
              <a:gdLst/>
              <a:ahLst/>
              <a:cxnLst/>
              <a:rect l="l" t="t" r="r" b="b"/>
              <a:pathLst>
                <a:path w="2210434" h="807720">
                  <a:moveTo>
                    <a:pt x="2153475" y="807427"/>
                  </a:moveTo>
                  <a:lnTo>
                    <a:pt x="0" y="807427"/>
                  </a:lnTo>
                  <a:lnTo>
                    <a:pt x="56696" y="0"/>
                  </a:lnTo>
                  <a:lnTo>
                    <a:pt x="2210171" y="0"/>
                  </a:lnTo>
                  <a:lnTo>
                    <a:pt x="2153475" y="807427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12729" y="5456178"/>
              <a:ext cx="2210435" cy="807720"/>
            </a:xfrm>
            <a:custGeom>
              <a:avLst/>
              <a:gdLst/>
              <a:ahLst/>
              <a:cxnLst/>
              <a:rect l="l" t="t" r="r" b="b"/>
              <a:pathLst>
                <a:path w="2210434" h="807720">
                  <a:moveTo>
                    <a:pt x="2153475" y="807427"/>
                  </a:moveTo>
                  <a:lnTo>
                    <a:pt x="0" y="807427"/>
                  </a:lnTo>
                  <a:lnTo>
                    <a:pt x="56683" y="0"/>
                  </a:lnTo>
                  <a:lnTo>
                    <a:pt x="2210159" y="0"/>
                  </a:lnTo>
                  <a:lnTo>
                    <a:pt x="2153475" y="8074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12725" y="5456176"/>
              <a:ext cx="2210435" cy="807720"/>
            </a:xfrm>
            <a:custGeom>
              <a:avLst/>
              <a:gdLst/>
              <a:ahLst/>
              <a:cxnLst/>
              <a:rect l="l" t="t" r="r" b="b"/>
              <a:pathLst>
                <a:path w="2210434" h="807720">
                  <a:moveTo>
                    <a:pt x="56696" y="0"/>
                  </a:moveTo>
                  <a:lnTo>
                    <a:pt x="0" y="807427"/>
                  </a:lnTo>
                  <a:lnTo>
                    <a:pt x="2153475" y="807427"/>
                  </a:lnTo>
                  <a:lnTo>
                    <a:pt x="2210171" y="0"/>
                  </a:lnTo>
                  <a:lnTo>
                    <a:pt x="56696" y="0"/>
                  </a:lnTo>
                  <a:close/>
                </a:path>
              </a:pathLst>
            </a:custGeom>
            <a:ln w="1668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359644" y="5586929"/>
            <a:ext cx="1706245" cy="5194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44450" marR="5080" indent="-32384" algn="just">
              <a:lnSpc>
                <a:spcPts val="1240"/>
              </a:lnSpc>
              <a:spcBef>
                <a:spcPts val="280"/>
              </a:spcBef>
            </a:pPr>
            <a:r>
              <a:rPr sz="11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Many</a:t>
            </a:r>
            <a:r>
              <a:rPr sz="11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millions</a:t>
            </a:r>
            <a:r>
              <a:rPr sz="11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of</a:t>
            </a:r>
            <a:r>
              <a:rPr sz="11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people </a:t>
            </a:r>
            <a:r>
              <a:rPr sz="1150" b="1" i="1" spc="-49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around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 world </a:t>
            </a:r>
            <a:r>
              <a:rPr sz="11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have </a:t>
            </a:r>
            <a:r>
              <a:rPr sz="1150" b="1" i="1" spc="-484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received</a:t>
            </a:r>
            <a:r>
              <a:rPr sz="11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1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1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vaccine.</a:t>
            </a:r>
            <a:endParaRPr sz="1150">
              <a:latin typeface="Comic Sans MS"/>
              <a:cs typeface="Comic Sans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37" name="object 37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5615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VACCINE</a:t>
            </a:r>
            <a:r>
              <a:rPr sz="2100" i="1" spc="-2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IS</a:t>
            </a:r>
            <a:r>
              <a:rPr sz="2100" i="1" spc="-2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SAFE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4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10736" y="598385"/>
              <a:ext cx="6035128" cy="60076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88247" y="5332808"/>
              <a:ext cx="2642870" cy="877569"/>
            </a:xfrm>
            <a:custGeom>
              <a:avLst/>
              <a:gdLst/>
              <a:ahLst/>
              <a:cxnLst/>
              <a:rect l="l" t="t" r="r" b="b"/>
              <a:pathLst>
                <a:path w="2642870" h="877570">
                  <a:moveTo>
                    <a:pt x="2569387" y="877188"/>
                  </a:moveTo>
                  <a:lnTo>
                    <a:pt x="0" y="877188"/>
                  </a:lnTo>
                  <a:lnTo>
                    <a:pt x="72983" y="0"/>
                  </a:lnTo>
                  <a:lnTo>
                    <a:pt x="2642358" y="0"/>
                  </a:lnTo>
                  <a:lnTo>
                    <a:pt x="2569387" y="87718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4839" y="5251677"/>
              <a:ext cx="2642870" cy="878840"/>
            </a:xfrm>
            <a:custGeom>
              <a:avLst/>
              <a:gdLst/>
              <a:ahLst/>
              <a:cxnLst/>
              <a:rect l="l" t="t" r="r" b="b"/>
              <a:pathLst>
                <a:path w="2642870" h="878839">
                  <a:moveTo>
                    <a:pt x="2569514" y="878789"/>
                  </a:moveTo>
                  <a:lnTo>
                    <a:pt x="0" y="878789"/>
                  </a:lnTo>
                  <a:lnTo>
                    <a:pt x="72976" y="0"/>
                  </a:lnTo>
                  <a:lnTo>
                    <a:pt x="2642491" y="0"/>
                  </a:lnTo>
                  <a:lnTo>
                    <a:pt x="2569514" y="878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4831" y="5251666"/>
              <a:ext cx="2642870" cy="878840"/>
            </a:xfrm>
            <a:custGeom>
              <a:avLst/>
              <a:gdLst/>
              <a:ahLst/>
              <a:cxnLst/>
              <a:rect l="l" t="t" r="r" b="b"/>
              <a:pathLst>
                <a:path w="2642870" h="878839">
                  <a:moveTo>
                    <a:pt x="72991" y="0"/>
                  </a:moveTo>
                  <a:lnTo>
                    <a:pt x="0" y="878801"/>
                  </a:lnTo>
                  <a:lnTo>
                    <a:pt x="2569514" y="878801"/>
                  </a:lnTo>
                  <a:lnTo>
                    <a:pt x="2642505" y="0"/>
                  </a:lnTo>
                  <a:lnTo>
                    <a:pt x="72991" y="0"/>
                  </a:lnTo>
                  <a:close/>
                </a:path>
              </a:pathLst>
            </a:custGeom>
            <a:ln w="21480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2006" y="2109000"/>
            <a:ext cx="9394190" cy="3847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 marL="764540" marR="6620509" indent="-154940">
              <a:lnSpc>
                <a:spcPts val="1600"/>
              </a:lnSpc>
            </a:pPr>
            <a:endParaRPr lang="en-US" sz="2000" dirty="0">
              <a:latin typeface="Times New Roman"/>
              <a:cs typeface="Times New Roman"/>
            </a:endParaRPr>
          </a:p>
          <a:p>
            <a:pPr marL="764540" marR="6620509" indent="-154940">
              <a:lnSpc>
                <a:spcPts val="1600"/>
              </a:lnSpc>
            </a:pP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 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vaccine is injected </a:t>
            </a:r>
            <a:r>
              <a:rPr sz="1500" b="1" i="1" spc="-6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into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your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dirty="0">
                <a:solidFill>
                  <a:srgbClr val="725A90"/>
                </a:solidFill>
                <a:latin typeface="Comic Sans MS"/>
                <a:cs typeface="Comic Sans MS"/>
              </a:rPr>
              <a:t>upper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arm</a:t>
            </a:r>
            <a:endParaRPr sz="1500" dirty="0">
              <a:latin typeface="Comic Sans MS"/>
              <a:cs typeface="Comic Sans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19844" y="492200"/>
            <a:ext cx="3746500" cy="584835"/>
            <a:chOff x="119844" y="492200"/>
            <a:chExt cx="3746500" cy="584835"/>
          </a:xfrm>
        </p:grpSpPr>
        <p:sp>
          <p:nvSpPr>
            <p:cNvPr id="23" name="object 23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8073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5" dirty="0">
                <a:latin typeface="Futura PT Bold"/>
                <a:cs typeface="Futura PT Bold"/>
              </a:rPr>
              <a:t>POSSIBLE</a:t>
            </a:r>
            <a:r>
              <a:rPr sz="2100" i="1" spc="-4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SIDE-EFFECTS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7842" y="685723"/>
              <a:ext cx="5953442" cy="592028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721581" y="5025799"/>
              <a:ext cx="2517140" cy="1183005"/>
            </a:xfrm>
            <a:custGeom>
              <a:avLst/>
              <a:gdLst/>
              <a:ahLst/>
              <a:cxnLst/>
              <a:rect l="l" t="t" r="r" b="b"/>
              <a:pathLst>
                <a:path w="2517140" h="1183004">
                  <a:moveTo>
                    <a:pt x="2447023" y="1182916"/>
                  </a:moveTo>
                  <a:lnTo>
                    <a:pt x="0" y="1182916"/>
                  </a:lnTo>
                  <a:lnTo>
                    <a:pt x="69513" y="0"/>
                  </a:lnTo>
                  <a:lnTo>
                    <a:pt x="2516537" y="0"/>
                  </a:lnTo>
                  <a:lnTo>
                    <a:pt x="2447023" y="1182916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70774" y="4954669"/>
              <a:ext cx="2517140" cy="1183005"/>
            </a:xfrm>
            <a:custGeom>
              <a:avLst/>
              <a:gdLst/>
              <a:ahLst/>
              <a:cxnLst/>
              <a:rect l="l" t="t" r="r" b="b"/>
              <a:pathLst>
                <a:path w="2517140" h="1183004">
                  <a:moveTo>
                    <a:pt x="2447036" y="1182928"/>
                  </a:moveTo>
                  <a:lnTo>
                    <a:pt x="0" y="1182928"/>
                  </a:lnTo>
                  <a:lnTo>
                    <a:pt x="69515" y="0"/>
                  </a:lnTo>
                  <a:lnTo>
                    <a:pt x="2516551" y="0"/>
                  </a:lnTo>
                  <a:lnTo>
                    <a:pt x="2447036" y="11829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70784" y="4954676"/>
              <a:ext cx="2517140" cy="1183005"/>
            </a:xfrm>
            <a:custGeom>
              <a:avLst/>
              <a:gdLst/>
              <a:ahLst/>
              <a:cxnLst/>
              <a:rect l="l" t="t" r="r" b="b"/>
              <a:pathLst>
                <a:path w="2517140" h="1183004">
                  <a:moveTo>
                    <a:pt x="69501" y="0"/>
                  </a:moveTo>
                  <a:lnTo>
                    <a:pt x="0" y="1182916"/>
                  </a:lnTo>
                  <a:lnTo>
                    <a:pt x="2447023" y="1182916"/>
                  </a:lnTo>
                  <a:lnTo>
                    <a:pt x="2516537" y="0"/>
                  </a:lnTo>
                  <a:lnTo>
                    <a:pt x="69501" y="0"/>
                  </a:lnTo>
                  <a:close/>
                </a:path>
              </a:pathLst>
            </a:custGeom>
            <a:ln w="20444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2006" y="2109000"/>
            <a:ext cx="9394190" cy="39241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6640195" marR="678815" algn="ctr">
              <a:lnSpc>
                <a:spcPts val="1520"/>
              </a:lnSpc>
              <a:spcBef>
                <a:spcPts val="5"/>
              </a:spcBef>
            </a:pPr>
            <a:endParaRPr lang="en-US" sz="2900" dirty="0">
              <a:latin typeface="Times New Roman"/>
              <a:cs typeface="Times New Roman"/>
            </a:endParaRPr>
          </a:p>
          <a:p>
            <a:pPr marL="6640195" marR="678815" algn="ctr">
              <a:lnSpc>
                <a:spcPts val="1520"/>
              </a:lnSpc>
              <a:spcBef>
                <a:spcPts val="5"/>
              </a:spcBef>
            </a:pPr>
            <a:endParaRPr lang="en-NZ" sz="2900" b="1" i="1" spc="-10" dirty="0">
              <a:solidFill>
                <a:srgbClr val="725A90"/>
              </a:solidFill>
              <a:latin typeface="Times New Roman"/>
              <a:cs typeface="Times New Roman"/>
            </a:endParaRPr>
          </a:p>
          <a:p>
            <a:pPr marL="6640195" marR="678815" algn="ctr">
              <a:lnSpc>
                <a:spcPts val="1520"/>
              </a:lnSpc>
              <a:spcBef>
                <a:spcPts val="5"/>
              </a:spcBef>
            </a:pP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After you have </a:t>
            </a:r>
            <a:r>
              <a:rPr sz="14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been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given</a:t>
            </a:r>
            <a:r>
              <a:rPr sz="14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4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vaccine</a:t>
            </a:r>
            <a:r>
              <a:rPr sz="14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to</a:t>
            </a:r>
            <a:r>
              <a:rPr sz="145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be </a:t>
            </a:r>
            <a:r>
              <a:rPr sz="1450" b="1" i="1" spc="-6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observed by a medical 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professional</a:t>
            </a:r>
            <a:endParaRPr sz="1450" dirty="0">
              <a:latin typeface="Comic Sans MS"/>
              <a:cs typeface="Comic Sans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745" y="492194"/>
            <a:ext cx="4013200" cy="838835"/>
            <a:chOff x="81745" y="492194"/>
            <a:chExt cx="4013200" cy="838835"/>
          </a:xfrm>
        </p:grpSpPr>
        <p:sp>
          <p:nvSpPr>
            <p:cNvPr id="23" name="object 23"/>
            <p:cNvSpPr/>
            <p:nvPr/>
          </p:nvSpPr>
          <p:spPr>
            <a:xfrm>
              <a:off x="157645" y="568121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9372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937292" y="762304"/>
                  </a:lnTo>
                  <a:lnTo>
                    <a:pt x="3937292" y="686384"/>
                  </a:lnTo>
                  <a:lnTo>
                    <a:pt x="39372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745" y="492194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8367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937279" y="0"/>
                  </a:lnTo>
                  <a:lnTo>
                    <a:pt x="38367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3152775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dirty="0">
                <a:latin typeface="Futura PT Bold"/>
                <a:cs typeface="Futura PT Bold"/>
              </a:rPr>
              <a:t>EXTRA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SAFETY</a:t>
            </a:r>
            <a:r>
              <a:rPr sz="2100" i="1" spc="-30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MEASURES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IN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spc="-15" dirty="0">
                <a:latin typeface="Futura PT Bold"/>
                <a:cs typeface="Futura PT Bold"/>
              </a:rPr>
              <a:t>PLACE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8135" y="2015998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17965" y="5067692"/>
              <a:ext cx="3198495" cy="1141095"/>
            </a:xfrm>
            <a:custGeom>
              <a:avLst/>
              <a:gdLst/>
              <a:ahLst/>
              <a:cxnLst/>
              <a:rect l="l" t="t" r="r" b="b"/>
              <a:pathLst>
                <a:path w="3198495" h="1141095">
                  <a:moveTo>
                    <a:pt x="3101695" y="1141018"/>
                  </a:moveTo>
                  <a:lnTo>
                    <a:pt x="0" y="1141018"/>
                  </a:lnTo>
                  <a:lnTo>
                    <a:pt x="96335" y="0"/>
                  </a:lnTo>
                  <a:lnTo>
                    <a:pt x="3198030" y="0"/>
                  </a:lnTo>
                  <a:lnTo>
                    <a:pt x="3101695" y="114101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68957" y="4993296"/>
              <a:ext cx="3198495" cy="1143000"/>
            </a:xfrm>
            <a:custGeom>
              <a:avLst/>
              <a:gdLst/>
              <a:ahLst/>
              <a:cxnLst/>
              <a:rect l="l" t="t" r="r" b="b"/>
              <a:pathLst>
                <a:path w="3198495" h="1143000">
                  <a:moveTo>
                    <a:pt x="3101822" y="1142491"/>
                  </a:moveTo>
                  <a:lnTo>
                    <a:pt x="0" y="1142491"/>
                  </a:lnTo>
                  <a:lnTo>
                    <a:pt x="96338" y="0"/>
                  </a:lnTo>
                  <a:lnTo>
                    <a:pt x="3198161" y="0"/>
                  </a:lnTo>
                  <a:lnTo>
                    <a:pt x="3101822" y="1142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68962" y="4993287"/>
              <a:ext cx="3198495" cy="1143000"/>
            </a:xfrm>
            <a:custGeom>
              <a:avLst/>
              <a:gdLst/>
              <a:ahLst/>
              <a:cxnLst/>
              <a:rect l="l" t="t" r="r" b="b"/>
              <a:pathLst>
                <a:path w="3198495" h="1143000">
                  <a:moveTo>
                    <a:pt x="96339" y="0"/>
                  </a:moveTo>
                  <a:lnTo>
                    <a:pt x="0" y="1142504"/>
                  </a:lnTo>
                  <a:lnTo>
                    <a:pt x="3101809" y="1142504"/>
                  </a:lnTo>
                  <a:lnTo>
                    <a:pt x="3198149" y="0"/>
                  </a:lnTo>
                  <a:lnTo>
                    <a:pt x="96339" y="0"/>
                  </a:lnTo>
                  <a:close/>
                </a:path>
              </a:pathLst>
            </a:custGeom>
            <a:ln w="1971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18135" y="2015998"/>
            <a:ext cx="9394190" cy="449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00">
              <a:latin typeface="Times New Roman"/>
              <a:cs typeface="Times New Roman"/>
            </a:endParaRPr>
          </a:p>
          <a:p>
            <a:pPr marL="6074410" marR="852805" indent="-5080" algn="ctr">
              <a:lnSpc>
                <a:spcPts val="1460"/>
              </a:lnSpc>
            </a:pP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It 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is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very 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important that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older people </a:t>
            </a:r>
            <a:r>
              <a:rPr sz="13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and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those 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with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serious health conditions get </a:t>
            </a:r>
            <a:r>
              <a:rPr sz="1350" b="1" i="1" spc="-57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vaccinated</a:t>
            </a:r>
            <a:endParaRPr sz="135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3644" y="492200"/>
            <a:ext cx="4813300" cy="1118235"/>
            <a:chOff x="43644" y="492200"/>
            <a:chExt cx="4813300" cy="1118235"/>
          </a:xfrm>
        </p:grpSpPr>
        <p:sp>
          <p:nvSpPr>
            <p:cNvPr id="22" name="object 22"/>
            <p:cNvSpPr/>
            <p:nvPr/>
          </p:nvSpPr>
          <p:spPr>
            <a:xfrm>
              <a:off x="119545" y="568121"/>
              <a:ext cx="4737735" cy="1042035"/>
            </a:xfrm>
            <a:custGeom>
              <a:avLst/>
              <a:gdLst/>
              <a:ahLst/>
              <a:cxnLst/>
              <a:rect l="l" t="t" r="r" b="b"/>
              <a:pathLst>
                <a:path w="4737735" h="1042035">
                  <a:moveTo>
                    <a:pt x="4737392" y="0"/>
                  </a:moveTo>
                  <a:lnTo>
                    <a:pt x="0" y="0"/>
                  </a:lnTo>
                  <a:lnTo>
                    <a:pt x="0" y="965784"/>
                  </a:lnTo>
                  <a:lnTo>
                    <a:pt x="0" y="1041692"/>
                  </a:lnTo>
                  <a:lnTo>
                    <a:pt x="4737392" y="1041692"/>
                  </a:lnTo>
                  <a:lnTo>
                    <a:pt x="4737392" y="965784"/>
                  </a:lnTo>
                  <a:lnTo>
                    <a:pt x="47373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644" y="492200"/>
              <a:ext cx="4737735" cy="1042035"/>
            </a:xfrm>
            <a:custGeom>
              <a:avLst/>
              <a:gdLst/>
              <a:ahLst/>
              <a:cxnLst/>
              <a:rect l="l" t="t" r="r" b="b"/>
              <a:pathLst>
                <a:path w="4737735" h="1042035">
                  <a:moveTo>
                    <a:pt x="4598771" y="1041704"/>
                  </a:moveTo>
                  <a:lnTo>
                    <a:pt x="0" y="1041704"/>
                  </a:lnTo>
                  <a:lnTo>
                    <a:pt x="138611" y="0"/>
                  </a:lnTo>
                  <a:lnTo>
                    <a:pt x="4737383" y="0"/>
                  </a:lnTo>
                  <a:lnTo>
                    <a:pt x="4598771" y="10417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4086225" cy="9296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10" dirty="0">
                <a:latin typeface="Futura PT Bold"/>
                <a:cs typeface="Futura PT Bold"/>
              </a:rPr>
              <a:t>THE</a:t>
            </a:r>
            <a:r>
              <a:rPr sz="2100" i="1" dirty="0">
                <a:latin typeface="Futura PT Bold"/>
                <a:cs typeface="Futura PT Bold"/>
              </a:rPr>
              <a:t> VACCINE </a:t>
            </a:r>
            <a:r>
              <a:rPr sz="2100" i="1" spc="10" dirty="0">
                <a:latin typeface="Futura PT Bold"/>
                <a:cs typeface="Futura PT Bold"/>
              </a:rPr>
              <a:t>IS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SAFE</a:t>
            </a:r>
            <a:r>
              <a:rPr sz="2100" i="1" dirty="0">
                <a:latin typeface="Futura PT Bold"/>
                <a:cs typeface="Futura PT Bold"/>
              </a:rPr>
              <a:t> </a:t>
            </a:r>
            <a:r>
              <a:rPr sz="2100" i="1" spc="40" dirty="0">
                <a:latin typeface="Futura PT Bold"/>
                <a:cs typeface="Futura PT Bold"/>
              </a:rPr>
              <a:t>FOR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OLDER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PEOPLE</a:t>
            </a:r>
            <a:r>
              <a:rPr sz="2100" i="1" spc="10" dirty="0">
                <a:latin typeface="Futura PT Bold"/>
                <a:cs typeface="Futura PT Bold"/>
              </a:rPr>
              <a:t> AND</a:t>
            </a:r>
            <a:r>
              <a:rPr sz="2100" i="1" spc="15" dirty="0">
                <a:latin typeface="Futura PT Bold"/>
                <a:cs typeface="Futura PT Bold"/>
              </a:rPr>
              <a:t> PEOPLE WITH </a:t>
            </a:r>
            <a:r>
              <a:rPr sz="2100" i="1" dirty="0">
                <a:latin typeface="Futura PT Bold"/>
                <a:cs typeface="Futura PT Bold"/>
              </a:rPr>
              <a:t>A 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SERIOUS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-10" dirty="0">
                <a:latin typeface="Futura PT Bold"/>
                <a:cs typeface="Futura PT Bold"/>
              </a:rPr>
              <a:t>HEALTH</a:t>
            </a:r>
            <a:r>
              <a:rPr sz="2100" i="1" spc="10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CONDITION</a:t>
            </a:r>
            <a:endParaRPr sz="2100">
              <a:latin typeface="Futura PT Bold"/>
              <a:cs typeface="Futura PT Bold"/>
            </a:endParaRPr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96744" y="1197000"/>
            <a:ext cx="5415023" cy="5409006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2578" y="2977920"/>
            <a:ext cx="616712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02180" algn="l"/>
                <a:tab pos="2982595" algn="l"/>
              </a:tabLst>
            </a:pPr>
            <a:r>
              <a:rPr spc="-45" dirty="0"/>
              <a:t>WHAT	</a:t>
            </a:r>
            <a:r>
              <a:rPr dirty="0"/>
              <a:t>IS	</a:t>
            </a:r>
            <a:r>
              <a:rPr spc="-90" dirty="0"/>
              <a:t>COVID-19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2005" y="1340999"/>
              <a:ext cx="5462418" cy="52659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30311" y="4739863"/>
              <a:ext cx="3277870" cy="1096010"/>
            </a:xfrm>
            <a:custGeom>
              <a:avLst/>
              <a:gdLst/>
              <a:ahLst/>
              <a:cxnLst/>
              <a:rect l="l" t="t" r="r" b="b"/>
              <a:pathLst>
                <a:path w="3277870" h="1096010">
                  <a:moveTo>
                    <a:pt x="3178962" y="1095540"/>
                  </a:moveTo>
                  <a:lnTo>
                    <a:pt x="0" y="1095540"/>
                  </a:lnTo>
                  <a:lnTo>
                    <a:pt x="98739" y="0"/>
                  </a:lnTo>
                  <a:lnTo>
                    <a:pt x="3277689" y="0"/>
                  </a:lnTo>
                  <a:lnTo>
                    <a:pt x="3178962" y="109554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79962" y="4654032"/>
              <a:ext cx="3278504" cy="1099820"/>
            </a:xfrm>
            <a:custGeom>
              <a:avLst/>
              <a:gdLst/>
              <a:ahLst/>
              <a:cxnLst/>
              <a:rect l="l" t="t" r="r" b="b"/>
              <a:pathLst>
                <a:path w="3278504" h="1099820">
                  <a:moveTo>
                    <a:pt x="3179305" y="1099451"/>
                  </a:moveTo>
                  <a:lnTo>
                    <a:pt x="0" y="1099451"/>
                  </a:lnTo>
                  <a:lnTo>
                    <a:pt x="98749" y="0"/>
                  </a:lnTo>
                  <a:lnTo>
                    <a:pt x="3278055" y="0"/>
                  </a:lnTo>
                  <a:lnTo>
                    <a:pt x="3179305" y="1099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79967" y="4654032"/>
              <a:ext cx="3278504" cy="1099820"/>
            </a:xfrm>
            <a:custGeom>
              <a:avLst/>
              <a:gdLst/>
              <a:ahLst/>
              <a:cxnLst/>
              <a:rect l="l" t="t" r="r" b="b"/>
              <a:pathLst>
                <a:path w="3278504" h="1099820">
                  <a:moveTo>
                    <a:pt x="98749" y="0"/>
                  </a:moveTo>
                  <a:lnTo>
                    <a:pt x="0" y="1099451"/>
                  </a:lnTo>
                  <a:lnTo>
                    <a:pt x="3179292" y="1099451"/>
                  </a:lnTo>
                  <a:lnTo>
                    <a:pt x="3278042" y="0"/>
                  </a:lnTo>
                  <a:lnTo>
                    <a:pt x="98749" y="0"/>
                  </a:lnTo>
                  <a:close/>
                </a:path>
              </a:pathLst>
            </a:custGeom>
            <a:ln w="20201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2006" y="2109000"/>
            <a:ext cx="9394190" cy="449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Times New Roman"/>
              <a:cs typeface="Times New Roman"/>
            </a:endParaRPr>
          </a:p>
          <a:p>
            <a:pPr marL="5892165" marR="1041400" indent="1270" algn="ctr">
              <a:lnSpc>
                <a:spcPts val="1500"/>
              </a:lnSpc>
            </a:pP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If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 are pregnant and </a:t>
            </a:r>
            <a:r>
              <a:rPr sz="14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choose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to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have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 vaccine,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can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get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early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access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745" y="492194"/>
            <a:ext cx="4013200" cy="838835"/>
            <a:chOff x="81745" y="492194"/>
            <a:chExt cx="4013200" cy="838835"/>
          </a:xfrm>
        </p:grpSpPr>
        <p:sp>
          <p:nvSpPr>
            <p:cNvPr id="23" name="object 23"/>
            <p:cNvSpPr/>
            <p:nvPr/>
          </p:nvSpPr>
          <p:spPr>
            <a:xfrm>
              <a:off x="157645" y="568121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9372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937292" y="762304"/>
                  </a:lnTo>
                  <a:lnTo>
                    <a:pt x="3937292" y="686384"/>
                  </a:lnTo>
                  <a:lnTo>
                    <a:pt x="39372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745" y="492194"/>
              <a:ext cx="3937635" cy="762635"/>
            </a:xfrm>
            <a:custGeom>
              <a:avLst/>
              <a:gdLst/>
              <a:ahLst/>
              <a:cxnLst/>
              <a:rect l="l" t="t" r="r" b="b"/>
              <a:pathLst>
                <a:path w="3937635" h="762635">
                  <a:moveTo>
                    <a:pt x="38367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937279" y="0"/>
                  </a:lnTo>
                  <a:lnTo>
                    <a:pt x="38367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3190875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10" dirty="0">
                <a:latin typeface="Futura PT Bold"/>
                <a:cs typeface="Futura PT Bold"/>
              </a:rPr>
              <a:t>THE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VACCINE </a:t>
            </a:r>
            <a:r>
              <a:rPr sz="2100" i="1" spc="10" dirty="0">
                <a:latin typeface="Futura PT Bold"/>
                <a:cs typeface="Futura PT Bold"/>
              </a:rPr>
              <a:t>IS</a:t>
            </a:r>
            <a:r>
              <a:rPr sz="2100" i="1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SAFE</a:t>
            </a:r>
            <a:r>
              <a:rPr sz="2100" i="1" dirty="0">
                <a:latin typeface="Futura PT Bold"/>
                <a:cs typeface="Futura PT Bold"/>
              </a:rPr>
              <a:t> </a:t>
            </a:r>
            <a:r>
              <a:rPr sz="2100" i="1" spc="45" dirty="0">
                <a:latin typeface="Futura PT Bold"/>
                <a:cs typeface="Futura PT Bold"/>
              </a:rPr>
              <a:t>FOR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PREGNANT</a:t>
            </a:r>
            <a:r>
              <a:rPr sz="2100" i="1" spc="10" dirty="0">
                <a:latin typeface="Futura PT Bold"/>
                <a:cs typeface="Futura PT Bold"/>
              </a:rPr>
              <a:t> </a:t>
            </a:r>
            <a:r>
              <a:rPr sz="2100" i="1" spc="5" dirty="0">
                <a:latin typeface="Futura PT Bold"/>
                <a:cs typeface="Futura PT Bold"/>
              </a:rPr>
              <a:t>WOMEN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644" y="250677"/>
            <a:ext cx="11896090" cy="6502400"/>
            <a:chOff x="43644" y="250677"/>
            <a:chExt cx="118960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79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2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9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545" y="568121"/>
              <a:ext cx="9526905" cy="6038850"/>
            </a:xfrm>
            <a:custGeom>
              <a:avLst/>
              <a:gdLst/>
              <a:ahLst/>
              <a:cxnLst/>
              <a:rect l="l" t="t" r="r" b="b"/>
              <a:pathLst>
                <a:path w="9526905" h="6038850">
                  <a:moveTo>
                    <a:pt x="4737392" y="0"/>
                  </a:moveTo>
                  <a:lnTo>
                    <a:pt x="0" y="0"/>
                  </a:lnTo>
                  <a:lnTo>
                    <a:pt x="0" y="965784"/>
                  </a:lnTo>
                  <a:lnTo>
                    <a:pt x="0" y="1041692"/>
                  </a:lnTo>
                  <a:lnTo>
                    <a:pt x="4737392" y="1041692"/>
                  </a:lnTo>
                  <a:lnTo>
                    <a:pt x="4737392" y="965784"/>
                  </a:lnTo>
                  <a:lnTo>
                    <a:pt x="4737392" y="0"/>
                  </a:lnTo>
                  <a:close/>
                </a:path>
                <a:path w="9526905" h="6038850">
                  <a:moveTo>
                    <a:pt x="9526308" y="1540878"/>
                  </a:moveTo>
                  <a:lnTo>
                    <a:pt x="132461" y="1540878"/>
                  </a:lnTo>
                  <a:lnTo>
                    <a:pt x="132461" y="6038824"/>
                  </a:lnTo>
                  <a:lnTo>
                    <a:pt x="9526308" y="6038824"/>
                  </a:lnTo>
                  <a:lnTo>
                    <a:pt x="9526308" y="1540878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644" y="492200"/>
              <a:ext cx="4737735" cy="1042035"/>
            </a:xfrm>
            <a:custGeom>
              <a:avLst/>
              <a:gdLst/>
              <a:ahLst/>
              <a:cxnLst/>
              <a:rect l="l" t="t" r="r" b="b"/>
              <a:pathLst>
                <a:path w="4737735" h="1042035">
                  <a:moveTo>
                    <a:pt x="4598771" y="1041704"/>
                  </a:moveTo>
                  <a:lnTo>
                    <a:pt x="0" y="1041704"/>
                  </a:lnTo>
                  <a:lnTo>
                    <a:pt x="138611" y="0"/>
                  </a:lnTo>
                  <a:lnTo>
                    <a:pt x="4737383" y="0"/>
                  </a:lnTo>
                  <a:lnTo>
                    <a:pt x="4598771" y="10417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2990215" cy="9296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10" dirty="0">
                <a:latin typeface="Futura PT Bold"/>
                <a:cs typeface="Futura PT Bold"/>
              </a:rPr>
              <a:t>THE </a:t>
            </a:r>
            <a:r>
              <a:rPr sz="2100" i="1" dirty="0">
                <a:latin typeface="Futura PT Bold"/>
                <a:cs typeface="Futura PT Bold"/>
              </a:rPr>
              <a:t>VACCINE</a:t>
            </a:r>
            <a:r>
              <a:rPr sz="2100" i="1" spc="10" dirty="0">
                <a:latin typeface="Futura PT Bold"/>
                <a:cs typeface="Futura PT Bold"/>
              </a:rPr>
              <a:t> IS </a:t>
            </a:r>
            <a:r>
              <a:rPr sz="2100" i="1" spc="20" dirty="0">
                <a:latin typeface="Futura PT Bold"/>
                <a:cs typeface="Futura PT Bold"/>
              </a:rPr>
              <a:t>SAFE </a:t>
            </a:r>
            <a:r>
              <a:rPr sz="2100" i="1" spc="25" dirty="0">
                <a:latin typeface="Futura PT Bold"/>
                <a:cs typeface="Futura PT Bold"/>
              </a:rPr>
              <a:t> </a:t>
            </a:r>
            <a:r>
              <a:rPr sz="2100" i="1" spc="40" dirty="0">
                <a:latin typeface="Futura PT Bold"/>
                <a:cs typeface="Futura PT Bold"/>
              </a:rPr>
              <a:t>FOR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spc="5" dirty="0">
                <a:latin typeface="Futura PT Bold"/>
                <a:cs typeface="Futura PT Bold"/>
              </a:rPr>
              <a:t>WOMEN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spc="10" dirty="0">
                <a:latin typeface="Futura PT Bold"/>
                <a:cs typeface="Futura PT Bold"/>
              </a:rPr>
              <a:t>WHO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ARE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BREASTFEEDING</a:t>
            </a:r>
            <a:endParaRPr sz="2100">
              <a:latin typeface="Futura PT Bold"/>
              <a:cs typeface="Futura PT 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455062" y="992886"/>
            <a:ext cx="6887209" cy="5614670"/>
            <a:chOff x="2455062" y="992886"/>
            <a:chExt cx="6887209" cy="561467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55062" y="992886"/>
              <a:ext cx="4744935" cy="561406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916881" y="5204115"/>
              <a:ext cx="3425825" cy="1117600"/>
            </a:xfrm>
            <a:custGeom>
              <a:avLst/>
              <a:gdLst/>
              <a:ahLst/>
              <a:cxnLst/>
              <a:rect l="l" t="t" r="r" b="b"/>
              <a:pathLst>
                <a:path w="3425825" h="1117600">
                  <a:moveTo>
                    <a:pt x="3322205" y="1117498"/>
                  </a:moveTo>
                  <a:lnTo>
                    <a:pt x="0" y="1117498"/>
                  </a:lnTo>
                  <a:lnTo>
                    <a:pt x="103188" y="0"/>
                  </a:lnTo>
                  <a:lnTo>
                    <a:pt x="3425393" y="0"/>
                  </a:lnTo>
                  <a:lnTo>
                    <a:pt x="3322205" y="111749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64296" y="5116806"/>
              <a:ext cx="3425825" cy="1121410"/>
            </a:xfrm>
            <a:custGeom>
              <a:avLst/>
              <a:gdLst/>
              <a:ahLst/>
              <a:cxnLst/>
              <a:rect l="l" t="t" r="r" b="b"/>
              <a:pathLst>
                <a:path w="3425825" h="1121410">
                  <a:moveTo>
                    <a:pt x="3322523" y="1120990"/>
                  </a:moveTo>
                  <a:lnTo>
                    <a:pt x="0" y="1120990"/>
                  </a:lnTo>
                  <a:lnTo>
                    <a:pt x="103198" y="0"/>
                  </a:lnTo>
                  <a:lnTo>
                    <a:pt x="3425721" y="0"/>
                  </a:lnTo>
                  <a:lnTo>
                    <a:pt x="3322523" y="11209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64299" y="5116813"/>
              <a:ext cx="3425825" cy="1121410"/>
            </a:xfrm>
            <a:custGeom>
              <a:avLst/>
              <a:gdLst/>
              <a:ahLst/>
              <a:cxnLst/>
              <a:rect l="l" t="t" r="r" b="b"/>
              <a:pathLst>
                <a:path w="3425825" h="1121410">
                  <a:moveTo>
                    <a:pt x="103196" y="0"/>
                  </a:moveTo>
                  <a:lnTo>
                    <a:pt x="0" y="1120978"/>
                  </a:lnTo>
                  <a:lnTo>
                    <a:pt x="3322523" y="1120978"/>
                  </a:lnTo>
                  <a:lnTo>
                    <a:pt x="3425719" y="0"/>
                  </a:lnTo>
                  <a:lnTo>
                    <a:pt x="103196" y="0"/>
                  </a:lnTo>
                  <a:close/>
                </a:path>
              </a:pathLst>
            </a:custGeom>
            <a:ln w="21109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52006" y="2109000"/>
            <a:ext cx="9394190" cy="38985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5904865" marR="740410" algn="ctr">
              <a:lnSpc>
                <a:spcPts val="1570"/>
              </a:lnSpc>
            </a:pPr>
            <a:endParaRPr lang="en-US" sz="1950" dirty="0">
              <a:latin typeface="Times New Roman"/>
              <a:cs typeface="Times New Roman"/>
            </a:endParaRPr>
          </a:p>
          <a:p>
            <a:pPr marL="5904865" marR="740410" algn="ctr">
              <a:lnSpc>
                <a:spcPts val="1570"/>
              </a:lnSpc>
            </a:pPr>
            <a:r>
              <a:rPr sz="14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There</a:t>
            </a:r>
            <a:r>
              <a:rPr sz="14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are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no</a:t>
            </a:r>
            <a:r>
              <a:rPr sz="14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safety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concerns </a:t>
            </a:r>
            <a:r>
              <a:rPr sz="1450" b="1" i="1" spc="-6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about giving the 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vaccine to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 women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who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are</a:t>
            </a:r>
            <a:r>
              <a:rPr sz="14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breastfeeding</a:t>
            </a:r>
            <a:endParaRPr sz="1450" dirty="0">
              <a:latin typeface="Comic Sans MS"/>
              <a:cs typeface="Comic Sans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3588" y="2658332"/>
            <a:ext cx="622490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0170" algn="l"/>
              </a:tabLst>
            </a:pP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THE	</a:t>
            </a:r>
            <a:r>
              <a:rPr sz="5500" b="1" spc="-5" dirty="0">
                <a:solidFill>
                  <a:srgbClr val="FFFFFF"/>
                </a:solidFill>
                <a:latin typeface="Futura PT Bold"/>
                <a:cs typeface="Futura PT Bold"/>
              </a:rPr>
              <a:t>EFFECTIVENESS</a:t>
            </a:r>
            <a:endParaRPr sz="5500">
              <a:latin typeface="Futura PT Bold"/>
              <a:cs typeface="Futura PT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34816" y="3242532"/>
            <a:ext cx="532257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3945" algn="l"/>
                <a:tab pos="2432050" algn="l"/>
              </a:tabLst>
            </a:pP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OF	THE	</a:t>
            </a:r>
            <a:r>
              <a:rPr sz="5500" b="1" spc="-280" dirty="0">
                <a:solidFill>
                  <a:srgbClr val="FFFFFF"/>
                </a:solidFill>
                <a:latin typeface="Futura PT Bold"/>
                <a:cs typeface="Futura PT Bold"/>
              </a:rPr>
              <a:t>V</a:t>
            </a:r>
            <a:r>
              <a:rPr sz="5500" b="1" spc="-140" dirty="0">
                <a:solidFill>
                  <a:srgbClr val="FFFFFF"/>
                </a:solidFill>
                <a:latin typeface="Futura PT Bold"/>
                <a:cs typeface="Futura PT Bold"/>
              </a:rPr>
              <a:t>A</a:t>
            </a: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CCINE</a:t>
            </a:r>
            <a:endParaRPr sz="5500">
              <a:latin typeface="Futura PT Bold"/>
              <a:cs typeface="Futura PT 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0" algn="ctr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marL="25400" algn="ctr">
              <a:lnSpc>
                <a:spcPct val="100000"/>
              </a:lnSpc>
              <a:spcBef>
                <a:spcPts val="35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479018"/>
            <a:ext cx="11550650" cy="6274435"/>
            <a:chOff x="119849" y="479018"/>
            <a:chExt cx="11550650" cy="62744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9393847" y="2146795"/>
                  </a:moveTo>
                  <a:lnTo>
                    <a:pt x="0" y="2146795"/>
                  </a:lnTo>
                  <a:lnTo>
                    <a:pt x="0" y="4532503"/>
                  </a:lnTo>
                  <a:lnTo>
                    <a:pt x="9393847" y="4532503"/>
                  </a:lnTo>
                  <a:lnTo>
                    <a:pt x="9393847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82083" y="479018"/>
              <a:ext cx="3968686" cy="360053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75104" y="2907184"/>
              <a:ext cx="3134360" cy="913130"/>
            </a:xfrm>
            <a:custGeom>
              <a:avLst/>
              <a:gdLst/>
              <a:ahLst/>
              <a:cxnLst/>
              <a:rect l="l" t="t" r="r" b="b"/>
              <a:pathLst>
                <a:path w="3134360" h="913129">
                  <a:moveTo>
                    <a:pt x="3076917" y="913041"/>
                  </a:moveTo>
                  <a:lnTo>
                    <a:pt x="0" y="913041"/>
                  </a:lnTo>
                  <a:lnTo>
                    <a:pt x="57078" y="0"/>
                  </a:lnTo>
                  <a:lnTo>
                    <a:pt x="3134008" y="0"/>
                  </a:lnTo>
                  <a:lnTo>
                    <a:pt x="3076917" y="91304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26251" y="2838775"/>
              <a:ext cx="3134360" cy="913130"/>
            </a:xfrm>
            <a:custGeom>
              <a:avLst/>
              <a:gdLst/>
              <a:ahLst/>
              <a:cxnLst/>
              <a:rect l="l" t="t" r="r" b="b"/>
              <a:pathLst>
                <a:path w="3134360" h="913129">
                  <a:moveTo>
                    <a:pt x="3076905" y="913041"/>
                  </a:moveTo>
                  <a:lnTo>
                    <a:pt x="0" y="913041"/>
                  </a:lnTo>
                  <a:lnTo>
                    <a:pt x="57078" y="0"/>
                  </a:lnTo>
                  <a:lnTo>
                    <a:pt x="3133996" y="0"/>
                  </a:lnTo>
                  <a:lnTo>
                    <a:pt x="3076905" y="913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26250" y="2838772"/>
              <a:ext cx="3134360" cy="913130"/>
            </a:xfrm>
            <a:custGeom>
              <a:avLst/>
              <a:gdLst/>
              <a:ahLst/>
              <a:cxnLst/>
              <a:rect l="l" t="t" r="r" b="b"/>
              <a:pathLst>
                <a:path w="3134360" h="913129">
                  <a:moveTo>
                    <a:pt x="57079" y="0"/>
                  </a:moveTo>
                  <a:lnTo>
                    <a:pt x="0" y="913053"/>
                  </a:lnTo>
                  <a:lnTo>
                    <a:pt x="3076917" y="913053"/>
                  </a:lnTo>
                  <a:lnTo>
                    <a:pt x="3133997" y="0"/>
                  </a:lnTo>
                  <a:lnTo>
                    <a:pt x="57079" y="0"/>
                  </a:lnTo>
                  <a:close/>
                </a:path>
              </a:pathLst>
            </a:custGeom>
            <a:ln w="19680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52006" y="2074443"/>
            <a:ext cx="9394190" cy="2005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466725" marR="6148705" algn="ctr">
              <a:lnSpc>
                <a:spcPct val="102600"/>
              </a:lnSpc>
              <a:tabLst>
                <a:tab pos="990600" algn="l"/>
                <a:tab pos="1336040" algn="l"/>
                <a:tab pos="2002789" algn="l"/>
                <a:tab pos="2870835" algn="l"/>
              </a:tabLst>
            </a:pP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350" b="1" i="1" spc="18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will</a:t>
            </a:r>
            <a:r>
              <a:rPr sz="1350" b="1" i="1" spc="18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have</a:t>
            </a:r>
            <a:r>
              <a:rPr sz="1350" b="1" i="1" spc="18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some</a:t>
            </a:r>
            <a:r>
              <a:rPr sz="1350" b="1" i="1" spc="18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immunity</a:t>
            </a:r>
            <a:r>
              <a:rPr sz="1350" b="1" i="1" spc="18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as </a:t>
            </a:r>
            <a:r>
              <a:rPr sz="1350" b="1" i="1" spc="-57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soon</a:t>
            </a:r>
            <a:r>
              <a:rPr sz="135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as</a:t>
            </a:r>
            <a:r>
              <a:rPr sz="135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you’ve</a:t>
            </a:r>
            <a:r>
              <a:rPr sz="135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receive</a:t>
            </a:r>
            <a:r>
              <a:rPr sz="13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d</a:t>
            </a:r>
            <a:r>
              <a:rPr sz="135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your  </a:t>
            </a:r>
            <a:r>
              <a:rPr sz="13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first</a:t>
            </a:r>
            <a:r>
              <a:rPr sz="13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dose.</a:t>
            </a:r>
            <a:endParaRPr sz="1350" dirty="0">
              <a:latin typeface="Comic Sans MS"/>
              <a:cs typeface="Comic Sans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51993" y="4221251"/>
            <a:ext cx="9274175" cy="2385060"/>
            <a:chOff x="251993" y="4221251"/>
            <a:chExt cx="9274175" cy="238506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993" y="4221251"/>
              <a:ext cx="7053806" cy="238475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501195" y="5508863"/>
              <a:ext cx="3024505" cy="881380"/>
            </a:xfrm>
            <a:custGeom>
              <a:avLst/>
              <a:gdLst/>
              <a:ahLst/>
              <a:cxnLst/>
              <a:rect l="l" t="t" r="r" b="b"/>
              <a:pathLst>
                <a:path w="3024504" h="881379">
                  <a:moveTo>
                    <a:pt x="2969348" y="881138"/>
                  </a:moveTo>
                  <a:lnTo>
                    <a:pt x="0" y="881138"/>
                  </a:lnTo>
                  <a:lnTo>
                    <a:pt x="55091" y="0"/>
                  </a:lnTo>
                  <a:lnTo>
                    <a:pt x="3024440" y="0"/>
                  </a:lnTo>
                  <a:lnTo>
                    <a:pt x="2969348" y="88113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54037" y="5442856"/>
              <a:ext cx="3024505" cy="881380"/>
            </a:xfrm>
            <a:custGeom>
              <a:avLst/>
              <a:gdLst/>
              <a:ahLst/>
              <a:cxnLst/>
              <a:rect l="l" t="t" r="r" b="b"/>
              <a:pathLst>
                <a:path w="3024504" h="881379">
                  <a:moveTo>
                    <a:pt x="2969348" y="881126"/>
                  </a:moveTo>
                  <a:lnTo>
                    <a:pt x="0" y="881126"/>
                  </a:lnTo>
                  <a:lnTo>
                    <a:pt x="55090" y="0"/>
                  </a:lnTo>
                  <a:lnTo>
                    <a:pt x="3024438" y="0"/>
                  </a:lnTo>
                  <a:lnTo>
                    <a:pt x="2969348" y="881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54036" y="5442849"/>
              <a:ext cx="3024505" cy="881380"/>
            </a:xfrm>
            <a:custGeom>
              <a:avLst/>
              <a:gdLst/>
              <a:ahLst/>
              <a:cxnLst/>
              <a:rect l="l" t="t" r="r" b="b"/>
              <a:pathLst>
                <a:path w="3024504" h="881379">
                  <a:moveTo>
                    <a:pt x="55090" y="0"/>
                  </a:moveTo>
                  <a:lnTo>
                    <a:pt x="0" y="881125"/>
                  </a:lnTo>
                  <a:lnTo>
                    <a:pt x="2969361" y="881125"/>
                  </a:lnTo>
                  <a:lnTo>
                    <a:pt x="3024451" y="0"/>
                  </a:lnTo>
                  <a:lnTo>
                    <a:pt x="55090" y="0"/>
                  </a:lnTo>
                  <a:close/>
                </a:path>
              </a:pathLst>
            </a:custGeom>
            <a:ln w="18990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>
              <a:latin typeface="Times New Roman"/>
              <a:cs typeface="Times New Roman"/>
            </a:endParaRPr>
          </a:p>
          <a:p>
            <a:pPr marL="6387465" marR="324485" indent="-1905" algn="ctr">
              <a:lnSpc>
                <a:spcPct val="102800"/>
              </a:lnSpc>
              <a:tabLst>
                <a:tab pos="6816725" algn="l"/>
                <a:tab pos="7440295" algn="l"/>
                <a:tab pos="8021955" algn="l"/>
                <a:tab pos="8519160" algn="l"/>
              </a:tabLst>
            </a:pPr>
            <a:r>
              <a:rPr sz="1300" b="1" i="1" spc="30" dirty="0">
                <a:solidFill>
                  <a:srgbClr val="725A90"/>
                </a:solidFill>
                <a:latin typeface="Comic Sans MS"/>
                <a:cs typeface="Comic Sans MS"/>
              </a:rPr>
              <a:t>W</a:t>
            </a:r>
            <a:r>
              <a:rPr sz="13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e</a:t>
            </a:r>
            <a:r>
              <a:rPr sz="1300" b="1" i="1" spc="-1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expect</a:t>
            </a:r>
            <a:r>
              <a:rPr sz="1300" b="1" i="1" spc="-1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</a:t>
            </a:r>
            <a:r>
              <a:rPr sz="1300" b="1" i="1" spc="-1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will</a:t>
            </a:r>
            <a:r>
              <a:rPr sz="1300" b="1" i="1" spc="-1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have</a:t>
            </a:r>
            <a:r>
              <a:rPr sz="1300" b="1" i="1" spc="-1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immunity  tw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o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weeks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after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your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3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second 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dose.</a:t>
            </a:r>
            <a:endParaRPr sz="1300">
              <a:latin typeface="Comic Sans MS"/>
              <a:cs typeface="Comic Sans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19847" y="492196"/>
            <a:ext cx="2061210" cy="584835"/>
            <a:chOff x="119847" y="492196"/>
            <a:chExt cx="2061210" cy="584835"/>
          </a:xfrm>
        </p:grpSpPr>
        <p:sp>
          <p:nvSpPr>
            <p:cNvPr id="30" name="object 30"/>
            <p:cNvSpPr/>
            <p:nvPr/>
          </p:nvSpPr>
          <p:spPr>
            <a:xfrm>
              <a:off x="161606" y="568115"/>
              <a:ext cx="2019300" cy="508634"/>
            </a:xfrm>
            <a:custGeom>
              <a:avLst/>
              <a:gdLst/>
              <a:ahLst/>
              <a:cxnLst/>
              <a:rect l="l" t="t" r="r" b="b"/>
              <a:pathLst>
                <a:path w="2019300" h="508634">
                  <a:moveTo>
                    <a:pt x="1984895" y="508304"/>
                  </a:moveTo>
                  <a:lnTo>
                    <a:pt x="0" y="508304"/>
                  </a:lnTo>
                  <a:lnTo>
                    <a:pt x="34332" y="0"/>
                  </a:lnTo>
                  <a:lnTo>
                    <a:pt x="2019240" y="0"/>
                  </a:lnTo>
                  <a:lnTo>
                    <a:pt x="1984895" y="508304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9847" y="492196"/>
              <a:ext cx="2019300" cy="508634"/>
            </a:xfrm>
            <a:custGeom>
              <a:avLst/>
              <a:gdLst/>
              <a:ahLst/>
              <a:cxnLst/>
              <a:rect l="l" t="t" r="r" b="b"/>
              <a:pathLst>
                <a:path w="2019300" h="508634">
                  <a:moveTo>
                    <a:pt x="1984895" y="508304"/>
                  </a:moveTo>
                  <a:lnTo>
                    <a:pt x="0" y="508304"/>
                  </a:lnTo>
                  <a:lnTo>
                    <a:pt x="34332" y="0"/>
                  </a:lnTo>
                  <a:lnTo>
                    <a:pt x="2019240" y="0"/>
                  </a:lnTo>
                  <a:lnTo>
                    <a:pt x="1984895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13938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latin typeface="Futura PT Bold"/>
                <a:cs typeface="Futura PT Bold"/>
              </a:rPr>
              <a:t>IMMUNI</a:t>
            </a:r>
            <a:r>
              <a:rPr sz="2100" i="1" spc="60" dirty="0">
                <a:latin typeface="Futura PT Bold"/>
                <a:cs typeface="Futura PT Bold"/>
              </a:rPr>
              <a:t>T</a:t>
            </a:r>
            <a:r>
              <a:rPr sz="2100" i="1" dirty="0">
                <a:latin typeface="Futura PT Bold"/>
                <a:cs typeface="Futura PT Bold"/>
              </a:rPr>
              <a:t>Y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181041" y="6211306"/>
            <a:ext cx="1383030" cy="18923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0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0" algn="ctr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marL="25400" algn="ctr">
              <a:lnSpc>
                <a:spcPct val="100000"/>
              </a:lnSpc>
              <a:spcBef>
                <a:spcPts val="35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7" y="492196"/>
            <a:ext cx="11550650" cy="6261100"/>
            <a:chOff x="119847" y="492196"/>
            <a:chExt cx="11550650" cy="62611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79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4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6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2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9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30"/>
              <a:ext cx="9394190" cy="4531995"/>
            </a:xfrm>
            <a:custGeom>
              <a:avLst/>
              <a:gdLst/>
              <a:ahLst/>
              <a:cxnLst/>
              <a:rect l="l" t="t" r="r" b="b"/>
              <a:pathLst>
                <a:path w="9394190" h="4531995">
                  <a:moveTo>
                    <a:pt x="4557839" y="0"/>
                  </a:moveTo>
                  <a:lnTo>
                    <a:pt x="0" y="0"/>
                  </a:lnTo>
                  <a:lnTo>
                    <a:pt x="0" y="4531563"/>
                  </a:lnTo>
                  <a:lnTo>
                    <a:pt x="4557839" y="4531563"/>
                  </a:lnTo>
                  <a:lnTo>
                    <a:pt x="4557839" y="0"/>
                  </a:lnTo>
                  <a:close/>
                </a:path>
                <a:path w="9394190" h="4531995">
                  <a:moveTo>
                    <a:pt x="9393847" y="0"/>
                  </a:moveTo>
                  <a:lnTo>
                    <a:pt x="4697755" y="0"/>
                  </a:lnTo>
                  <a:lnTo>
                    <a:pt x="4697755" y="4531563"/>
                  </a:lnTo>
                  <a:lnTo>
                    <a:pt x="9393847" y="4531563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88050" y="1014945"/>
              <a:ext cx="3753332" cy="55910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00266" y="568121"/>
              <a:ext cx="4077970" cy="508634"/>
            </a:xfrm>
            <a:custGeom>
              <a:avLst/>
              <a:gdLst/>
              <a:ahLst/>
              <a:cxnLst/>
              <a:rect l="l" t="t" r="r" b="b"/>
              <a:pathLst>
                <a:path w="4077970" h="508634">
                  <a:moveTo>
                    <a:pt x="4077563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4077563" y="508304"/>
                  </a:lnTo>
                  <a:lnTo>
                    <a:pt x="4077563" y="432384"/>
                  </a:lnTo>
                  <a:lnTo>
                    <a:pt x="4077563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9847" y="492196"/>
              <a:ext cx="4077970" cy="508634"/>
            </a:xfrm>
            <a:custGeom>
              <a:avLst/>
              <a:gdLst/>
              <a:ahLst/>
              <a:cxnLst/>
              <a:rect l="l" t="t" r="r" b="b"/>
              <a:pathLst>
                <a:path w="4077970" h="508634">
                  <a:moveTo>
                    <a:pt x="4011434" y="508304"/>
                  </a:moveTo>
                  <a:lnTo>
                    <a:pt x="0" y="508304"/>
                  </a:lnTo>
                  <a:lnTo>
                    <a:pt x="66120" y="0"/>
                  </a:lnTo>
                  <a:lnTo>
                    <a:pt x="4077567" y="0"/>
                  </a:lnTo>
                  <a:lnTo>
                    <a:pt x="4011434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316738" y="528665"/>
            <a:ext cx="3552190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i="1" spc="-10" dirty="0">
                <a:latin typeface="Futura PT Bold"/>
                <a:cs typeface="Futura PT Bold"/>
              </a:rPr>
              <a:t>CAN</a:t>
            </a:r>
            <a:r>
              <a:rPr sz="2350" i="1" spc="-20" dirty="0">
                <a:latin typeface="Futura PT Bold"/>
                <a:cs typeface="Futura PT Bold"/>
              </a:rPr>
              <a:t> </a:t>
            </a:r>
            <a:r>
              <a:rPr sz="2350" i="1" spc="-5" dirty="0">
                <a:latin typeface="Futura PT Bold"/>
                <a:cs typeface="Futura PT Bold"/>
              </a:rPr>
              <a:t>I</a:t>
            </a:r>
            <a:r>
              <a:rPr sz="2350" i="1" spc="-20" dirty="0">
                <a:latin typeface="Futura PT Bold"/>
                <a:cs typeface="Futura PT Bold"/>
              </a:rPr>
              <a:t> </a:t>
            </a:r>
            <a:r>
              <a:rPr sz="2350" i="1" spc="-5" dirty="0">
                <a:latin typeface="Futura PT Bold"/>
                <a:cs typeface="Futura PT Bold"/>
              </a:rPr>
              <a:t>STILL</a:t>
            </a:r>
            <a:r>
              <a:rPr sz="2350" i="1" spc="-20" dirty="0">
                <a:latin typeface="Futura PT Bold"/>
                <a:cs typeface="Futura PT Bold"/>
              </a:rPr>
              <a:t> </a:t>
            </a:r>
            <a:r>
              <a:rPr sz="2350" i="1" spc="10" dirty="0">
                <a:latin typeface="Futura PT Bold"/>
                <a:cs typeface="Futura PT Bold"/>
              </a:rPr>
              <a:t>GET</a:t>
            </a:r>
            <a:r>
              <a:rPr sz="2350" i="1" spc="-20" dirty="0">
                <a:latin typeface="Futura PT Bold"/>
                <a:cs typeface="Futura PT Bold"/>
              </a:rPr>
              <a:t> </a:t>
            </a:r>
            <a:r>
              <a:rPr sz="2350" i="1" spc="-35" dirty="0">
                <a:latin typeface="Futura PT Bold"/>
                <a:cs typeface="Futura PT Bold"/>
              </a:rPr>
              <a:t>COVID-19</a:t>
            </a:r>
            <a:endParaRPr sz="2350">
              <a:latin typeface="Futura PT Bold"/>
              <a:cs typeface="Futura PT 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84999" y="961961"/>
            <a:ext cx="6087745" cy="5644515"/>
            <a:chOff x="684999" y="961961"/>
            <a:chExt cx="6087745" cy="5644515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4999" y="961961"/>
              <a:ext cx="3691851" cy="564404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047223" y="5614072"/>
              <a:ext cx="3725545" cy="775970"/>
            </a:xfrm>
            <a:custGeom>
              <a:avLst/>
              <a:gdLst/>
              <a:ahLst/>
              <a:cxnLst/>
              <a:rect l="l" t="t" r="r" b="b"/>
              <a:pathLst>
                <a:path w="3725545" h="775970">
                  <a:moveTo>
                    <a:pt x="3677259" y="775931"/>
                  </a:moveTo>
                  <a:lnTo>
                    <a:pt x="0" y="775931"/>
                  </a:lnTo>
                  <a:lnTo>
                    <a:pt x="47901" y="0"/>
                  </a:lnTo>
                  <a:lnTo>
                    <a:pt x="3725161" y="0"/>
                  </a:lnTo>
                  <a:lnTo>
                    <a:pt x="3677259" y="77593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997754" y="5544818"/>
              <a:ext cx="3725545" cy="775970"/>
            </a:xfrm>
            <a:custGeom>
              <a:avLst/>
              <a:gdLst/>
              <a:ahLst/>
              <a:cxnLst/>
              <a:rect l="l" t="t" r="r" b="b"/>
              <a:pathLst>
                <a:path w="3725545" h="775970">
                  <a:moveTo>
                    <a:pt x="3677259" y="775931"/>
                  </a:moveTo>
                  <a:lnTo>
                    <a:pt x="0" y="775931"/>
                  </a:lnTo>
                  <a:lnTo>
                    <a:pt x="47901" y="0"/>
                  </a:lnTo>
                  <a:lnTo>
                    <a:pt x="3725161" y="0"/>
                  </a:lnTo>
                  <a:lnTo>
                    <a:pt x="3677259" y="7759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97751" y="5544823"/>
              <a:ext cx="3725545" cy="775970"/>
            </a:xfrm>
            <a:custGeom>
              <a:avLst/>
              <a:gdLst/>
              <a:ahLst/>
              <a:cxnLst/>
              <a:rect l="l" t="t" r="r" b="b"/>
              <a:pathLst>
                <a:path w="3725545" h="775970">
                  <a:moveTo>
                    <a:pt x="47899" y="0"/>
                  </a:moveTo>
                  <a:lnTo>
                    <a:pt x="0" y="775919"/>
                  </a:lnTo>
                  <a:lnTo>
                    <a:pt x="3677272" y="775919"/>
                  </a:lnTo>
                  <a:lnTo>
                    <a:pt x="3725159" y="0"/>
                  </a:lnTo>
                  <a:lnTo>
                    <a:pt x="47899" y="0"/>
                  </a:lnTo>
                  <a:close/>
                </a:path>
              </a:pathLst>
            </a:custGeom>
            <a:ln w="19929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192946" y="5614335"/>
            <a:ext cx="33623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5920" algn="l"/>
                <a:tab pos="694690" algn="l"/>
                <a:tab pos="1543685" algn="l"/>
                <a:tab pos="1995805" algn="l"/>
                <a:tab pos="2710815" algn="l"/>
                <a:tab pos="3070225" algn="l"/>
              </a:tabLst>
            </a:pP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t	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s	possible	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fo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r	people	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t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o	get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181041" y="6211306"/>
            <a:ext cx="1383030" cy="18923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0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92946" y="5802308"/>
            <a:ext cx="33616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COVID-19</a:t>
            </a:r>
            <a:r>
              <a:rPr sz="1400" b="1" i="1" spc="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even</a:t>
            </a:r>
            <a:r>
              <a:rPr sz="1400" b="1" i="1" spc="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when</a:t>
            </a:r>
            <a:r>
              <a:rPr sz="1400" b="1" i="1" spc="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they</a:t>
            </a:r>
            <a:r>
              <a:rPr sz="1400" b="1" i="1" spc="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have</a:t>
            </a:r>
            <a:r>
              <a:rPr sz="1400" b="1" i="1" spc="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been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11076" y="5990281"/>
            <a:ext cx="9232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vaccinated</a:t>
            </a:r>
            <a:endParaRPr sz="1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105895"/>
            <a:ext cx="11550650" cy="5664200"/>
            <a:chOff x="119849" y="1088961"/>
            <a:chExt cx="11550650" cy="5664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2074430"/>
              <a:ext cx="9394190" cy="4531995"/>
            </a:xfrm>
            <a:custGeom>
              <a:avLst/>
              <a:gdLst/>
              <a:ahLst/>
              <a:cxnLst/>
              <a:rect l="l" t="t" r="r" b="b"/>
              <a:pathLst>
                <a:path w="9394190" h="4531995">
                  <a:moveTo>
                    <a:pt x="9393859" y="0"/>
                  </a:moveTo>
                  <a:lnTo>
                    <a:pt x="0" y="0"/>
                  </a:lnTo>
                  <a:lnTo>
                    <a:pt x="0" y="4531563"/>
                  </a:lnTo>
                  <a:lnTo>
                    <a:pt x="9393859" y="4531563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26288" y="1088961"/>
              <a:ext cx="3353396" cy="557011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16738" y="2519029"/>
            <a:ext cx="516191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b="1" i="1" spc="85" dirty="0">
                <a:solidFill>
                  <a:srgbClr val="FFFFFF"/>
                </a:solidFill>
                <a:latin typeface="Futura PT Extra Bold"/>
                <a:cs typeface="Futura PT Extra Bold"/>
              </a:rPr>
              <a:t>90</a:t>
            </a:r>
            <a:r>
              <a:rPr sz="8800" b="1" i="1" spc="-10" dirty="0">
                <a:solidFill>
                  <a:srgbClr val="FFFFFF"/>
                </a:solidFill>
                <a:latin typeface="Futura PT Extra Bold"/>
                <a:cs typeface="Futura PT Extra Bold"/>
              </a:rPr>
              <a:t> </a:t>
            </a:r>
            <a:r>
              <a:rPr sz="8800" b="1" i="1" spc="110" dirty="0">
                <a:solidFill>
                  <a:srgbClr val="FFFFFF"/>
                </a:solidFill>
                <a:latin typeface="Futura PT Extra Bold"/>
                <a:cs typeface="Futura PT Extra Bold"/>
              </a:rPr>
              <a:t>TO</a:t>
            </a:r>
            <a:r>
              <a:rPr sz="8800" b="1" i="1" spc="-5" dirty="0">
                <a:solidFill>
                  <a:srgbClr val="FFFFFF"/>
                </a:solidFill>
                <a:latin typeface="Futura PT Extra Bold"/>
                <a:cs typeface="Futura PT Extra Bold"/>
              </a:rPr>
              <a:t> </a:t>
            </a:r>
            <a:r>
              <a:rPr sz="8800" b="1" i="1" spc="-220" dirty="0">
                <a:solidFill>
                  <a:srgbClr val="FFFFFF"/>
                </a:solidFill>
                <a:latin typeface="Futura PT Extra Bold"/>
                <a:cs typeface="Futura PT Extra Bold"/>
              </a:rPr>
              <a:t>95</a:t>
            </a:r>
            <a:endParaRPr sz="8800">
              <a:latin typeface="Futura PT Extra Bold"/>
              <a:cs typeface="Futura PT Extra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2313" y="3458829"/>
            <a:ext cx="496189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b="1" i="1" spc="85" dirty="0">
                <a:solidFill>
                  <a:srgbClr val="FFFFFF"/>
                </a:solidFill>
                <a:latin typeface="Futura PT Extra Bold"/>
                <a:cs typeface="Futura PT Extra Bold"/>
              </a:rPr>
              <a:t>PERCENT</a:t>
            </a:r>
            <a:endParaRPr sz="8800">
              <a:latin typeface="Futura PT Extra Bold"/>
              <a:cs typeface="Futura PT Extra Bold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3644" y="492200"/>
            <a:ext cx="4813300" cy="1118235"/>
            <a:chOff x="43644" y="492200"/>
            <a:chExt cx="4813300" cy="1118235"/>
          </a:xfrm>
        </p:grpSpPr>
        <p:sp>
          <p:nvSpPr>
            <p:cNvPr id="22" name="object 22"/>
            <p:cNvSpPr/>
            <p:nvPr/>
          </p:nvSpPr>
          <p:spPr>
            <a:xfrm>
              <a:off x="119545" y="568121"/>
              <a:ext cx="4737735" cy="1042035"/>
            </a:xfrm>
            <a:custGeom>
              <a:avLst/>
              <a:gdLst/>
              <a:ahLst/>
              <a:cxnLst/>
              <a:rect l="l" t="t" r="r" b="b"/>
              <a:pathLst>
                <a:path w="4737735" h="1042035">
                  <a:moveTo>
                    <a:pt x="4737392" y="0"/>
                  </a:moveTo>
                  <a:lnTo>
                    <a:pt x="0" y="0"/>
                  </a:lnTo>
                  <a:lnTo>
                    <a:pt x="0" y="965784"/>
                  </a:lnTo>
                  <a:lnTo>
                    <a:pt x="0" y="1041692"/>
                  </a:lnTo>
                  <a:lnTo>
                    <a:pt x="4737392" y="1041692"/>
                  </a:lnTo>
                  <a:lnTo>
                    <a:pt x="4737392" y="965784"/>
                  </a:lnTo>
                  <a:lnTo>
                    <a:pt x="47373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644" y="492200"/>
              <a:ext cx="4737735" cy="1042035"/>
            </a:xfrm>
            <a:custGeom>
              <a:avLst/>
              <a:gdLst/>
              <a:ahLst/>
              <a:cxnLst/>
              <a:rect l="l" t="t" r="r" b="b"/>
              <a:pathLst>
                <a:path w="4737735" h="1042035">
                  <a:moveTo>
                    <a:pt x="4598771" y="1041704"/>
                  </a:moveTo>
                  <a:lnTo>
                    <a:pt x="0" y="1041704"/>
                  </a:lnTo>
                  <a:lnTo>
                    <a:pt x="138611" y="0"/>
                  </a:lnTo>
                  <a:lnTo>
                    <a:pt x="4737383" y="0"/>
                  </a:lnTo>
                  <a:lnTo>
                    <a:pt x="4598771" y="10417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3849370" cy="929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410"/>
              </a:lnSpc>
              <a:spcBef>
                <a:spcPts val="100"/>
              </a:spcBef>
            </a:pPr>
            <a:r>
              <a:rPr sz="2100" i="1" spc="15" dirty="0">
                <a:latin typeface="Futura PT Bold"/>
                <a:cs typeface="Futura PT Bold"/>
              </a:rPr>
              <a:t>PFIZER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VACCINE </a:t>
            </a:r>
            <a:r>
              <a:rPr sz="2100" i="1" spc="10" dirty="0">
                <a:latin typeface="Futura PT Bold"/>
                <a:cs typeface="Futura PT Bold"/>
              </a:rPr>
              <a:t>IS</a:t>
            </a:r>
            <a:r>
              <a:rPr sz="2100" i="1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ONE</a:t>
            </a:r>
            <a:endParaRPr sz="2100">
              <a:latin typeface="Futura PT Bold"/>
              <a:cs typeface="Futura PT Bold"/>
            </a:endParaRPr>
          </a:p>
          <a:p>
            <a:pPr marL="12700" marR="5080">
              <a:lnSpc>
                <a:spcPts val="2300"/>
              </a:lnSpc>
              <a:spcBef>
                <a:spcPts val="150"/>
              </a:spcBef>
            </a:pPr>
            <a:r>
              <a:rPr sz="2100" i="1" spc="10" dirty="0">
                <a:latin typeface="Futura PT Bold"/>
                <a:cs typeface="Futura PT Bold"/>
              </a:rPr>
              <a:t>OF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10" dirty="0">
                <a:latin typeface="Futura PT Bold"/>
                <a:cs typeface="Futura PT Bold"/>
              </a:rPr>
              <a:t>THE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MOST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EFFECTIVE</a:t>
            </a:r>
            <a:r>
              <a:rPr sz="2100" i="1" spc="5" dirty="0">
                <a:latin typeface="Futura PT Bold"/>
                <a:cs typeface="Futura PT Bold"/>
              </a:rPr>
              <a:t> </a:t>
            </a:r>
            <a:r>
              <a:rPr sz="2100" i="1" spc="10" dirty="0">
                <a:latin typeface="Futura PT Bold"/>
                <a:cs typeface="Futura PT Bold"/>
              </a:rPr>
              <a:t>IN </a:t>
            </a:r>
            <a:r>
              <a:rPr sz="2100" i="1" spc="20" dirty="0">
                <a:latin typeface="Futura PT Bold"/>
                <a:cs typeface="Futura PT Bold"/>
              </a:rPr>
              <a:t>THE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WORLD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2313" y="4398907"/>
            <a:ext cx="6065498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800" b="1" i="1" spc="105" dirty="0">
                <a:solidFill>
                  <a:srgbClr val="FFFFFF"/>
                </a:solidFill>
                <a:latin typeface="Futura PT Extra Bold"/>
                <a:cs typeface="Futura PT Extra Bold"/>
              </a:rPr>
              <a:t>EFFECTIV</a:t>
            </a:r>
            <a:r>
              <a:rPr lang="en-NZ" sz="8800" b="1" i="1" spc="105" dirty="0">
                <a:solidFill>
                  <a:srgbClr val="FFFFFF"/>
                </a:solidFill>
                <a:latin typeface="Futura PT Extra Bold"/>
                <a:cs typeface="Futura PT Extra Bold"/>
              </a:rPr>
              <a:t>E</a:t>
            </a:r>
            <a:endParaRPr sz="8800" dirty="0">
              <a:latin typeface="Futura PT Extra Bold"/>
              <a:cs typeface="Futura PT Extra Bol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87444" y="2658332"/>
            <a:ext cx="381698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0170" algn="l"/>
              </a:tabLst>
            </a:pP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THE	</a:t>
            </a:r>
            <a:r>
              <a:rPr sz="5500" b="1" spc="-415" dirty="0">
                <a:solidFill>
                  <a:srgbClr val="FFFFFF"/>
                </a:solidFill>
                <a:latin typeface="Futura PT Bold"/>
                <a:cs typeface="Futura PT Bold"/>
              </a:rPr>
              <a:t>P</a:t>
            </a:r>
            <a:r>
              <a:rPr sz="5500" b="1" spc="-140" dirty="0">
                <a:solidFill>
                  <a:srgbClr val="FFFFFF"/>
                </a:solidFill>
                <a:latin typeface="Futura PT Bold"/>
                <a:cs typeface="Futura PT Bold"/>
              </a:rPr>
              <a:t>A</a:t>
            </a: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CIFIC</a:t>
            </a:r>
            <a:endParaRPr sz="5500">
              <a:latin typeface="Futura PT Bold"/>
              <a:cs typeface="Futura PT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45278" y="3242532"/>
            <a:ext cx="770128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65370" algn="l"/>
              </a:tabLst>
            </a:pPr>
            <a:r>
              <a:rPr sz="5500" b="1" spc="-275" dirty="0">
                <a:solidFill>
                  <a:srgbClr val="FFFFFF"/>
                </a:solidFill>
                <a:latin typeface="Futura PT Bold"/>
                <a:cs typeface="Futura PT Bold"/>
              </a:rPr>
              <a:t>V</a:t>
            </a:r>
            <a:r>
              <a:rPr sz="5500" b="1" spc="-140" dirty="0">
                <a:solidFill>
                  <a:srgbClr val="FFFFFF"/>
                </a:solidFill>
                <a:latin typeface="Futura PT Bold"/>
                <a:cs typeface="Futura PT Bold"/>
              </a:rPr>
              <a:t>A</a:t>
            </a: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CCIN</a:t>
            </a:r>
            <a:r>
              <a:rPr sz="5500" b="1" spc="-170" dirty="0">
                <a:solidFill>
                  <a:srgbClr val="FFFFFF"/>
                </a:solidFill>
                <a:latin typeface="Futura PT Bold"/>
                <a:cs typeface="Futura PT Bold"/>
              </a:rPr>
              <a:t>A</a:t>
            </a:r>
            <a:r>
              <a:rPr sz="5500" b="1" dirty="0">
                <a:solidFill>
                  <a:srgbClr val="FFFFFF"/>
                </a:solidFill>
                <a:latin typeface="Futura PT Bold"/>
                <a:cs typeface="Futura PT Bold"/>
              </a:rPr>
              <a:t>TION	CENTRES</a:t>
            </a:r>
            <a:endParaRPr sz="5500">
              <a:latin typeface="Futura PT Bold"/>
              <a:cs typeface="Futura PT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0" algn="ctr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marL="25400" algn="ctr">
              <a:lnSpc>
                <a:spcPct val="100000"/>
              </a:lnSpc>
              <a:spcBef>
                <a:spcPts val="35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944001"/>
            <a:ext cx="11550650" cy="4809490"/>
            <a:chOff x="119849" y="1944001"/>
            <a:chExt cx="11550650" cy="4809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49761" y="4221238"/>
              <a:ext cx="4696104" cy="23857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993" y="4221238"/>
              <a:ext cx="4557856" cy="23857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993" y="2074430"/>
              <a:ext cx="9393872" cy="20051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681405" y="3719888"/>
              <a:ext cx="3696335" cy="939165"/>
            </a:xfrm>
            <a:custGeom>
              <a:avLst/>
              <a:gdLst/>
              <a:ahLst/>
              <a:cxnLst/>
              <a:rect l="l" t="t" r="r" b="b"/>
              <a:pathLst>
                <a:path w="3696334" h="939164">
                  <a:moveTo>
                    <a:pt x="3638041" y="939012"/>
                  </a:moveTo>
                  <a:lnTo>
                    <a:pt x="0" y="939012"/>
                  </a:lnTo>
                  <a:lnTo>
                    <a:pt x="58095" y="0"/>
                  </a:lnTo>
                  <a:lnTo>
                    <a:pt x="3696137" y="0"/>
                  </a:lnTo>
                  <a:lnTo>
                    <a:pt x="3638041" y="93901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31681" y="3650279"/>
              <a:ext cx="3696335" cy="939165"/>
            </a:xfrm>
            <a:custGeom>
              <a:avLst/>
              <a:gdLst/>
              <a:ahLst/>
              <a:cxnLst/>
              <a:rect l="l" t="t" r="r" b="b"/>
              <a:pathLst>
                <a:path w="3696334" h="939164">
                  <a:moveTo>
                    <a:pt x="3638054" y="939012"/>
                  </a:moveTo>
                  <a:lnTo>
                    <a:pt x="0" y="939012"/>
                  </a:lnTo>
                  <a:lnTo>
                    <a:pt x="58082" y="0"/>
                  </a:lnTo>
                  <a:lnTo>
                    <a:pt x="3696137" y="0"/>
                  </a:lnTo>
                  <a:lnTo>
                    <a:pt x="3638054" y="9390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31688" y="3650279"/>
              <a:ext cx="3696335" cy="939165"/>
            </a:xfrm>
            <a:custGeom>
              <a:avLst/>
              <a:gdLst/>
              <a:ahLst/>
              <a:cxnLst/>
              <a:rect l="l" t="t" r="r" b="b"/>
              <a:pathLst>
                <a:path w="3696334" h="939164">
                  <a:moveTo>
                    <a:pt x="58082" y="0"/>
                  </a:moveTo>
                  <a:lnTo>
                    <a:pt x="0" y="939012"/>
                  </a:lnTo>
                  <a:lnTo>
                    <a:pt x="3638041" y="939012"/>
                  </a:lnTo>
                  <a:lnTo>
                    <a:pt x="3696124" y="0"/>
                  </a:lnTo>
                  <a:lnTo>
                    <a:pt x="58082" y="0"/>
                  </a:lnTo>
                  <a:close/>
                </a:path>
              </a:pathLst>
            </a:custGeom>
            <a:ln w="20028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815078" y="3768916"/>
            <a:ext cx="3343910" cy="669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699"/>
              </a:lnSpc>
              <a:spcBef>
                <a:spcPts val="95"/>
              </a:spcBef>
              <a:tabLst>
                <a:tab pos="663575" algn="l"/>
                <a:tab pos="1082675" algn="l"/>
                <a:tab pos="1323340" algn="l"/>
                <a:tab pos="1861820" algn="l"/>
                <a:tab pos="2077720" algn="l"/>
                <a:tab pos="2400300" algn="l"/>
                <a:tab pos="2569210" algn="l"/>
              </a:tabLst>
            </a:pP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There	are	</a:t>
            </a:r>
            <a:r>
              <a:rPr sz="1400" b="1" i="1" spc="-58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	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number	of	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COVID-19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vaccinatio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n	centres	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around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	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Auckland  </a:t>
            </a:r>
            <a:r>
              <a:rPr sz="14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and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throughout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country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19847" y="492196"/>
            <a:ext cx="4572000" cy="584835"/>
            <a:chOff x="119847" y="492196"/>
            <a:chExt cx="4572000" cy="584835"/>
          </a:xfrm>
        </p:grpSpPr>
        <p:sp>
          <p:nvSpPr>
            <p:cNvPr id="25" name="object 25"/>
            <p:cNvSpPr/>
            <p:nvPr/>
          </p:nvSpPr>
          <p:spPr>
            <a:xfrm>
              <a:off x="198818" y="568121"/>
              <a:ext cx="4493260" cy="508634"/>
            </a:xfrm>
            <a:custGeom>
              <a:avLst/>
              <a:gdLst/>
              <a:ahLst/>
              <a:cxnLst/>
              <a:rect l="l" t="t" r="r" b="b"/>
              <a:pathLst>
                <a:path w="4493260" h="508634">
                  <a:moveTo>
                    <a:pt x="4493018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4493018" y="508304"/>
                  </a:lnTo>
                  <a:lnTo>
                    <a:pt x="4493018" y="432384"/>
                  </a:lnTo>
                  <a:lnTo>
                    <a:pt x="4493018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9847" y="492196"/>
              <a:ext cx="4493260" cy="508634"/>
            </a:xfrm>
            <a:custGeom>
              <a:avLst/>
              <a:gdLst/>
              <a:ahLst/>
              <a:cxnLst/>
              <a:rect l="l" t="t" r="r" b="b"/>
              <a:pathLst>
                <a:path w="4493260" h="508634">
                  <a:moveTo>
                    <a:pt x="4428070" y="508304"/>
                  </a:moveTo>
                  <a:lnTo>
                    <a:pt x="0" y="508304"/>
                  </a:lnTo>
                  <a:lnTo>
                    <a:pt x="64939" y="0"/>
                  </a:lnTo>
                  <a:lnTo>
                    <a:pt x="4493010" y="0"/>
                  </a:lnTo>
                  <a:lnTo>
                    <a:pt x="4428070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398970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-10" dirty="0">
                <a:latin typeface="Futura PT Bold"/>
                <a:cs typeface="Futura PT Bold"/>
              </a:rPr>
              <a:t>PACIFIC</a:t>
            </a:r>
            <a:r>
              <a:rPr sz="2100" i="1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VACCINATION</a:t>
            </a:r>
            <a:r>
              <a:rPr sz="2100" i="1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CENTRES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181041" y="6211306"/>
            <a:ext cx="1383030" cy="18923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0" algn="ctr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marL="25400" algn="ctr">
              <a:lnSpc>
                <a:spcPct val="100000"/>
              </a:lnSpc>
              <a:spcBef>
                <a:spcPts val="35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944001"/>
            <a:ext cx="11550650" cy="4809490"/>
            <a:chOff x="119849" y="1944001"/>
            <a:chExt cx="11550650" cy="4809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2074430"/>
              <a:ext cx="9393872" cy="453157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545451" y="5549856"/>
              <a:ext cx="3825875" cy="796925"/>
            </a:xfrm>
            <a:custGeom>
              <a:avLst/>
              <a:gdLst/>
              <a:ahLst/>
              <a:cxnLst/>
              <a:rect l="l" t="t" r="r" b="b"/>
              <a:pathLst>
                <a:path w="3825875" h="796925">
                  <a:moveTo>
                    <a:pt x="3776395" y="796836"/>
                  </a:moveTo>
                  <a:lnTo>
                    <a:pt x="0" y="796836"/>
                  </a:lnTo>
                  <a:lnTo>
                    <a:pt x="49198" y="0"/>
                  </a:lnTo>
                  <a:lnTo>
                    <a:pt x="3825581" y="0"/>
                  </a:lnTo>
                  <a:lnTo>
                    <a:pt x="3776395" y="796836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94656" y="5478726"/>
              <a:ext cx="3825875" cy="796925"/>
            </a:xfrm>
            <a:custGeom>
              <a:avLst/>
              <a:gdLst/>
              <a:ahLst/>
              <a:cxnLst/>
              <a:rect l="l" t="t" r="r" b="b"/>
              <a:pathLst>
                <a:path w="3825875" h="796925">
                  <a:moveTo>
                    <a:pt x="3776395" y="796848"/>
                  </a:moveTo>
                  <a:lnTo>
                    <a:pt x="0" y="796848"/>
                  </a:lnTo>
                  <a:lnTo>
                    <a:pt x="49187" y="0"/>
                  </a:lnTo>
                  <a:lnTo>
                    <a:pt x="3825570" y="0"/>
                  </a:lnTo>
                  <a:lnTo>
                    <a:pt x="3776395" y="7968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94652" y="5478736"/>
              <a:ext cx="3825875" cy="796925"/>
            </a:xfrm>
            <a:custGeom>
              <a:avLst/>
              <a:gdLst/>
              <a:ahLst/>
              <a:cxnLst/>
              <a:rect l="l" t="t" r="r" b="b"/>
              <a:pathLst>
                <a:path w="3825875" h="796925">
                  <a:moveTo>
                    <a:pt x="49185" y="0"/>
                  </a:moveTo>
                  <a:lnTo>
                    <a:pt x="0" y="796836"/>
                  </a:lnTo>
                  <a:lnTo>
                    <a:pt x="3776395" y="796836"/>
                  </a:lnTo>
                  <a:lnTo>
                    <a:pt x="3825581" y="0"/>
                  </a:lnTo>
                  <a:lnTo>
                    <a:pt x="49185" y="0"/>
                  </a:lnTo>
                  <a:close/>
                </a:path>
              </a:pathLst>
            </a:custGeom>
            <a:ln w="20466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705007" y="5550465"/>
            <a:ext cx="3356610" cy="63119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ctr">
              <a:lnSpc>
                <a:spcPts val="1520"/>
              </a:lnSpc>
              <a:spcBef>
                <a:spcPts val="325"/>
              </a:spcBef>
            </a:pP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A </a:t>
            </a:r>
            <a:r>
              <a:rPr sz="1450" b="1" i="1" spc="-35" dirty="0">
                <a:solidFill>
                  <a:srgbClr val="725A90"/>
                </a:solidFill>
                <a:latin typeface="Comic Sans MS"/>
                <a:cs typeface="Comic Sans MS"/>
              </a:rPr>
              <a:t>Pacific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vaccination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centre is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up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and </a:t>
            </a:r>
            <a:r>
              <a:rPr sz="1450" b="1" i="1" spc="-6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running</a:t>
            </a:r>
            <a:r>
              <a:rPr sz="1450" b="1" i="1" spc="1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at</a:t>
            </a:r>
            <a:r>
              <a:rPr sz="1450" b="1" i="1" spc="1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450" b="1" i="1" spc="1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Ōtara</a:t>
            </a:r>
            <a:r>
              <a:rPr sz="1450" b="1" i="1" spc="1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MIT</a:t>
            </a:r>
            <a:r>
              <a:rPr sz="1450" b="1" i="1" spc="1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Building, </a:t>
            </a:r>
            <a:r>
              <a:rPr sz="14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5 Ōtara </a:t>
            </a:r>
            <a:r>
              <a:rPr sz="14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Road</a:t>
            </a:r>
            <a:endParaRPr sz="1450">
              <a:latin typeface="Comic Sans MS"/>
              <a:cs typeface="Comic Sans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745" y="492194"/>
            <a:ext cx="4318000" cy="838835"/>
            <a:chOff x="81745" y="492194"/>
            <a:chExt cx="4318000" cy="838835"/>
          </a:xfrm>
        </p:grpSpPr>
        <p:sp>
          <p:nvSpPr>
            <p:cNvPr id="23" name="object 23"/>
            <p:cNvSpPr/>
            <p:nvPr/>
          </p:nvSpPr>
          <p:spPr>
            <a:xfrm>
              <a:off x="157645" y="568121"/>
              <a:ext cx="4242435" cy="762635"/>
            </a:xfrm>
            <a:custGeom>
              <a:avLst/>
              <a:gdLst/>
              <a:ahLst/>
              <a:cxnLst/>
              <a:rect l="l" t="t" r="r" b="b"/>
              <a:pathLst>
                <a:path w="4242435" h="762635">
                  <a:moveTo>
                    <a:pt x="42420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4242092" y="762304"/>
                  </a:lnTo>
                  <a:lnTo>
                    <a:pt x="4242092" y="686384"/>
                  </a:lnTo>
                  <a:lnTo>
                    <a:pt x="42420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745" y="492194"/>
              <a:ext cx="4242435" cy="762635"/>
            </a:xfrm>
            <a:custGeom>
              <a:avLst/>
              <a:gdLst/>
              <a:ahLst/>
              <a:cxnLst/>
              <a:rect l="l" t="t" r="r" b="b"/>
              <a:pathLst>
                <a:path w="4242435" h="762635">
                  <a:moveTo>
                    <a:pt x="41415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4242079" y="0"/>
                  </a:lnTo>
                  <a:lnTo>
                    <a:pt x="41415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3426460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15" dirty="0">
                <a:latin typeface="Futura PT Bold"/>
                <a:cs typeface="Futura PT Bold"/>
              </a:rPr>
              <a:t>SOUTH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AUCKLAND</a:t>
            </a:r>
            <a:r>
              <a:rPr sz="2100" i="1" spc="-15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PACIFIC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VACCINATION</a:t>
            </a:r>
            <a:r>
              <a:rPr sz="2100" i="1" spc="10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CENTRE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81041" y="6211306"/>
            <a:ext cx="1383030" cy="18923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2006" y="2074430"/>
              <a:ext cx="9393872" cy="45315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71470" y="2360769"/>
              <a:ext cx="3702685" cy="771525"/>
            </a:xfrm>
            <a:custGeom>
              <a:avLst/>
              <a:gdLst/>
              <a:ahLst/>
              <a:cxnLst/>
              <a:rect l="l" t="t" r="r" b="b"/>
              <a:pathLst>
                <a:path w="3702684" h="771525">
                  <a:moveTo>
                    <a:pt x="3655072" y="771232"/>
                  </a:moveTo>
                  <a:lnTo>
                    <a:pt x="0" y="771232"/>
                  </a:lnTo>
                  <a:lnTo>
                    <a:pt x="47603" y="0"/>
                  </a:lnTo>
                  <a:lnTo>
                    <a:pt x="3702689" y="0"/>
                  </a:lnTo>
                  <a:lnTo>
                    <a:pt x="3655072" y="77123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22304" y="2291926"/>
              <a:ext cx="3702685" cy="771525"/>
            </a:xfrm>
            <a:custGeom>
              <a:avLst/>
              <a:gdLst/>
              <a:ahLst/>
              <a:cxnLst/>
              <a:rect l="l" t="t" r="r" b="b"/>
              <a:pathLst>
                <a:path w="3702684" h="771525">
                  <a:moveTo>
                    <a:pt x="3655072" y="771232"/>
                  </a:moveTo>
                  <a:lnTo>
                    <a:pt x="0" y="771232"/>
                  </a:lnTo>
                  <a:lnTo>
                    <a:pt x="47603" y="0"/>
                  </a:lnTo>
                  <a:lnTo>
                    <a:pt x="3702676" y="0"/>
                  </a:lnTo>
                  <a:lnTo>
                    <a:pt x="3655072" y="7712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722304" y="2291922"/>
              <a:ext cx="3702685" cy="771525"/>
            </a:xfrm>
            <a:custGeom>
              <a:avLst/>
              <a:gdLst/>
              <a:ahLst/>
              <a:cxnLst/>
              <a:rect l="l" t="t" r="r" b="b"/>
              <a:pathLst>
                <a:path w="3702684" h="771525">
                  <a:moveTo>
                    <a:pt x="47605" y="0"/>
                  </a:moveTo>
                  <a:lnTo>
                    <a:pt x="0" y="771245"/>
                  </a:lnTo>
                  <a:lnTo>
                    <a:pt x="3655072" y="771245"/>
                  </a:lnTo>
                  <a:lnTo>
                    <a:pt x="3702678" y="0"/>
                  </a:lnTo>
                  <a:lnTo>
                    <a:pt x="47605" y="0"/>
                  </a:lnTo>
                  <a:close/>
                </a:path>
              </a:pathLst>
            </a:custGeom>
            <a:ln w="1981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975191" y="2360939"/>
            <a:ext cx="3150870" cy="611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1575"/>
              </a:lnSpc>
              <a:spcBef>
                <a:spcPts val="90"/>
              </a:spcBef>
            </a:pP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Pacific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vaccination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centre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in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West</a:t>
            </a:r>
            <a:endParaRPr sz="1400">
              <a:latin typeface="Comic Sans MS"/>
              <a:cs typeface="Comic Sans MS"/>
            </a:endParaRPr>
          </a:p>
          <a:p>
            <a:pPr marL="307975" marR="302895" algn="ctr">
              <a:lnSpc>
                <a:spcPts val="1470"/>
              </a:lnSpc>
              <a:spcBef>
                <a:spcPts val="120"/>
              </a:spcBef>
            </a:pP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Auckland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is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up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and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running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at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11 Westgate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Drive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1745" y="492194"/>
            <a:ext cx="4318000" cy="838835"/>
            <a:chOff x="81745" y="492194"/>
            <a:chExt cx="4318000" cy="838835"/>
          </a:xfrm>
        </p:grpSpPr>
        <p:sp>
          <p:nvSpPr>
            <p:cNvPr id="22" name="object 22"/>
            <p:cNvSpPr/>
            <p:nvPr/>
          </p:nvSpPr>
          <p:spPr>
            <a:xfrm>
              <a:off x="157645" y="568121"/>
              <a:ext cx="4242435" cy="762635"/>
            </a:xfrm>
            <a:custGeom>
              <a:avLst/>
              <a:gdLst/>
              <a:ahLst/>
              <a:cxnLst/>
              <a:rect l="l" t="t" r="r" b="b"/>
              <a:pathLst>
                <a:path w="4242435" h="762635">
                  <a:moveTo>
                    <a:pt x="42420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4242092" y="762304"/>
                  </a:lnTo>
                  <a:lnTo>
                    <a:pt x="4242092" y="686384"/>
                  </a:lnTo>
                  <a:lnTo>
                    <a:pt x="42420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1745" y="492194"/>
              <a:ext cx="4242435" cy="762635"/>
            </a:xfrm>
            <a:custGeom>
              <a:avLst/>
              <a:gdLst/>
              <a:ahLst/>
              <a:cxnLst/>
              <a:rect l="l" t="t" r="r" b="b"/>
              <a:pathLst>
                <a:path w="4242435" h="762635">
                  <a:moveTo>
                    <a:pt x="41415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4242079" y="0"/>
                  </a:lnTo>
                  <a:lnTo>
                    <a:pt x="41415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3221990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15" dirty="0">
                <a:latin typeface="Futura PT Bold"/>
                <a:cs typeface="Futura PT Bold"/>
              </a:rPr>
              <a:t>WEST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AUCKLAND</a:t>
            </a:r>
            <a:r>
              <a:rPr sz="2100" i="1" spc="-20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PACIFIC </a:t>
            </a:r>
            <a:r>
              <a:rPr sz="2100" i="1" spc="-475" dirty="0">
                <a:latin typeface="Futura PT Bold"/>
                <a:cs typeface="Futura PT Bold"/>
              </a:rPr>
              <a:t> </a:t>
            </a:r>
            <a:r>
              <a:rPr sz="2100" i="1" spc="-5" dirty="0">
                <a:latin typeface="Futura PT Bold"/>
                <a:cs typeface="Futura PT Bold"/>
              </a:rPr>
              <a:t>VACCINATION</a:t>
            </a:r>
            <a:r>
              <a:rPr sz="2100" i="1" spc="10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CENTRE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4" y="492200"/>
            <a:ext cx="11550650" cy="5137150"/>
            <a:chOff x="119844" y="492200"/>
            <a:chExt cx="11550650" cy="51371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48879" y="5178481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54041" y="5178481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1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2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67424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9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5745" y="568121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70566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670566" y="508304"/>
                  </a:lnTo>
                  <a:lnTo>
                    <a:pt x="3670566" y="432384"/>
                  </a:lnTo>
                  <a:lnTo>
                    <a:pt x="3670566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9844" y="492200"/>
              <a:ext cx="3670935" cy="508634"/>
            </a:xfrm>
            <a:custGeom>
              <a:avLst/>
              <a:gdLst/>
              <a:ahLst/>
              <a:cxnLst/>
              <a:rect l="l" t="t" r="r" b="b"/>
              <a:pathLst>
                <a:path w="3670935" h="508634">
                  <a:moveTo>
                    <a:pt x="3608158" y="508304"/>
                  </a:moveTo>
                  <a:lnTo>
                    <a:pt x="0" y="508304"/>
                  </a:lnTo>
                  <a:lnTo>
                    <a:pt x="62412" y="0"/>
                  </a:lnTo>
                  <a:lnTo>
                    <a:pt x="3670570" y="0"/>
                  </a:lnTo>
                  <a:lnTo>
                    <a:pt x="3608158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16738" y="529927"/>
            <a:ext cx="272605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i="1" spc="-25" dirty="0">
                <a:latin typeface="Futura PT Bold"/>
                <a:cs typeface="Futura PT Bold"/>
              </a:rPr>
              <a:t>WHAT</a:t>
            </a:r>
            <a:r>
              <a:rPr sz="2300" i="1" spc="-30" dirty="0">
                <a:latin typeface="Futura PT Bold"/>
                <a:cs typeface="Futura PT Bold"/>
              </a:rPr>
              <a:t> </a:t>
            </a:r>
            <a:r>
              <a:rPr sz="2300" i="1" dirty="0">
                <a:latin typeface="Futura PT Bold"/>
                <a:cs typeface="Futura PT Bold"/>
              </a:rPr>
              <a:t>IS</a:t>
            </a:r>
            <a:r>
              <a:rPr sz="2300" i="1" spc="-25" dirty="0">
                <a:latin typeface="Futura PT Bold"/>
                <a:cs typeface="Futura PT Bold"/>
              </a:rPr>
              <a:t> </a:t>
            </a:r>
            <a:r>
              <a:rPr sz="2300" i="1" spc="-30" dirty="0">
                <a:latin typeface="Futura PT Bold"/>
                <a:cs typeface="Futura PT Bold"/>
              </a:rPr>
              <a:t>COVID-19?</a:t>
            </a:r>
            <a:endParaRPr sz="2300">
              <a:latin typeface="Futura PT Bold"/>
              <a:cs typeface="Futura PT 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19849" y="599833"/>
            <a:ext cx="9660255" cy="6153658"/>
            <a:chOff x="119849" y="599833"/>
            <a:chExt cx="9660255" cy="6153658"/>
          </a:xfrm>
        </p:grpSpPr>
        <p:sp>
          <p:nvSpPr>
            <p:cNvPr id="20" name="object 20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2006" y="2074443"/>
              <a:ext cx="9394190" cy="4532630"/>
            </a:xfrm>
            <a:custGeom>
              <a:avLst/>
              <a:gdLst/>
              <a:ahLst/>
              <a:cxnLst/>
              <a:rect l="l" t="t" r="r" b="b"/>
              <a:pathLst>
                <a:path w="9394190" h="4532630">
                  <a:moveTo>
                    <a:pt x="5629656" y="2146795"/>
                  </a:moveTo>
                  <a:lnTo>
                    <a:pt x="0" y="2146795"/>
                  </a:lnTo>
                  <a:lnTo>
                    <a:pt x="0" y="4532503"/>
                  </a:lnTo>
                  <a:lnTo>
                    <a:pt x="5629656" y="4532503"/>
                  </a:lnTo>
                  <a:lnTo>
                    <a:pt x="5629656" y="2146795"/>
                  </a:lnTo>
                  <a:close/>
                </a:path>
                <a:path w="9394190" h="4532630">
                  <a:moveTo>
                    <a:pt x="9393847" y="0"/>
                  </a:moveTo>
                  <a:lnTo>
                    <a:pt x="0" y="0"/>
                  </a:lnTo>
                  <a:lnTo>
                    <a:pt x="0" y="2005126"/>
                  </a:lnTo>
                  <a:lnTo>
                    <a:pt x="9393847" y="2005126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1752" y="4270648"/>
              <a:ext cx="3433342" cy="233241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31047" y="599833"/>
              <a:ext cx="4048838" cy="347752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09113" y="1146398"/>
              <a:ext cx="2193518" cy="213728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21578" y="4221238"/>
              <a:ext cx="3624287" cy="238570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451551" y="5693530"/>
              <a:ext cx="2167255" cy="628650"/>
            </a:xfrm>
            <a:custGeom>
              <a:avLst/>
              <a:gdLst/>
              <a:ahLst/>
              <a:cxnLst/>
              <a:rect l="l" t="t" r="r" b="b"/>
              <a:pathLst>
                <a:path w="2167254" h="628650">
                  <a:moveTo>
                    <a:pt x="2057463" y="628091"/>
                  </a:moveTo>
                  <a:lnTo>
                    <a:pt x="0" y="628091"/>
                  </a:lnTo>
                  <a:lnTo>
                    <a:pt x="109543" y="0"/>
                  </a:lnTo>
                  <a:lnTo>
                    <a:pt x="2167019" y="0"/>
                  </a:lnTo>
                  <a:lnTo>
                    <a:pt x="2057463" y="62809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95899" y="5615624"/>
              <a:ext cx="2167255" cy="628650"/>
            </a:xfrm>
            <a:custGeom>
              <a:avLst/>
              <a:gdLst/>
              <a:ahLst/>
              <a:cxnLst/>
              <a:rect l="l" t="t" r="r" b="b"/>
              <a:pathLst>
                <a:path w="2167254" h="628650">
                  <a:moveTo>
                    <a:pt x="2057476" y="628078"/>
                  </a:moveTo>
                  <a:lnTo>
                    <a:pt x="0" y="628078"/>
                  </a:lnTo>
                  <a:lnTo>
                    <a:pt x="109541" y="0"/>
                  </a:lnTo>
                  <a:lnTo>
                    <a:pt x="2167017" y="0"/>
                  </a:lnTo>
                  <a:lnTo>
                    <a:pt x="2057476" y="6280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95898" y="5615620"/>
              <a:ext cx="2167255" cy="628650"/>
            </a:xfrm>
            <a:custGeom>
              <a:avLst/>
              <a:gdLst/>
              <a:ahLst/>
              <a:cxnLst/>
              <a:rect l="l" t="t" r="r" b="b"/>
              <a:pathLst>
                <a:path w="2167254" h="628650">
                  <a:moveTo>
                    <a:pt x="109541" y="0"/>
                  </a:moveTo>
                  <a:lnTo>
                    <a:pt x="0" y="628078"/>
                  </a:lnTo>
                  <a:lnTo>
                    <a:pt x="2057476" y="628078"/>
                  </a:lnTo>
                  <a:lnTo>
                    <a:pt x="2167017" y="0"/>
                  </a:lnTo>
                  <a:lnTo>
                    <a:pt x="109541" y="0"/>
                  </a:lnTo>
                  <a:close/>
                </a:path>
              </a:pathLst>
            </a:custGeom>
            <a:ln w="22417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52006" y="4221238"/>
            <a:ext cx="5629910" cy="2022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marL="3743325" marR="737870" indent="-250190">
              <a:lnSpc>
                <a:spcPct val="101800"/>
              </a:lnSpc>
              <a:spcBef>
                <a:spcPts val="1485"/>
              </a:spcBef>
            </a:pPr>
            <a:r>
              <a:rPr sz="15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Is</a:t>
            </a:r>
            <a:r>
              <a:rPr sz="15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a</a:t>
            </a:r>
            <a:r>
              <a:rPr sz="15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relatively </a:t>
            </a:r>
            <a:r>
              <a:rPr sz="1550" b="1" i="1" spc="-66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new</a:t>
            </a:r>
            <a:r>
              <a:rPr sz="15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virus</a:t>
            </a:r>
            <a:endParaRPr lang="en-US" sz="1550" b="1" i="1" spc="5" dirty="0">
              <a:solidFill>
                <a:srgbClr val="725A90"/>
              </a:solidFill>
              <a:latin typeface="Comic Sans MS"/>
              <a:cs typeface="Comic Sans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345881" y="5604410"/>
            <a:ext cx="2245360" cy="721360"/>
            <a:chOff x="7345881" y="5604410"/>
            <a:chExt cx="2245360" cy="721360"/>
          </a:xfrm>
        </p:grpSpPr>
        <p:sp>
          <p:nvSpPr>
            <p:cNvPr id="31" name="object 31"/>
            <p:cNvSpPr/>
            <p:nvPr/>
          </p:nvSpPr>
          <p:spPr>
            <a:xfrm>
              <a:off x="7413083" y="5693987"/>
              <a:ext cx="2178050" cy="631825"/>
            </a:xfrm>
            <a:custGeom>
              <a:avLst/>
              <a:gdLst/>
              <a:ahLst/>
              <a:cxnLst/>
              <a:rect l="l" t="t" r="r" b="b"/>
              <a:pathLst>
                <a:path w="2178050" h="631825">
                  <a:moveTo>
                    <a:pt x="2067814" y="631240"/>
                  </a:moveTo>
                  <a:lnTo>
                    <a:pt x="0" y="631240"/>
                  </a:lnTo>
                  <a:lnTo>
                    <a:pt x="110094" y="0"/>
                  </a:lnTo>
                  <a:lnTo>
                    <a:pt x="2177908" y="0"/>
                  </a:lnTo>
                  <a:lnTo>
                    <a:pt x="2067814" y="63124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57147" y="5615680"/>
              <a:ext cx="2178050" cy="631825"/>
            </a:xfrm>
            <a:custGeom>
              <a:avLst/>
              <a:gdLst/>
              <a:ahLst/>
              <a:cxnLst/>
              <a:rect l="l" t="t" r="r" b="b"/>
              <a:pathLst>
                <a:path w="2178050" h="631825">
                  <a:moveTo>
                    <a:pt x="2067826" y="631240"/>
                  </a:moveTo>
                  <a:lnTo>
                    <a:pt x="0" y="631240"/>
                  </a:lnTo>
                  <a:lnTo>
                    <a:pt x="110094" y="0"/>
                  </a:lnTo>
                  <a:lnTo>
                    <a:pt x="2177908" y="0"/>
                  </a:lnTo>
                  <a:lnTo>
                    <a:pt x="2067826" y="6312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57146" y="5615676"/>
              <a:ext cx="2178050" cy="631825"/>
            </a:xfrm>
            <a:custGeom>
              <a:avLst/>
              <a:gdLst/>
              <a:ahLst/>
              <a:cxnLst/>
              <a:rect l="l" t="t" r="r" b="b"/>
              <a:pathLst>
                <a:path w="2178050" h="631825">
                  <a:moveTo>
                    <a:pt x="110094" y="0"/>
                  </a:moveTo>
                  <a:lnTo>
                    <a:pt x="0" y="631240"/>
                  </a:lnTo>
                  <a:lnTo>
                    <a:pt x="2067826" y="631240"/>
                  </a:lnTo>
                  <a:lnTo>
                    <a:pt x="2177908" y="0"/>
                  </a:lnTo>
                  <a:lnTo>
                    <a:pt x="110094" y="0"/>
                  </a:lnTo>
                  <a:close/>
                </a:path>
              </a:pathLst>
            </a:custGeom>
            <a:ln w="2253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746268" y="5683603"/>
            <a:ext cx="1324610" cy="509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68910">
              <a:lnSpc>
                <a:spcPct val="102299"/>
              </a:lnSpc>
              <a:spcBef>
                <a:spcPts val="90"/>
              </a:spcBef>
            </a:pPr>
            <a:r>
              <a:rPr sz="15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Can </a:t>
            </a: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cause </a:t>
            </a:r>
            <a:r>
              <a:rPr sz="15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severe</a:t>
            </a:r>
            <a:r>
              <a:rPr sz="155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illness</a:t>
            </a:r>
            <a:endParaRPr sz="155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3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104" y="244369"/>
            <a:ext cx="11819890" cy="6502400"/>
            <a:chOff x="119847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79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4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6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2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9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074430"/>
              <a:ext cx="9394190" cy="4531995"/>
            </a:xfrm>
            <a:custGeom>
              <a:avLst/>
              <a:gdLst/>
              <a:ahLst/>
              <a:cxnLst/>
              <a:rect l="l" t="t" r="r" b="b"/>
              <a:pathLst>
                <a:path w="9394190" h="4531995">
                  <a:moveTo>
                    <a:pt x="9393859" y="0"/>
                  </a:moveTo>
                  <a:lnTo>
                    <a:pt x="0" y="0"/>
                  </a:lnTo>
                  <a:lnTo>
                    <a:pt x="0" y="4531563"/>
                  </a:lnTo>
                  <a:lnTo>
                    <a:pt x="9393859" y="4531563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55847" y="864006"/>
              <a:ext cx="4920157" cy="57420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0632" y="568121"/>
              <a:ext cx="3458210" cy="508634"/>
            </a:xfrm>
            <a:custGeom>
              <a:avLst/>
              <a:gdLst/>
              <a:ahLst/>
              <a:cxnLst/>
              <a:rect l="l" t="t" r="r" b="b"/>
              <a:pathLst>
                <a:path w="3458210" h="508634">
                  <a:moveTo>
                    <a:pt x="3458197" y="0"/>
                  </a:moveTo>
                  <a:lnTo>
                    <a:pt x="0" y="0"/>
                  </a:lnTo>
                  <a:lnTo>
                    <a:pt x="0" y="432384"/>
                  </a:lnTo>
                  <a:lnTo>
                    <a:pt x="0" y="508304"/>
                  </a:lnTo>
                  <a:lnTo>
                    <a:pt x="3458197" y="508304"/>
                  </a:lnTo>
                  <a:lnTo>
                    <a:pt x="3458197" y="432384"/>
                  </a:lnTo>
                  <a:lnTo>
                    <a:pt x="345819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9847" y="492196"/>
              <a:ext cx="3458210" cy="508634"/>
            </a:xfrm>
            <a:custGeom>
              <a:avLst/>
              <a:gdLst/>
              <a:ahLst/>
              <a:cxnLst/>
              <a:rect l="l" t="t" r="r" b="b"/>
              <a:pathLst>
                <a:path w="3458210" h="508634">
                  <a:moveTo>
                    <a:pt x="3408222" y="508304"/>
                  </a:moveTo>
                  <a:lnTo>
                    <a:pt x="0" y="508304"/>
                  </a:lnTo>
                  <a:lnTo>
                    <a:pt x="49978" y="0"/>
                  </a:lnTo>
                  <a:lnTo>
                    <a:pt x="3458201" y="0"/>
                  </a:lnTo>
                  <a:lnTo>
                    <a:pt x="3408222" y="508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18067" y="535947"/>
            <a:ext cx="27825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spc="10" dirty="0">
                <a:latin typeface="Futura PT Bold"/>
                <a:cs typeface="Futura PT Bold"/>
              </a:rPr>
              <a:t>TO</a:t>
            </a:r>
            <a:r>
              <a:rPr sz="2100" i="1" spc="-15" dirty="0">
                <a:latin typeface="Futura PT Bold"/>
                <a:cs typeface="Futura PT Bold"/>
              </a:rPr>
              <a:t> </a:t>
            </a:r>
            <a:r>
              <a:rPr sz="2100" i="1" spc="15" dirty="0">
                <a:latin typeface="Futura PT Bold"/>
                <a:cs typeface="Futura PT Bold"/>
              </a:rPr>
              <a:t>MAKE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A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spc="20" dirty="0">
                <a:latin typeface="Futura PT Bold"/>
                <a:cs typeface="Futura PT Bold"/>
              </a:rPr>
              <a:t>BOOKING</a:t>
            </a:r>
            <a:endParaRPr sz="2100">
              <a:latin typeface="Futura PT Bold"/>
              <a:cs typeface="Futura PT Bold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47917" y="2191324"/>
            <a:ext cx="3827010" cy="1618675"/>
            <a:chOff x="747917" y="2187833"/>
            <a:chExt cx="3827010" cy="1399600"/>
          </a:xfrm>
        </p:grpSpPr>
        <p:sp>
          <p:nvSpPr>
            <p:cNvPr id="22" name="object 22"/>
            <p:cNvSpPr/>
            <p:nvPr/>
          </p:nvSpPr>
          <p:spPr>
            <a:xfrm>
              <a:off x="872242" y="2283132"/>
              <a:ext cx="3702685" cy="1304301"/>
            </a:xfrm>
            <a:custGeom>
              <a:avLst/>
              <a:gdLst/>
              <a:ahLst/>
              <a:cxnLst/>
              <a:rect l="l" t="t" r="r" b="b"/>
              <a:pathLst>
                <a:path w="3702685" h="1299845">
                  <a:moveTo>
                    <a:pt x="3655085" y="1299311"/>
                  </a:moveTo>
                  <a:lnTo>
                    <a:pt x="0" y="1299311"/>
                  </a:lnTo>
                  <a:lnTo>
                    <a:pt x="47610" y="0"/>
                  </a:lnTo>
                  <a:lnTo>
                    <a:pt x="3702683" y="0"/>
                  </a:lnTo>
                  <a:lnTo>
                    <a:pt x="3655085" y="129931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7917" y="2187836"/>
              <a:ext cx="3703320" cy="1313180"/>
            </a:xfrm>
            <a:custGeom>
              <a:avLst/>
              <a:gdLst/>
              <a:ahLst/>
              <a:cxnLst/>
              <a:rect l="l" t="t" r="r" b="b"/>
              <a:pathLst>
                <a:path w="3703320" h="1313179">
                  <a:moveTo>
                    <a:pt x="3655529" y="1312760"/>
                  </a:moveTo>
                  <a:lnTo>
                    <a:pt x="0" y="1312760"/>
                  </a:lnTo>
                  <a:lnTo>
                    <a:pt x="47610" y="0"/>
                  </a:lnTo>
                  <a:lnTo>
                    <a:pt x="3703153" y="0"/>
                  </a:lnTo>
                  <a:lnTo>
                    <a:pt x="3655529" y="13127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7917" y="2187833"/>
              <a:ext cx="3703320" cy="1313180"/>
            </a:xfrm>
            <a:custGeom>
              <a:avLst/>
              <a:gdLst/>
              <a:ahLst/>
              <a:cxnLst/>
              <a:rect l="l" t="t" r="r" b="b"/>
              <a:pathLst>
                <a:path w="3703320" h="1313179">
                  <a:moveTo>
                    <a:pt x="47610" y="0"/>
                  </a:moveTo>
                  <a:lnTo>
                    <a:pt x="0" y="1312760"/>
                  </a:lnTo>
                  <a:lnTo>
                    <a:pt x="3655529" y="1312760"/>
                  </a:lnTo>
                  <a:lnTo>
                    <a:pt x="3703140" y="0"/>
                  </a:lnTo>
                  <a:lnTo>
                    <a:pt x="47610" y="0"/>
                  </a:lnTo>
                  <a:close/>
                </a:path>
              </a:pathLst>
            </a:custGeom>
            <a:ln w="1980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52263" y="2199176"/>
            <a:ext cx="9394190" cy="1229824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R="4699635" algn="ctr">
              <a:lnSpc>
                <a:spcPct val="100000"/>
              </a:lnSpc>
              <a:spcBef>
                <a:spcPts val="1530"/>
              </a:spcBef>
            </a:pP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It’s</a:t>
            </a:r>
            <a:r>
              <a:rPr sz="140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simple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and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free, just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call</a:t>
            </a:r>
            <a:endParaRPr sz="1400" dirty="0">
              <a:latin typeface="Comic Sans MS"/>
              <a:cs typeface="Comic Sans MS"/>
            </a:endParaRPr>
          </a:p>
          <a:p>
            <a:pPr marR="4692015" algn="ctr">
              <a:lnSpc>
                <a:spcPct val="100000"/>
              </a:lnSpc>
              <a:spcBef>
                <a:spcPts val="20"/>
              </a:spcBef>
            </a:pP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0800</a:t>
            </a:r>
            <a:r>
              <a:rPr sz="14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21</a:t>
            </a:r>
            <a:r>
              <a:rPr sz="14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12</a:t>
            </a:r>
            <a:r>
              <a:rPr sz="14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21</a:t>
            </a:r>
            <a:endParaRPr sz="1400" dirty="0">
              <a:latin typeface="Comic Sans MS"/>
              <a:cs typeface="Comic Sans MS"/>
            </a:endParaRPr>
          </a:p>
          <a:p>
            <a:pPr marL="619125" marR="5307965" indent="-4445" algn="ctr">
              <a:lnSpc>
                <a:spcPts val="1470"/>
              </a:lnSpc>
              <a:spcBef>
                <a:spcPts val="245"/>
              </a:spcBef>
            </a:pP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8am-8pm,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7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days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a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week,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to talk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to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a 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Pacific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member of 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the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Covid Vaccination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Team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to 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make a</a:t>
            </a:r>
            <a:r>
              <a:rPr sz="14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booking</a:t>
            </a:r>
            <a:endParaRPr sz="1400" dirty="0">
              <a:latin typeface="Comic Sans MS"/>
              <a:cs typeface="Comic Sans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23387" y="1389119"/>
            <a:ext cx="4945380" cy="39878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1800" spc="-1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1800" spc="-1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1800" spc="-1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1800">
              <a:latin typeface="Arboria Book"/>
              <a:cs typeface="Arboria Book"/>
            </a:endParaRPr>
          </a:p>
          <a:p>
            <a:pPr marL="970915" marR="963294" algn="ctr">
              <a:lnSpc>
                <a:spcPct val="111100"/>
              </a:lnSpc>
            </a:pPr>
            <a:r>
              <a:rPr sz="1800" spc="-45" dirty="0">
                <a:solidFill>
                  <a:srgbClr val="FFFFFF"/>
                </a:solidFill>
                <a:latin typeface="Arboria Book"/>
                <a:cs typeface="Arboria Book"/>
              </a:rPr>
              <a:t>Your</a:t>
            </a: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 family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doctor 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or </a:t>
            </a:r>
            <a:r>
              <a:rPr sz="1800" spc="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Healthline</a:t>
            </a:r>
            <a:r>
              <a:rPr sz="1800" spc="-1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on</a:t>
            </a:r>
            <a:r>
              <a:rPr sz="1800" spc="-1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b="1" dirty="0">
                <a:solidFill>
                  <a:srgbClr val="C7B6D9"/>
                </a:solidFill>
                <a:latin typeface="Arboria Black"/>
                <a:cs typeface="Arboria Black"/>
              </a:rPr>
              <a:t>0800</a:t>
            </a:r>
            <a:r>
              <a:rPr sz="1800" b="1" spc="-15" dirty="0">
                <a:solidFill>
                  <a:srgbClr val="C7B6D9"/>
                </a:solidFill>
                <a:latin typeface="Arboria Black"/>
                <a:cs typeface="Arboria Black"/>
              </a:rPr>
              <a:t> </a:t>
            </a:r>
            <a:r>
              <a:rPr sz="1800" b="1" dirty="0">
                <a:solidFill>
                  <a:srgbClr val="C7B6D9"/>
                </a:solidFill>
                <a:latin typeface="Arboria Black"/>
                <a:cs typeface="Arboria Black"/>
              </a:rPr>
              <a:t>358</a:t>
            </a:r>
            <a:r>
              <a:rPr sz="1800" b="1" spc="-10" dirty="0">
                <a:solidFill>
                  <a:srgbClr val="C7B6D9"/>
                </a:solidFill>
                <a:latin typeface="Arboria Black"/>
                <a:cs typeface="Arboria Black"/>
              </a:rPr>
              <a:t> </a:t>
            </a:r>
            <a:r>
              <a:rPr sz="1800" b="1" dirty="0">
                <a:solidFill>
                  <a:srgbClr val="C7B6D9"/>
                </a:solidFill>
                <a:latin typeface="Arboria Black"/>
                <a:cs typeface="Arboria Black"/>
              </a:rPr>
              <a:t>5453</a:t>
            </a:r>
            <a:endParaRPr sz="1800">
              <a:latin typeface="Arboria Black"/>
              <a:cs typeface="Arboria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50">
              <a:latin typeface="Arboria Black"/>
              <a:cs typeface="Arboria Black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Prepare</a:t>
            </a:r>
            <a:r>
              <a:rPr sz="1800" spc="-2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Pacific</a:t>
            </a:r>
            <a:r>
              <a:rPr sz="1800" spc="-2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website</a:t>
            </a:r>
            <a:r>
              <a:rPr sz="1800" spc="-1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b="1" spc="-5" dirty="0">
                <a:solidFill>
                  <a:srgbClr val="C7B6D9"/>
                </a:solidFill>
                <a:latin typeface="Arboria Black"/>
                <a:cs typeface="Arboria Black"/>
                <a:hlinkClick r:id="rId2"/>
              </a:rPr>
              <a:t>www.preparepacific.nz</a:t>
            </a:r>
            <a:endParaRPr sz="1800">
              <a:latin typeface="Arboria Black"/>
              <a:cs typeface="Arboria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150">
              <a:latin typeface="Arboria Black"/>
              <a:cs typeface="Arboria Black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COVID</a:t>
            </a:r>
            <a:r>
              <a:rPr sz="1800" spc="-20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dirty="0">
                <a:solidFill>
                  <a:srgbClr val="FFFFFF"/>
                </a:solidFill>
                <a:latin typeface="Arboria Book"/>
                <a:cs typeface="Arboria Book"/>
              </a:rPr>
              <a:t>19</a:t>
            </a:r>
            <a:r>
              <a:rPr sz="1800" spc="-1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vaccines</a:t>
            </a:r>
            <a:r>
              <a:rPr sz="1800" spc="-1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boria Book"/>
                <a:cs typeface="Arboria Book"/>
              </a:rPr>
              <a:t>website:</a:t>
            </a:r>
            <a:endParaRPr sz="180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800" b="1" spc="-5" dirty="0">
                <a:solidFill>
                  <a:srgbClr val="C7B6D9"/>
                </a:solidFill>
                <a:latin typeface="Arboria Black"/>
                <a:cs typeface="Arboria Black"/>
                <a:hlinkClick r:id="rId3"/>
              </a:rPr>
              <a:t>www.covid19.govt.nz/health-and-wellbeing</a:t>
            </a:r>
            <a:endParaRPr sz="1800">
              <a:latin typeface="Arboria Black"/>
              <a:cs typeface="Arboria Black"/>
            </a:endParaRP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800" b="1" spc="-10" dirty="0">
                <a:solidFill>
                  <a:srgbClr val="C7B6D9"/>
                </a:solidFill>
                <a:latin typeface="Arboria Black"/>
                <a:cs typeface="Arboria Black"/>
              </a:rPr>
              <a:t>/covid-19-vaccines</a:t>
            </a:r>
            <a:endParaRPr sz="1800">
              <a:latin typeface="Arboria Black"/>
              <a:cs typeface="Arboria Black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50">
              <a:latin typeface="Arboria Black"/>
              <a:cs typeface="Arboria Black"/>
            </a:endParaRPr>
          </a:p>
          <a:p>
            <a:pPr marL="411480" marR="403860" algn="ctr">
              <a:lnSpc>
                <a:spcPct val="1111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99D20"/>
                </a:solidFill>
                <a:latin typeface="Arboria Bold"/>
                <a:cs typeface="Arboria Bold"/>
              </a:rPr>
              <a:t>This Resource</a:t>
            </a:r>
            <a:r>
              <a:rPr sz="1800" b="1" spc="-5" dirty="0">
                <a:solidFill>
                  <a:srgbClr val="F99D20"/>
                </a:solidFill>
                <a:latin typeface="Arboria Bold"/>
                <a:cs typeface="Arboria Bold"/>
              </a:rPr>
              <a:t> </a:t>
            </a:r>
            <a:r>
              <a:rPr sz="1800" b="1" spc="-10" dirty="0">
                <a:solidFill>
                  <a:srgbClr val="F99D20"/>
                </a:solidFill>
                <a:latin typeface="Arboria Bold"/>
                <a:cs typeface="Arboria Bold"/>
              </a:rPr>
              <a:t>was</a:t>
            </a:r>
            <a:r>
              <a:rPr sz="1800" b="1" spc="-5" dirty="0">
                <a:solidFill>
                  <a:srgbClr val="F99D20"/>
                </a:solidFill>
                <a:latin typeface="Arboria Bold"/>
                <a:cs typeface="Arboria Bold"/>
              </a:rPr>
              <a:t> developed</a:t>
            </a:r>
            <a:r>
              <a:rPr sz="1800" b="1" spc="-10" dirty="0">
                <a:solidFill>
                  <a:srgbClr val="F99D20"/>
                </a:solidFill>
                <a:latin typeface="Arboria Bold"/>
                <a:cs typeface="Arboria Bold"/>
              </a:rPr>
              <a:t> </a:t>
            </a:r>
            <a:r>
              <a:rPr sz="1800" b="1" dirty="0">
                <a:solidFill>
                  <a:srgbClr val="F99D20"/>
                </a:solidFill>
                <a:latin typeface="Arboria Bold"/>
                <a:cs typeface="Arboria Bold"/>
              </a:rPr>
              <a:t>based</a:t>
            </a:r>
            <a:r>
              <a:rPr sz="1800" b="1" spc="-5" dirty="0">
                <a:solidFill>
                  <a:srgbClr val="F99D20"/>
                </a:solidFill>
                <a:latin typeface="Arboria Bold"/>
                <a:cs typeface="Arboria Bold"/>
              </a:rPr>
              <a:t> </a:t>
            </a:r>
            <a:r>
              <a:rPr sz="1800" b="1" dirty="0">
                <a:solidFill>
                  <a:srgbClr val="F99D20"/>
                </a:solidFill>
                <a:latin typeface="Arboria Bold"/>
                <a:cs typeface="Arboria Bold"/>
              </a:rPr>
              <a:t>on </a:t>
            </a:r>
            <a:r>
              <a:rPr sz="1800" b="1" spc="-380" dirty="0">
                <a:solidFill>
                  <a:srgbClr val="F99D20"/>
                </a:solidFill>
                <a:latin typeface="Arboria Bold"/>
                <a:cs typeface="Arboria Bold"/>
              </a:rPr>
              <a:t> </a:t>
            </a:r>
            <a:r>
              <a:rPr sz="1800" b="1" dirty="0">
                <a:solidFill>
                  <a:srgbClr val="F99D20"/>
                </a:solidFill>
                <a:latin typeface="Arboria Bold"/>
                <a:cs typeface="Arboria Bold"/>
              </a:rPr>
              <a:t>the latest information </a:t>
            </a:r>
            <a:r>
              <a:rPr sz="1800" b="1" spc="-5" dirty="0">
                <a:solidFill>
                  <a:srgbClr val="F99D20"/>
                </a:solidFill>
                <a:latin typeface="Arboria Bold"/>
                <a:cs typeface="Arboria Bold"/>
              </a:rPr>
              <a:t>available: </a:t>
            </a:r>
            <a:r>
              <a:rPr sz="1800" b="1" dirty="0">
                <a:solidFill>
                  <a:srgbClr val="F99D20"/>
                </a:solidFill>
                <a:latin typeface="Arboria Bold"/>
                <a:cs typeface="Arboria Bold"/>
              </a:rPr>
              <a:t> </a:t>
            </a:r>
            <a:r>
              <a:rPr sz="1800" b="1" dirty="0">
                <a:solidFill>
                  <a:srgbClr val="F99D20"/>
                </a:solidFill>
                <a:latin typeface="Arboria Black"/>
                <a:cs typeface="Arboria Black"/>
              </a:rPr>
              <a:t>Updated</a:t>
            </a:r>
            <a:r>
              <a:rPr sz="1800" b="1" spc="-5" dirty="0">
                <a:solidFill>
                  <a:srgbClr val="F99D20"/>
                </a:solidFill>
                <a:latin typeface="Arboria Black"/>
                <a:cs typeface="Arboria Black"/>
              </a:rPr>
              <a:t> </a:t>
            </a:r>
            <a:r>
              <a:rPr sz="1800" b="1" dirty="0">
                <a:solidFill>
                  <a:srgbClr val="F99D20"/>
                </a:solidFill>
                <a:latin typeface="Arboria Black"/>
                <a:cs typeface="Arboria Black"/>
              </a:rPr>
              <a:t>23rd </a:t>
            </a:r>
            <a:r>
              <a:rPr sz="1800" b="1" spc="-5" dirty="0">
                <a:solidFill>
                  <a:srgbClr val="F99D20"/>
                </a:solidFill>
                <a:latin typeface="Arboria Black"/>
                <a:cs typeface="Arboria Black"/>
              </a:rPr>
              <a:t>August,</a:t>
            </a:r>
            <a:r>
              <a:rPr sz="1800" b="1" spc="-70" dirty="0">
                <a:solidFill>
                  <a:srgbClr val="F99D20"/>
                </a:solidFill>
                <a:latin typeface="Arboria Black"/>
                <a:cs typeface="Arboria Black"/>
              </a:rPr>
              <a:t> </a:t>
            </a:r>
            <a:r>
              <a:rPr sz="1800" b="1" spc="-15" dirty="0">
                <a:solidFill>
                  <a:srgbClr val="F99D20"/>
                </a:solidFill>
                <a:latin typeface="Arboria Black"/>
                <a:cs typeface="Arboria Black"/>
              </a:rPr>
              <a:t>2021</a:t>
            </a:r>
            <a:endParaRPr sz="18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82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82" y="6858000"/>
                </a:lnTo>
                <a:lnTo>
                  <a:pt x="12191682" y="0"/>
                </a:lnTo>
                <a:close/>
              </a:path>
            </a:pathLst>
          </a:custGeom>
          <a:solidFill>
            <a:srgbClr val="50362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16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91682" y="6858000"/>
                  </a:lnTo>
                  <a:lnTo>
                    <a:pt x="12191682" y="0"/>
                  </a:lnTo>
                  <a:close/>
                </a:path>
              </a:pathLst>
            </a:custGeom>
            <a:solidFill>
              <a:srgbClr val="503628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18341" y="2729090"/>
              <a:ext cx="1955164" cy="543560"/>
            </a:xfrm>
            <a:custGeom>
              <a:avLst/>
              <a:gdLst/>
              <a:ahLst/>
              <a:cxnLst/>
              <a:rect l="l" t="t" r="r" b="b"/>
              <a:pathLst>
                <a:path w="1955165" h="543560">
                  <a:moveTo>
                    <a:pt x="250761" y="102933"/>
                  </a:moveTo>
                  <a:lnTo>
                    <a:pt x="242531" y="62001"/>
                  </a:lnTo>
                  <a:lnTo>
                    <a:pt x="217436" y="27635"/>
                  </a:lnTo>
                  <a:lnTo>
                    <a:pt x="178511" y="7150"/>
                  </a:lnTo>
                  <a:lnTo>
                    <a:pt x="171284" y="6146"/>
                  </a:lnTo>
                  <a:lnTo>
                    <a:pt x="171284" y="102933"/>
                  </a:lnTo>
                  <a:lnTo>
                    <a:pt x="168236" y="120002"/>
                  </a:lnTo>
                  <a:lnTo>
                    <a:pt x="159067" y="132740"/>
                  </a:lnTo>
                  <a:lnTo>
                    <a:pt x="143776" y="140716"/>
                  </a:lnTo>
                  <a:lnTo>
                    <a:pt x="122389" y="143471"/>
                  </a:lnTo>
                  <a:lnTo>
                    <a:pt x="78676" y="143471"/>
                  </a:lnTo>
                  <a:lnTo>
                    <a:pt x="78676" y="62001"/>
                  </a:lnTo>
                  <a:lnTo>
                    <a:pt x="122389" y="62001"/>
                  </a:lnTo>
                  <a:lnTo>
                    <a:pt x="143776" y="64757"/>
                  </a:lnTo>
                  <a:lnTo>
                    <a:pt x="159067" y="72783"/>
                  </a:lnTo>
                  <a:lnTo>
                    <a:pt x="168236" y="85636"/>
                  </a:lnTo>
                  <a:lnTo>
                    <a:pt x="171284" y="102933"/>
                  </a:lnTo>
                  <a:lnTo>
                    <a:pt x="171284" y="6146"/>
                  </a:lnTo>
                  <a:lnTo>
                    <a:pt x="127165" y="12"/>
                  </a:lnTo>
                  <a:lnTo>
                    <a:pt x="0" y="12"/>
                  </a:lnTo>
                  <a:lnTo>
                    <a:pt x="0" y="278193"/>
                  </a:lnTo>
                  <a:lnTo>
                    <a:pt x="78676" y="278193"/>
                  </a:lnTo>
                  <a:lnTo>
                    <a:pt x="78676" y="205473"/>
                  </a:lnTo>
                  <a:lnTo>
                    <a:pt x="127165" y="205473"/>
                  </a:lnTo>
                  <a:lnTo>
                    <a:pt x="178511" y="198335"/>
                  </a:lnTo>
                  <a:lnTo>
                    <a:pt x="217436" y="177901"/>
                  </a:lnTo>
                  <a:lnTo>
                    <a:pt x="242125" y="145618"/>
                  </a:lnTo>
                  <a:lnTo>
                    <a:pt x="242557" y="143471"/>
                  </a:lnTo>
                  <a:lnTo>
                    <a:pt x="250761" y="102933"/>
                  </a:lnTo>
                  <a:close/>
                </a:path>
                <a:path w="1955165" h="543560">
                  <a:moveTo>
                    <a:pt x="545261" y="278193"/>
                  </a:moveTo>
                  <a:lnTo>
                    <a:pt x="494525" y="204266"/>
                  </a:lnTo>
                  <a:lnTo>
                    <a:pt x="485254" y="190754"/>
                  </a:lnTo>
                  <a:lnTo>
                    <a:pt x="508342" y="175755"/>
                  </a:lnTo>
                  <a:lnTo>
                    <a:pt x="525437" y="155930"/>
                  </a:lnTo>
                  <a:lnTo>
                    <a:pt x="530872" y="143459"/>
                  </a:lnTo>
                  <a:lnTo>
                    <a:pt x="536054" y="131572"/>
                  </a:lnTo>
                  <a:lnTo>
                    <a:pt x="539699" y="102933"/>
                  </a:lnTo>
                  <a:lnTo>
                    <a:pt x="531456" y="61988"/>
                  </a:lnTo>
                  <a:lnTo>
                    <a:pt x="531063" y="60020"/>
                  </a:lnTo>
                  <a:lnTo>
                    <a:pt x="506361" y="27622"/>
                  </a:lnTo>
                  <a:lnTo>
                    <a:pt x="467436" y="7137"/>
                  </a:lnTo>
                  <a:lnTo>
                    <a:pt x="460222" y="6146"/>
                  </a:lnTo>
                  <a:lnTo>
                    <a:pt x="460222" y="102933"/>
                  </a:lnTo>
                  <a:lnTo>
                    <a:pt x="457161" y="119989"/>
                  </a:lnTo>
                  <a:lnTo>
                    <a:pt x="447992" y="132727"/>
                  </a:lnTo>
                  <a:lnTo>
                    <a:pt x="432714" y="140703"/>
                  </a:lnTo>
                  <a:lnTo>
                    <a:pt x="411327" y="143459"/>
                  </a:lnTo>
                  <a:lnTo>
                    <a:pt x="367614" y="143459"/>
                  </a:lnTo>
                  <a:lnTo>
                    <a:pt x="367614" y="61988"/>
                  </a:lnTo>
                  <a:lnTo>
                    <a:pt x="411327" y="61988"/>
                  </a:lnTo>
                  <a:lnTo>
                    <a:pt x="432714" y="64757"/>
                  </a:lnTo>
                  <a:lnTo>
                    <a:pt x="447992" y="72771"/>
                  </a:lnTo>
                  <a:lnTo>
                    <a:pt x="457161" y="85636"/>
                  </a:lnTo>
                  <a:lnTo>
                    <a:pt x="460222" y="102933"/>
                  </a:lnTo>
                  <a:lnTo>
                    <a:pt x="460222" y="6146"/>
                  </a:lnTo>
                  <a:lnTo>
                    <a:pt x="416102" y="0"/>
                  </a:lnTo>
                  <a:lnTo>
                    <a:pt x="288937" y="0"/>
                  </a:lnTo>
                  <a:lnTo>
                    <a:pt x="288937" y="278193"/>
                  </a:lnTo>
                  <a:lnTo>
                    <a:pt x="367614" y="278193"/>
                  </a:lnTo>
                  <a:lnTo>
                    <a:pt x="367614" y="204266"/>
                  </a:lnTo>
                  <a:lnTo>
                    <a:pt x="410540" y="204266"/>
                  </a:lnTo>
                  <a:lnTo>
                    <a:pt x="461010" y="278193"/>
                  </a:lnTo>
                  <a:lnTo>
                    <a:pt x="545261" y="278193"/>
                  </a:lnTo>
                  <a:close/>
                </a:path>
                <a:path w="1955165" h="543560">
                  <a:moveTo>
                    <a:pt x="585520" y="412724"/>
                  </a:moveTo>
                  <a:lnTo>
                    <a:pt x="580021" y="384517"/>
                  </a:lnTo>
                  <a:lnTo>
                    <a:pt x="564807" y="364236"/>
                  </a:lnTo>
                  <a:lnTo>
                    <a:pt x="564807" y="412724"/>
                  </a:lnTo>
                  <a:lnTo>
                    <a:pt x="560959" y="433324"/>
                  </a:lnTo>
                  <a:lnTo>
                    <a:pt x="549567" y="448614"/>
                  </a:lnTo>
                  <a:lnTo>
                    <a:pt x="530809" y="458139"/>
                  </a:lnTo>
                  <a:lnTo>
                    <a:pt x="504913" y="461416"/>
                  </a:lnTo>
                  <a:lnTo>
                    <a:pt x="452869" y="461416"/>
                  </a:lnTo>
                  <a:lnTo>
                    <a:pt x="452869" y="363461"/>
                  </a:lnTo>
                  <a:lnTo>
                    <a:pt x="504913" y="363461"/>
                  </a:lnTo>
                  <a:lnTo>
                    <a:pt x="530809" y="366763"/>
                  </a:lnTo>
                  <a:lnTo>
                    <a:pt x="549567" y="376339"/>
                  </a:lnTo>
                  <a:lnTo>
                    <a:pt x="560959" y="391807"/>
                  </a:lnTo>
                  <a:lnTo>
                    <a:pt x="564807" y="412724"/>
                  </a:lnTo>
                  <a:lnTo>
                    <a:pt x="564807" y="364236"/>
                  </a:lnTo>
                  <a:lnTo>
                    <a:pt x="564235" y="363461"/>
                  </a:lnTo>
                  <a:lnTo>
                    <a:pt x="539013" y="350151"/>
                  </a:lnTo>
                  <a:lnTo>
                    <a:pt x="505485" y="345554"/>
                  </a:lnTo>
                  <a:lnTo>
                    <a:pt x="432155" y="345554"/>
                  </a:lnTo>
                  <a:lnTo>
                    <a:pt x="432155" y="541464"/>
                  </a:lnTo>
                  <a:lnTo>
                    <a:pt x="452869" y="541464"/>
                  </a:lnTo>
                  <a:lnTo>
                    <a:pt x="452869" y="479615"/>
                  </a:lnTo>
                  <a:lnTo>
                    <a:pt x="505485" y="479615"/>
                  </a:lnTo>
                  <a:lnTo>
                    <a:pt x="539013" y="475030"/>
                  </a:lnTo>
                  <a:lnTo>
                    <a:pt x="564184" y="461810"/>
                  </a:lnTo>
                  <a:lnTo>
                    <a:pt x="564476" y="461416"/>
                  </a:lnTo>
                  <a:lnTo>
                    <a:pt x="580021" y="440766"/>
                  </a:lnTo>
                  <a:lnTo>
                    <a:pt x="585520" y="412724"/>
                  </a:lnTo>
                  <a:close/>
                </a:path>
                <a:path w="1955165" h="543560">
                  <a:moveTo>
                    <a:pt x="788708" y="541464"/>
                  </a:moveTo>
                  <a:lnTo>
                    <a:pt x="764781" y="489127"/>
                  </a:lnTo>
                  <a:lnTo>
                    <a:pt x="757097" y="472338"/>
                  </a:lnTo>
                  <a:lnTo>
                    <a:pt x="735825" y="425818"/>
                  </a:lnTo>
                  <a:lnTo>
                    <a:pt x="735825" y="472338"/>
                  </a:lnTo>
                  <a:lnTo>
                    <a:pt x="641781" y="472338"/>
                  </a:lnTo>
                  <a:lnTo>
                    <a:pt x="688797" y="367106"/>
                  </a:lnTo>
                  <a:lnTo>
                    <a:pt x="735825" y="472338"/>
                  </a:lnTo>
                  <a:lnTo>
                    <a:pt x="735825" y="425818"/>
                  </a:lnTo>
                  <a:lnTo>
                    <a:pt x="708990" y="367106"/>
                  </a:lnTo>
                  <a:lnTo>
                    <a:pt x="699147" y="345554"/>
                  </a:lnTo>
                  <a:lnTo>
                    <a:pt x="678726" y="345554"/>
                  </a:lnTo>
                  <a:lnTo>
                    <a:pt x="589178" y="541464"/>
                  </a:lnTo>
                  <a:lnTo>
                    <a:pt x="610717" y="541464"/>
                  </a:lnTo>
                  <a:lnTo>
                    <a:pt x="634225" y="489127"/>
                  </a:lnTo>
                  <a:lnTo>
                    <a:pt x="743369" y="489127"/>
                  </a:lnTo>
                  <a:lnTo>
                    <a:pt x="766889" y="541464"/>
                  </a:lnTo>
                  <a:lnTo>
                    <a:pt x="788708" y="541464"/>
                  </a:lnTo>
                  <a:close/>
                </a:path>
                <a:path w="1955165" h="543560">
                  <a:moveTo>
                    <a:pt x="806386" y="217385"/>
                  </a:moveTo>
                  <a:lnTo>
                    <a:pt x="660933" y="217385"/>
                  </a:lnTo>
                  <a:lnTo>
                    <a:pt x="660933" y="166585"/>
                  </a:lnTo>
                  <a:lnTo>
                    <a:pt x="784529" y="166585"/>
                  </a:lnTo>
                  <a:lnTo>
                    <a:pt x="784529" y="108165"/>
                  </a:lnTo>
                  <a:lnTo>
                    <a:pt x="660933" y="108165"/>
                  </a:lnTo>
                  <a:lnTo>
                    <a:pt x="660933" y="61175"/>
                  </a:lnTo>
                  <a:lnTo>
                    <a:pt x="801217" y="61175"/>
                  </a:lnTo>
                  <a:lnTo>
                    <a:pt x="801217" y="215"/>
                  </a:lnTo>
                  <a:lnTo>
                    <a:pt x="583044" y="215"/>
                  </a:lnTo>
                  <a:lnTo>
                    <a:pt x="583044" y="61175"/>
                  </a:lnTo>
                  <a:lnTo>
                    <a:pt x="583044" y="108165"/>
                  </a:lnTo>
                  <a:lnTo>
                    <a:pt x="583044" y="166585"/>
                  </a:lnTo>
                  <a:lnTo>
                    <a:pt x="583044" y="217385"/>
                  </a:lnTo>
                  <a:lnTo>
                    <a:pt x="583044" y="278345"/>
                  </a:lnTo>
                  <a:lnTo>
                    <a:pt x="806386" y="278345"/>
                  </a:lnTo>
                  <a:lnTo>
                    <a:pt x="806386" y="217385"/>
                  </a:lnTo>
                  <a:close/>
                </a:path>
                <a:path w="1955165" h="543560">
                  <a:moveTo>
                    <a:pt x="975398" y="372427"/>
                  </a:moveTo>
                  <a:lnTo>
                    <a:pt x="960894" y="359943"/>
                  </a:lnTo>
                  <a:lnTo>
                    <a:pt x="943762" y="351015"/>
                  </a:lnTo>
                  <a:lnTo>
                    <a:pt x="924547" y="345668"/>
                  </a:lnTo>
                  <a:lnTo>
                    <a:pt x="903757" y="343877"/>
                  </a:lnTo>
                  <a:lnTo>
                    <a:pt x="862787" y="351383"/>
                  </a:lnTo>
                  <a:lnTo>
                    <a:pt x="830249" y="372186"/>
                  </a:lnTo>
                  <a:lnTo>
                    <a:pt x="808786" y="403745"/>
                  </a:lnTo>
                  <a:lnTo>
                    <a:pt x="801052" y="443509"/>
                  </a:lnTo>
                  <a:lnTo>
                    <a:pt x="808786" y="483285"/>
                  </a:lnTo>
                  <a:lnTo>
                    <a:pt x="830224" y="514845"/>
                  </a:lnTo>
                  <a:lnTo>
                    <a:pt x="862672" y="535647"/>
                  </a:lnTo>
                  <a:lnTo>
                    <a:pt x="903478" y="543140"/>
                  </a:lnTo>
                  <a:lnTo>
                    <a:pt x="924420" y="541324"/>
                  </a:lnTo>
                  <a:lnTo>
                    <a:pt x="943737" y="535876"/>
                  </a:lnTo>
                  <a:lnTo>
                    <a:pt x="960882" y="526846"/>
                  </a:lnTo>
                  <a:lnTo>
                    <a:pt x="975398" y="514311"/>
                  </a:lnTo>
                  <a:lnTo>
                    <a:pt x="962240" y="501154"/>
                  </a:lnTo>
                  <a:lnTo>
                    <a:pt x="949604" y="511797"/>
                  </a:lnTo>
                  <a:lnTo>
                    <a:pt x="935697" y="519112"/>
                  </a:lnTo>
                  <a:lnTo>
                    <a:pt x="920572" y="523316"/>
                  </a:lnTo>
                  <a:lnTo>
                    <a:pt x="904316" y="524662"/>
                  </a:lnTo>
                  <a:lnTo>
                    <a:pt x="871410" y="518515"/>
                  </a:lnTo>
                  <a:lnTo>
                    <a:pt x="845159" y="501510"/>
                  </a:lnTo>
                  <a:lnTo>
                    <a:pt x="827773" y="475792"/>
                  </a:lnTo>
                  <a:lnTo>
                    <a:pt x="821486" y="443509"/>
                  </a:lnTo>
                  <a:lnTo>
                    <a:pt x="827773" y="411238"/>
                  </a:lnTo>
                  <a:lnTo>
                    <a:pt x="845159" y="385521"/>
                  </a:lnTo>
                  <a:lnTo>
                    <a:pt x="871410" y="368503"/>
                  </a:lnTo>
                  <a:lnTo>
                    <a:pt x="904316" y="362356"/>
                  </a:lnTo>
                  <a:lnTo>
                    <a:pt x="920572" y="363702"/>
                  </a:lnTo>
                  <a:lnTo>
                    <a:pt x="935697" y="367880"/>
                  </a:lnTo>
                  <a:lnTo>
                    <a:pt x="949604" y="375107"/>
                  </a:lnTo>
                  <a:lnTo>
                    <a:pt x="962240" y="385572"/>
                  </a:lnTo>
                  <a:lnTo>
                    <a:pt x="975398" y="372427"/>
                  </a:lnTo>
                  <a:close/>
                </a:path>
                <a:path w="1955165" h="543560">
                  <a:moveTo>
                    <a:pt x="1040345" y="345554"/>
                  </a:moveTo>
                  <a:lnTo>
                    <a:pt x="1019619" y="345554"/>
                  </a:lnTo>
                  <a:lnTo>
                    <a:pt x="1019619" y="541451"/>
                  </a:lnTo>
                  <a:lnTo>
                    <a:pt x="1040345" y="541451"/>
                  </a:lnTo>
                  <a:lnTo>
                    <a:pt x="1040345" y="345554"/>
                  </a:lnTo>
                  <a:close/>
                </a:path>
                <a:path w="1955165" h="543560">
                  <a:moveTo>
                    <a:pt x="1100874" y="102933"/>
                  </a:moveTo>
                  <a:lnTo>
                    <a:pt x="1092631" y="62001"/>
                  </a:lnTo>
                  <a:lnTo>
                    <a:pt x="1092238" y="60032"/>
                  </a:lnTo>
                  <a:lnTo>
                    <a:pt x="1067536" y="27635"/>
                  </a:lnTo>
                  <a:lnTo>
                    <a:pt x="1028611" y="7150"/>
                  </a:lnTo>
                  <a:lnTo>
                    <a:pt x="1021410" y="6159"/>
                  </a:lnTo>
                  <a:lnTo>
                    <a:pt x="1021410" y="102933"/>
                  </a:lnTo>
                  <a:lnTo>
                    <a:pt x="1018349" y="120002"/>
                  </a:lnTo>
                  <a:lnTo>
                    <a:pt x="1009180" y="132740"/>
                  </a:lnTo>
                  <a:lnTo>
                    <a:pt x="993902" y="140716"/>
                  </a:lnTo>
                  <a:lnTo>
                    <a:pt x="972502" y="143471"/>
                  </a:lnTo>
                  <a:lnTo>
                    <a:pt x="928789" y="143471"/>
                  </a:lnTo>
                  <a:lnTo>
                    <a:pt x="928789" y="62001"/>
                  </a:lnTo>
                  <a:lnTo>
                    <a:pt x="972502" y="62001"/>
                  </a:lnTo>
                  <a:lnTo>
                    <a:pt x="993902" y="64757"/>
                  </a:lnTo>
                  <a:lnTo>
                    <a:pt x="1009180" y="72783"/>
                  </a:lnTo>
                  <a:lnTo>
                    <a:pt x="1018349" y="85636"/>
                  </a:lnTo>
                  <a:lnTo>
                    <a:pt x="1021410" y="102933"/>
                  </a:lnTo>
                  <a:lnTo>
                    <a:pt x="1021410" y="6159"/>
                  </a:lnTo>
                  <a:lnTo>
                    <a:pt x="977277" y="12"/>
                  </a:lnTo>
                  <a:lnTo>
                    <a:pt x="850125" y="12"/>
                  </a:lnTo>
                  <a:lnTo>
                    <a:pt x="850125" y="278193"/>
                  </a:lnTo>
                  <a:lnTo>
                    <a:pt x="928789" y="278193"/>
                  </a:lnTo>
                  <a:lnTo>
                    <a:pt x="928789" y="205473"/>
                  </a:lnTo>
                  <a:lnTo>
                    <a:pt x="977277" y="205473"/>
                  </a:lnTo>
                  <a:lnTo>
                    <a:pt x="1028611" y="198335"/>
                  </a:lnTo>
                  <a:lnTo>
                    <a:pt x="1067536" y="177901"/>
                  </a:lnTo>
                  <a:lnTo>
                    <a:pt x="1092238" y="145618"/>
                  </a:lnTo>
                  <a:lnTo>
                    <a:pt x="1092669" y="143471"/>
                  </a:lnTo>
                  <a:lnTo>
                    <a:pt x="1100874" y="102933"/>
                  </a:lnTo>
                  <a:close/>
                </a:path>
                <a:path w="1955165" h="543560">
                  <a:moveTo>
                    <a:pt x="1238478" y="345694"/>
                  </a:moveTo>
                  <a:lnTo>
                    <a:pt x="1104138" y="345694"/>
                  </a:lnTo>
                  <a:lnTo>
                    <a:pt x="1104138" y="363474"/>
                  </a:lnTo>
                  <a:lnTo>
                    <a:pt x="1104138" y="440944"/>
                  </a:lnTo>
                  <a:lnTo>
                    <a:pt x="1104138" y="458724"/>
                  </a:lnTo>
                  <a:lnTo>
                    <a:pt x="1104138" y="541274"/>
                  </a:lnTo>
                  <a:lnTo>
                    <a:pt x="1124864" y="541274"/>
                  </a:lnTo>
                  <a:lnTo>
                    <a:pt x="1124864" y="458724"/>
                  </a:lnTo>
                  <a:lnTo>
                    <a:pt x="1226159" y="458724"/>
                  </a:lnTo>
                  <a:lnTo>
                    <a:pt x="1226159" y="440944"/>
                  </a:lnTo>
                  <a:lnTo>
                    <a:pt x="1124864" y="440944"/>
                  </a:lnTo>
                  <a:lnTo>
                    <a:pt x="1124864" y="363474"/>
                  </a:lnTo>
                  <a:lnTo>
                    <a:pt x="1238478" y="363474"/>
                  </a:lnTo>
                  <a:lnTo>
                    <a:pt x="1238478" y="345694"/>
                  </a:lnTo>
                  <a:close/>
                </a:path>
                <a:path w="1955165" h="543560">
                  <a:moveTo>
                    <a:pt x="1302042" y="345554"/>
                  </a:moveTo>
                  <a:lnTo>
                    <a:pt x="1281315" y="345554"/>
                  </a:lnTo>
                  <a:lnTo>
                    <a:pt x="1281315" y="541451"/>
                  </a:lnTo>
                  <a:lnTo>
                    <a:pt x="1302042" y="541451"/>
                  </a:lnTo>
                  <a:lnTo>
                    <a:pt x="1302042" y="345554"/>
                  </a:lnTo>
                  <a:close/>
                </a:path>
                <a:path w="1955165" h="543560">
                  <a:moveTo>
                    <a:pt x="1415249" y="278193"/>
                  </a:moveTo>
                  <a:lnTo>
                    <a:pt x="1391310" y="224142"/>
                  </a:lnTo>
                  <a:lnTo>
                    <a:pt x="1365618" y="166116"/>
                  </a:lnTo>
                  <a:lnTo>
                    <a:pt x="1326184" y="77089"/>
                  </a:lnTo>
                  <a:lnTo>
                    <a:pt x="1292047" y="0"/>
                  </a:lnTo>
                  <a:lnTo>
                    <a:pt x="1288491" y="0"/>
                  </a:lnTo>
                  <a:lnTo>
                    <a:pt x="1288491" y="166116"/>
                  </a:lnTo>
                  <a:lnTo>
                    <a:pt x="1216952" y="166116"/>
                  </a:lnTo>
                  <a:lnTo>
                    <a:pt x="1252702" y="77089"/>
                  </a:lnTo>
                  <a:lnTo>
                    <a:pt x="1288491" y="166116"/>
                  </a:lnTo>
                  <a:lnTo>
                    <a:pt x="1288491" y="0"/>
                  </a:lnTo>
                  <a:lnTo>
                    <a:pt x="1214564" y="0"/>
                  </a:lnTo>
                  <a:lnTo>
                    <a:pt x="1091755" y="278193"/>
                  </a:lnTo>
                  <a:lnTo>
                    <a:pt x="1172044" y="278193"/>
                  </a:lnTo>
                  <a:lnTo>
                    <a:pt x="1193901" y="224142"/>
                  </a:lnTo>
                  <a:lnTo>
                    <a:pt x="1311529" y="224142"/>
                  </a:lnTo>
                  <a:lnTo>
                    <a:pt x="1333385" y="278193"/>
                  </a:lnTo>
                  <a:lnTo>
                    <a:pt x="1415249" y="278193"/>
                  </a:lnTo>
                  <a:close/>
                </a:path>
                <a:path w="1955165" h="543560">
                  <a:moveTo>
                    <a:pt x="1693849" y="278193"/>
                  </a:moveTo>
                  <a:lnTo>
                    <a:pt x="1643138" y="204266"/>
                  </a:lnTo>
                  <a:lnTo>
                    <a:pt x="1633867" y="190754"/>
                  </a:lnTo>
                  <a:lnTo>
                    <a:pt x="1656956" y="175755"/>
                  </a:lnTo>
                  <a:lnTo>
                    <a:pt x="1674050" y="155930"/>
                  </a:lnTo>
                  <a:lnTo>
                    <a:pt x="1679486" y="143459"/>
                  </a:lnTo>
                  <a:lnTo>
                    <a:pt x="1684655" y="131572"/>
                  </a:lnTo>
                  <a:lnTo>
                    <a:pt x="1688299" y="102933"/>
                  </a:lnTo>
                  <a:lnTo>
                    <a:pt x="1680057" y="61988"/>
                  </a:lnTo>
                  <a:lnTo>
                    <a:pt x="1679663" y="60020"/>
                  </a:lnTo>
                  <a:lnTo>
                    <a:pt x="1654962" y="27622"/>
                  </a:lnTo>
                  <a:lnTo>
                    <a:pt x="1616036" y="7137"/>
                  </a:lnTo>
                  <a:lnTo>
                    <a:pt x="1608836" y="6146"/>
                  </a:lnTo>
                  <a:lnTo>
                    <a:pt x="1608836" y="102933"/>
                  </a:lnTo>
                  <a:lnTo>
                    <a:pt x="1605775" y="119989"/>
                  </a:lnTo>
                  <a:lnTo>
                    <a:pt x="1596605" y="132727"/>
                  </a:lnTo>
                  <a:lnTo>
                    <a:pt x="1581327" y="140703"/>
                  </a:lnTo>
                  <a:lnTo>
                    <a:pt x="1559928" y="143459"/>
                  </a:lnTo>
                  <a:lnTo>
                    <a:pt x="1516214" y="143459"/>
                  </a:lnTo>
                  <a:lnTo>
                    <a:pt x="1516214" y="61988"/>
                  </a:lnTo>
                  <a:lnTo>
                    <a:pt x="1559928" y="61988"/>
                  </a:lnTo>
                  <a:lnTo>
                    <a:pt x="1581327" y="64757"/>
                  </a:lnTo>
                  <a:lnTo>
                    <a:pt x="1596605" y="72771"/>
                  </a:lnTo>
                  <a:lnTo>
                    <a:pt x="1605775" y="85636"/>
                  </a:lnTo>
                  <a:lnTo>
                    <a:pt x="1608836" y="102933"/>
                  </a:lnTo>
                  <a:lnTo>
                    <a:pt x="1608836" y="6146"/>
                  </a:lnTo>
                  <a:lnTo>
                    <a:pt x="1564703" y="0"/>
                  </a:lnTo>
                  <a:lnTo>
                    <a:pt x="1437551" y="0"/>
                  </a:lnTo>
                  <a:lnTo>
                    <a:pt x="1437551" y="278193"/>
                  </a:lnTo>
                  <a:lnTo>
                    <a:pt x="1516214" y="278193"/>
                  </a:lnTo>
                  <a:lnTo>
                    <a:pt x="1516214" y="204266"/>
                  </a:lnTo>
                  <a:lnTo>
                    <a:pt x="1559153" y="204266"/>
                  </a:lnTo>
                  <a:lnTo>
                    <a:pt x="1609610" y="278193"/>
                  </a:lnTo>
                  <a:lnTo>
                    <a:pt x="1693849" y="278193"/>
                  </a:lnTo>
                  <a:close/>
                </a:path>
                <a:path w="1955165" h="543560">
                  <a:moveTo>
                    <a:pt x="1954999" y="217385"/>
                  </a:moveTo>
                  <a:lnTo>
                    <a:pt x="1809546" y="217385"/>
                  </a:lnTo>
                  <a:lnTo>
                    <a:pt x="1809546" y="166585"/>
                  </a:lnTo>
                  <a:lnTo>
                    <a:pt x="1933143" y="166585"/>
                  </a:lnTo>
                  <a:lnTo>
                    <a:pt x="1933143" y="108165"/>
                  </a:lnTo>
                  <a:lnTo>
                    <a:pt x="1809546" y="108165"/>
                  </a:lnTo>
                  <a:lnTo>
                    <a:pt x="1809546" y="61175"/>
                  </a:lnTo>
                  <a:lnTo>
                    <a:pt x="1949831" y="61175"/>
                  </a:lnTo>
                  <a:lnTo>
                    <a:pt x="1949831" y="215"/>
                  </a:lnTo>
                  <a:lnTo>
                    <a:pt x="1731657" y="215"/>
                  </a:lnTo>
                  <a:lnTo>
                    <a:pt x="1731657" y="61175"/>
                  </a:lnTo>
                  <a:lnTo>
                    <a:pt x="1731657" y="108165"/>
                  </a:lnTo>
                  <a:lnTo>
                    <a:pt x="1731657" y="166585"/>
                  </a:lnTo>
                  <a:lnTo>
                    <a:pt x="1731657" y="217385"/>
                  </a:lnTo>
                  <a:lnTo>
                    <a:pt x="1731657" y="278345"/>
                  </a:lnTo>
                  <a:lnTo>
                    <a:pt x="1954999" y="278345"/>
                  </a:lnTo>
                  <a:lnTo>
                    <a:pt x="1954999" y="217385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66842" y="3072966"/>
              <a:ext cx="174345" cy="1992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680659" y="1752231"/>
              <a:ext cx="832485" cy="833119"/>
            </a:xfrm>
            <a:custGeom>
              <a:avLst/>
              <a:gdLst/>
              <a:ahLst/>
              <a:cxnLst/>
              <a:rect l="l" t="t" r="r" b="b"/>
              <a:pathLst>
                <a:path w="832484" h="833119">
                  <a:moveTo>
                    <a:pt x="4864" y="381076"/>
                  </a:moveTo>
                  <a:lnTo>
                    <a:pt x="368" y="380733"/>
                  </a:lnTo>
                  <a:lnTo>
                    <a:pt x="0" y="384225"/>
                  </a:lnTo>
                  <a:lnTo>
                    <a:pt x="4508" y="384530"/>
                  </a:lnTo>
                  <a:lnTo>
                    <a:pt x="4864" y="381076"/>
                  </a:lnTo>
                  <a:close/>
                </a:path>
                <a:path w="832484" h="833119">
                  <a:moveTo>
                    <a:pt x="5816" y="452767"/>
                  </a:moveTo>
                  <a:lnTo>
                    <a:pt x="5486" y="449313"/>
                  </a:lnTo>
                  <a:lnTo>
                    <a:pt x="990" y="449707"/>
                  </a:lnTo>
                  <a:lnTo>
                    <a:pt x="1320" y="453199"/>
                  </a:lnTo>
                  <a:lnTo>
                    <a:pt x="5816" y="452767"/>
                  </a:lnTo>
                  <a:close/>
                </a:path>
                <a:path w="832484" h="833119">
                  <a:moveTo>
                    <a:pt x="15544" y="313601"/>
                  </a:moveTo>
                  <a:lnTo>
                    <a:pt x="11176" y="312508"/>
                  </a:lnTo>
                  <a:lnTo>
                    <a:pt x="10452" y="315963"/>
                  </a:lnTo>
                  <a:lnTo>
                    <a:pt x="14846" y="317004"/>
                  </a:lnTo>
                  <a:lnTo>
                    <a:pt x="15544" y="313601"/>
                  </a:lnTo>
                  <a:close/>
                </a:path>
                <a:path w="832484" h="833119">
                  <a:moveTo>
                    <a:pt x="17665" y="520001"/>
                  </a:moveTo>
                  <a:lnTo>
                    <a:pt x="16649" y="516661"/>
                  </a:lnTo>
                  <a:lnTo>
                    <a:pt x="12280" y="517791"/>
                  </a:lnTo>
                  <a:lnTo>
                    <a:pt x="13309" y="521157"/>
                  </a:lnTo>
                  <a:lnTo>
                    <a:pt x="17665" y="520001"/>
                  </a:lnTo>
                  <a:close/>
                </a:path>
                <a:path w="832484" h="833119">
                  <a:moveTo>
                    <a:pt x="19989" y="398119"/>
                  </a:moveTo>
                  <a:lnTo>
                    <a:pt x="16624" y="397992"/>
                  </a:lnTo>
                  <a:lnTo>
                    <a:pt x="16598" y="402501"/>
                  </a:lnTo>
                  <a:lnTo>
                    <a:pt x="19977" y="402577"/>
                  </a:lnTo>
                  <a:lnTo>
                    <a:pt x="19989" y="398119"/>
                  </a:lnTo>
                  <a:close/>
                </a:path>
                <a:path w="832484" h="833119">
                  <a:moveTo>
                    <a:pt x="20281" y="435406"/>
                  </a:moveTo>
                  <a:lnTo>
                    <a:pt x="19850" y="430961"/>
                  </a:lnTo>
                  <a:lnTo>
                    <a:pt x="16471" y="431126"/>
                  </a:lnTo>
                  <a:lnTo>
                    <a:pt x="16891" y="435610"/>
                  </a:lnTo>
                  <a:lnTo>
                    <a:pt x="20281" y="435406"/>
                  </a:lnTo>
                  <a:close/>
                </a:path>
                <a:path w="832484" h="833119">
                  <a:moveTo>
                    <a:pt x="22656" y="365379"/>
                  </a:moveTo>
                  <a:lnTo>
                    <a:pt x="19316" y="364972"/>
                  </a:lnTo>
                  <a:lnTo>
                    <a:pt x="18834" y="369443"/>
                  </a:lnTo>
                  <a:lnTo>
                    <a:pt x="22212" y="369811"/>
                  </a:lnTo>
                  <a:lnTo>
                    <a:pt x="22656" y="365379"/>
                  </a:lnTo>
                  <a:close/>
                </a:path>
                <a:path w="832484" h="833119">
                  <a:moveTo>
                    <a:pt x="23431" y="468147"/>
                  </a:moveTo>
                  <a:lnTo>
                    <a:pt x="23012" y="463715"/>
                  </a:lnTo>
                  <a:lnTo>
                    <a:pt x="19646" y="464146"/>
                  </a:lnTo>
                  <a:lnTo>
                    <a:pt x="20078" y="468617"/>
                  </a:lnTo>
                  <a:lnTo>
                    <a:pt x="23431" y="468147"/>
                  </a:lnTo>
                  <a:close/>
                </a:path>
                <a:path w="832484" h="833119">
                  <a:moveTo>
                    <a:pt x="27901" y="332994"/>
                  </a:moveTo>
                  <a:lnTo>
                    <a:pt x="24599" y="332320"/>
                  </a:lnTo>
                  <a:lnTo>
                    <a:pt x="23672" y="336715"/>
                  </a:lnTo>
                  <a:lnTo>
                    <a:pt x="27000" y="337350"/>
                  </a:lnTo>
                  <a:lnTo>
                    <a:pt x="27901" y="332994"/>
                  </a:lnTo>
                  <a:close/>
                </a:path>
                <a:path w="832484" h="833119">
                  <a:moveTo>
                    <a:pt x="29540" y="500405"/>
                  </a:moveTo>
                  <a:lnTo>
                    <a:pt x="28663" y="496036"/>
                  </a:lnTo>
                  <a:lnTo>
                    <a:pt x="25361" y="496735"/>
                  </a:lnTo>
                  <a:lnTo>
                    <a:pt x="26238" y="501142"/>
                  </a:lnTo>
                  <a:lnTo>
                    <a:pt x="29540" y="500405"/>
                  </a:lnTo>
                  <a:close/>
                </a:path>
                <a:path w="832484" h="833119">
                  <a:moveTo>
                    <a:pt x="29591" y="382943"/>
                  </a:moveTo>
                  <a:lnTo>
                    <a:pt x="21145" y="382308"/>
                  </a:lnTo>
                  <a:lnTo>
                    <a:pt x="22034" y="374002"/>
                  </a:lnTo>
                  <a:lnTo>
                    <a:pt x="18669" y="373672"/>
                  </a:lnTo>
                  <a:lnTo>
                    <a:pt x="17780" y="382054"/>
                  </a:lnTo>
                  <a:lnTo>
                    <a:pt x="9347" y="381419"/>
                  </a:lnTo>
                  <a:lnTo>
                    <a:pt x="8991" y="384835"/>
                  </a:lnTo>
                  <a:lnTo>
                    <a:pt x="17437" y="385406"/>
                  </a:lnTo>
                  <a:lnTo>
                    <a:pt x="17081" y="388188"/>
                  </a:lnTo>
                  <a:lnTo>
                    <a:pt x="16827" y="390982"/>
                  </a:lnTo>
                  <a:lnTo>
                    <a:pt x="16916" y="393801"/>
                  </a:lnTo>
                  <a:lnTo>
                    <a:pt x="20294" y="393954"/>
                  </a:lnTo>
                  <a:lnTo>
                    <a:pt x="20205" y="391172"/>
                  </a:lnTo>
                  <a:lnTo>
                    <a:pt x="20459" y="388391"/>
                  </a:lnTo>
                  <a:lnTo>
                    <a:pt x="20802" y="385635"/>
                  </a:lnTo>
                  <a:lnTo>
                    <a:pt x="29235" y="386194"/>
                  </a:lnTo>
                  <a:lnTo>
                    <a:pt x="29591" y="382943"/>
                  </a:lnTo>
                  <a:close/>
                </a:path>
                <a:path w="832484" h="833119">
                  <a:moveTo>
                    <a:pt x="30492" y="450380"/>
                  </a:moveTo>
                  <a:lnTo>
                    <a:pt x="30175" y="447128"/>
                  </a:lnTo>
                  <a:lnTo>
                    <a:pt x="21755" y="447865"/>
                  </a:lnTo>
                  <a:lnTo>
                    <a:pt x="20955" y="439547"/>
                  </a:lnTo>
                  <a:lnTo>
                    <a:pt x="17576" y="439775"/>
                  </a:lnTo>
                  <a:lnTo>
                    <a:pt x="18389" y="448170"/>
                  </a:lnTo>
                  <a:lnTo>
                    <a:pt x="9969" y="448906"/>
                  </a:lnTo>
                  <a:lnTo>
                    <a:pt x="10299" y="452335"/>
                  </a:lnTo>
                  <a:lnTo>
                    <a:pt x="18707" y="451523"/>
                  </a:lnTo>
                  <a:lnTo>
                    <a:pt x="19532" y="459905"/>
                  </a:lnTo>
                  <a:lnTo>
                    <a:pt x="22872" y="459511"/>
                  </a:lnTo>
                  <a:lnTo>
                    <a:pt x="22072" y="451192"/>
                  </a:lnTo>
                  <a:lnTo>
                    <a:pt x="30492" y="450380"/>
                  </a:lnTo>
                  <a:close/>
                </a:path>
                <a:path w="832484" h="833119">
                  <a:moveTo>
                    <a:pt x="35737" y="301078"/>
                  </a:moveTo>
                  <a:lnTo>
                    <a:pt x="32486" y="300139"/>
                  </a:lnTo>
                  <a:lnTo>
                    <a:pt x="31127" y="304431"/>
                  </a:lnTo>
                  <a:lnTo>
                    <a:pt x="34391" y="305346"/>
                  </a:lnTo>
                  <a:lnTo>
                    <a:pt x="35737" y="301078"/>
                  </a:lnTo>
                  <a:close/>
                </a:path>
                <a:path w="832484" h="833119">
                  <a:moveTo>
                    <a:pt x="38023" y="383578"/>
                  </a:moveTo>
                  <a:lnTo>
                    <a:pt x="33528" y="383235"/>
                  </a:lnTo>
                  <a:lnTo>
                    <a:pt x="33185" y="386461"/>
                  </a:lnTo>
                  <a:lnTo>
                    <a:pt x="37680" y="386753"/>
                  </a:lnTo>
                  <a:lnTo>
                    <a:pt x="38023" y="383578"/>
                  </a:lnTo>
                  <a:close/>
                </a:path>
                <a:path w="832484" h="833119">
                  <a:moveTo>
                    <a:pt x="38163" y="532091"/>
                  </a:moveTo>
                  <a:lnTo>
                    <a:pt x="36868" y="527837"/>
                  </a:lnTo>
                  <a:lnTo>
                    <a:pt x="33616" y="528815"/>
                  </a:lnTo>
                  <a:lnTo>
                    <a:pt x="34925" y="533107"/>
                  </a:lnTo>
                  <a:lnTo>
                    <a:pt x="38163" y="532091"/>
                  </a:lnTo>
                  <a:close/>
                </a:path>
                <a:path w="832484" h="833119">
                  <a:moveTo>
                    <a:pt x="38912" y="449580"/>
                  </a:moveTo>
                  <a:lnTo>
                    <a:pt x="38608" y="446379"/>
                  </a:lnTo>
                  <a:lnTo>
                    <a:pt x="34112" y="446773"/>
                  </a:lnTo>
                  <a:lnTo>
                    <a:pt x="34417" y="450011"/>
                  </a:lnTo>
                  <a:lnTo>
                    <a:pt x="38912" y="449580"/>
                  </a:lnTo>
                  <a:close/>
                </a:path>
                <a:path w="832484" h="833119">
                  <a:moveTo>
                    <a:pt x="39636" y="319532"/>
                  </a:moveTo>
                  <a:lnTo>
                    <a:pt x="31419" y="317512"/>
                  </a:lnTo>
                  <a:lnTo>
                    <a:pt x="32016" y="314782"/>
                  </a:lnTo>
                  <a:lnTo>
                    <a:pt x="32448" y="312026"/>
                  </a:lnTo>
                  <a:lnTo>
                    <a:pt x="33401" y="309397"/>
                  </a:lnTo>
                  <a:lnTo>
                    <a:pt x="30137" y="308521"/>
                  </a:lnTo>
                  <a:lnTo>
                    <a:pt x="29171" y="311175"/>
                  </a:lnTo>
                  <a:lnTo>
                    <a:pt x="28752" y="313956"/>
                  </a:lnTo>
                  <a:lnTo>
                    <a:pt x="28143" y="316699"/>
                  </a:lnTo>
                  <a:lnTo>
                    <a:pt x="19939" y="314667"/>
                  </a:lnTo>
                  <a:lnTo>
                    <a:pt x="19227" y="318046"/>
                  </a:lnTo>
                  <a:lnTo>
                    <a:pt x="27457" y="320001"/>
                  </a:lnTo>
                  <a:lnTo>
                    <a:pt x="25730" y="328244"/>
                  </a:lnTo>
                  <a:lnTo>
                    <a:pt x="29044" y="328955"/>
                  </a:lnTo>
                  <a:lnTo>
                    <a:pt x="30746" y="320776"/>
                  </a:lnTo>
                  <a:lnTo>
                    <a:pt x="38963" y="322732"/>
                  </a:lnTo>
                  <a:lnTo>
                    <a:pt x="39636" y="319532"/>
                  </a:lnTo>
                  <a:close/>
                </a:path>
                <a:path w="832484" h="833119">
                  <a:moveTo>
                    <a:pt x="41605" y="513588"/>
                  </a:moveTo>
                  <a:lnTo>
                    <a:pt x="40652" y="510463"/>
                  </a:lnTo>
                  <a:lnTo>
                    <a:pt x="32461" y="512572"/>
                  </a:lnTo>
                  <a:lnTo>
                    <a:pt x="31521" y="509943"/>
                  </a:lnTo>
                  <a:lnTo>
                    <a:pt x="31254" y="507136"/>
                  </a:lnTo>
                  <a:lnTo>
                    <a:pt x="30619" y="504431"/>
                  </a:lnTo>
                  <a:lnTo>
                    <a:pt x="27330" y="505206"/>
                  </a:lnTo>
                  <a:lnTo>
                    <a:pt x="27978" y="507949"/>
                  </a:lnTo>
                  <a:lnTo>
                    <a:pt x="28232" y="510768"/>
                  </a:lnTo>
                  <a:lnTo>
                    <a:pt x="29184" y="513422"/>
                  </a:lnTo>
                  <a:lnTo>
                    <a:pt x="21005" y="515543"/>
                  </a:lnTo>
                  <a:lnTo>
                    <a:pt x="22021" y="518833"/>
                  </a:lnTo>
                  <a:lnTo>
                    <a:pt x="30175" y="516648"/>
                  </a:lnTo>
                  <a:lnTo>
                    <a:pt x="32651" y="524700"/>
                  </a:lnTo>
                  <a:lnTo>
                    <a:pt x="35890" y="523760"/>
                  </a:lnTo>
                  <a:lnTo>
                    <a:pt x="33439" y="515772"/>
                  </a:lnTo>
                  <a:lnTo>
                    <a:pt x="41605" y="513588"/>
                  </a:lnTo>
                  <a:close/>
                </a:path>
                <a:path w="832484" h="833119">
                  <a:moveTo>
                    <a:pt x="47840" y="321551"/>
                  </a:moveTo>
                  <a:lnTo>
                    <a:pt x="43446" y="320484"/>
                  </a:lnTo>
                  <a:lnTo>
                    <a:pt x="42799" y="323646"/>
                  </a:lnTo>
                  <a:lnTo>
                    <a:pt x="47193" y="324688"/>
                  </a:lnTo>
                  <a:lnTo>
                    <a:pt x="47840" y="321551"/>
                  </a:lnTo>
                  <a:close/>
                </a:path>
                <a:path w="832484" h="833119">
                  <a:moveTo>
                    <a:pt x="49784" y="511403"/>
                  </a:moveTo>
                  <a:lnTo>
                    <a:pt x="48844" y="508342"/>
                  </a:lnTo>
                  <a:lnTo>
                    <a:pt x="44475" y="509473"/>
                  </a:lnTo>
                  <a:lnTo>
                    <a:pt x="45427" y="512572"/>
                  </a:lnTo>
                  <a:lnTo>
                    <a:pt x="49784" y="511403"/>
                  </a:lnTo>
                  <a:close/>
                </a:path>
                <a:path w="832484" h="833119">
                  <a:moveTo>
                    <a:pt x="303974" y="796925"/>
                  </a:moveTo>
                  <a:lnTo>
                    <a:pt x="299707" y="795616"/>
                  </a:lnTo>
                  <a:lnTo>
                    <a:pt x="298691" y="798855"/>
                  </a:lnTo>
                  <a:lnTo>
                    <a:pt x="302983" y="800176"/>
                  </a:lnTo>
                  <a:lnTo>
                    <a:pt x="303974" y="796925"/>
                  </a:lnTo>
                  <a:close/>
                </a:path>
                <a:path w="832484" h="833119">
                  <a:moveTo>
                    <a:pt x="303974" y="36868"/>
                  </a:moveTo>
                  <a:lnTo>
                    <a:pt x="302983" y="33616"/>
                  </a:lnTo>
                  <a:lnTo>
                    <a:pt x="298691" y="34937"/>
                  </a:lnTo>
                  <a:lnTo>
                    <a:pt x="299707" y="38176"/>
                  </a:lnTo>
                  <a:lnTo>
                    <a:pt x="303974" y="36868"/>
                  </a:lnTo>
                  <a:close/>
                </a:path>
                <a:path w="832484" h="833119">
                  <a:moveTo>
                    <a:pt x="315137" y="817143"/>
                  </a:moveTo>
                  <a:lnTo>
                    <a:pt x="311810" y="816127"/>
                  </a:lnTo>
                  <a:lnTo>
                    <a:pt x="310642" y="820483"/>
                  </a:lnTo>
                  <a:lnTo>
                    <a:pt x="314007" y="821512"/>
                  </a:lnTo>
                  <a:lnTo>
                    <a:pt x="315137" y="817143"/>
                  </a:lnTo>
                  <a:close/>
                </a:path>
                <a:path w="832484" h="833119">
                  <a:moveTo>
                    <a:pt x="315137" y="16649"/>
                  </a:moveTo>
                  <a:lnTo>
                    <a:pt x="314007" y="12280"/>
                  </a:lnTo>
                  <a:lnTo>
                    <a:pt x="310642" y="13309"/>
                  </a:lnTo>
                  <a:lnTo>
                    <a:pt x="311810" y="17665"/>
                  </a:lnTo>
                  <a:lnTo>
                    <a:pt x="315137" y="16649"/>
                  </a:lnTo>
                  <a:close/>
                </a:path>
                <a:path w="832484" h="833119">
                  <a:moveTo>
                    <a:pt x="323456" y="784948"/>
                  </a:moveTo>
                  <a:lnTo>
                    <a:pt x="320395" y="784009"/>
                  </a:lnTo>
                  <a:lnTo>
                    <a:pt x="319239" y="788365"/>
                  </a:lnTo>
                  <a:lnTo>
                    <a:pt x="322326" y="789317"/>
                  </a:lnTo>
                  <a:lnTo>
                    <a:pt x="323456" y="784948"/>
                  </a:lnTo>
                  <a:close/>
                </a:path>
                <a:path w="832484" h="833119">
                  <a:moveTo>
                    <a:pt x="323456" y="48844"/>
                  </a:moveTo>
                  <a:lnTo>
                    <a:pt x="322326" y="44475"/>
                  </a:lnTo>
                  <a:lnTo>
                    <a:pt x="319239" y="45427"/>
                  </a:lnTo>
                  <a:lnTo>
                    <a:pt x="320395" y="49784"/>
                  </a:lnTo>
                  <a:lnTo>
                    <a:pt x="323456" y="48844"/>
                  </a:lnTo>
                  <a:close/>
                </a:path>
                <a:path w="832484" h="833119">
                  <a:moveTo>
                    <a:pt x="327367" y="803173"/>
                  </a:moveTo>
                  <a:lnTo>
                    <a:pt x="324650" y="802525"/>
                  </a:lnTo>
                  <a:lnTo>
                    <a:pt x="321856" y="802271"/>
                  </a:lnTo>
                  <a:lnTo>
                    <a:pt x="319214" y="801319"/>
                  </a:lnTo>
                  <a:lnTo>
                    <a:pt x="321335" y="793140"/>
                  </a:lnTo>
                  <a:lnTo>
                    <a:pt x="318211" y="792175"/>
                  </a:lnTo>
                  <a:lnTo>
                    <a:pt x="316026" y="800341"/>
                  </a:lnTo>
                  <a:lnTo>
                    <a:pt x="308038" y="797890"/>
                  </a:lnTo>
                  <a:lnTo>
                    <a:pt x="307098" y="801141"/>
                  </a:lnTo>
                  <a:lnTo>
                    <a:pt x="315150" y="803605"/>
                  </a:lnTo>
                  <a:lnTo>
                    <a:pt x="312966" y="811771"/>
                  </a:lnTo>
                  <a:lnTo>
                    <a:pt x="316255" y="812787"/>
                  </a:lnTo>
                  <a:lnTo>
                    <a:pt x="318376" y="804595"/>
                  </a:lnTo>
                  <a:lnTo>
                    <a:pt x="321030" y="805561"/>
                  </a:lnTo>
                  <a:lnTo>
                    <a:pt x="323850" y="805815"/>
                  </a:lnTo>
                  <a:lnTo>
                    <a:pt x="326593" y="806450"/>
                  </a:lnTo>
                  <a:lnTo>
                    <a:pt x="327367" y="803173"/>
                  </a:lnTo>
                  <a:close/>
                </a:path>
                <a:path w="832484" h="833119">
                  <a:moveTo>
                    <a:pt x="327367" y="30632"/>
                  </a:moveTo>
                  <a:lnTo>
                    <a:pt x="326593" y="27343"/>
                  </a:lnTo>
                  <a:lnTo>
                    <a:pt x="323850" y="27978"/>
                  </a:lnTo>
                  <a:lnTo>
                    <a:pt x="321030" y="28232"/>
                  </a:lnTo>
                  <a:lnTo>
                    <a:pt x="318376" y="29197"/>
                  </a:lnTo>
                  <a:lnTo>
                    <a:pt x="316255" y="21005"/>
                  </a:lnTo>
                  <a:lnTo>
                    <a:pt x="312966" y="22021"/>
                  </a:lnTo>
                  <a:lnTo>
                    <a:pt x="315163" y="30187"/>
                  </a:lnTo>
                  <a:lnTo>
                    <a:pt x="307098" y="32664"/>
                  </a:lnTo>
                  <a:lnTo>
                    <a:pt x="308038" y="35902"/>
                  </a:lnTo>
                  <a:lnTo>
                    <a:pt x="316026" y="33451"/>
                  </a:lnTo>
                  <a:lnTo>
                    <a:pt x="318211" y="41617"/>
                  </a:lnTo>
                  <a:lnTo>
                    <a:pt x="321335" y="40652"/>
                  </a:lnTo>
                  <a:lnTo>
                    <a:pt x="319227" y="32473"/>
                  </a:lnTo>
                  <a:lnTo>
                    <a:pt x="321856" y="31521"/>
                  </a:lnTo>
                  <a:lnTo>
                    <a:pt x="324662" y="31267"/>
                  </a:lnTo>
                  <a:lnTo>
                    <a:pt x="327367" y="30632"/>
                  </a:lnTo>
                  <a:close/>
                </a:path>
                <a:path w="832484" h="833119">
                  <a:moveTo>
                    <a:pt x="335762" y="805116"/>
                  </a:moveTo>
                  <a:lnTo>
                    <a:pt x="331406" y="804240"/>
                  </a:lnTo>
                  <a:lnTo>
                    <a:pt x="330657" y="807542"/>
                  </a:lnTo>
                  <a:lnTo>
                    <a:pt x="335064" y="808418"/>
                  </a:lnTo>
                  <a:lnTo>
                    <a:pt x="335762" y="805116"/>
                  </a:lnTo>
                  <a:close/>
                </a:path>
                <a:path w="832484" h="833119">
                  <a:moveTo>
                    <a:pt x="335762" y="28676"/>
                  </a:moveTo>
                  <a:lnTo>
                    <a:pt x="335064" y="25374"/>
                  </a:lnTo>
                  <a:lnTo>
                    <a:pt x="330657" y="26250"/>
                  </a:lnTo>
                  <a:lnTo>
                    <a:pt x="331406" y="29552"/>
                  </a:lnTo>
                  <a:lnTo>
                    <a:pt x="335762" y="28676"/>
                  </a:lnTo>
                  <a:close/>
                </a:path>
                <a:path w="832484" h="833119">
                  <a:moveTo>
                    <a:pt x="368084" y="810780"/>
                  </a:moveTo>
                  <a:lnTo>
                    <a:pt x="363651" y="810348"/>
                  </a:lnTo>
                  <a:lnTo>
                    <a:pt x="363181" y="813701"/>
                  </a:lnTo>
                  <a:lnTo>
                    <a:pt x="367665" y="814133"/>
                  </a:lnTo>
                  <a:lnTo>
                    <a:pt x="368084" y="810780"/>
                  </a:lnTo>
                  <a:close/>
                </a:path>
                <a:path w="832484" h="833119">
                  <a:moveTo>
                    <a:pt x="368084" y="23012"/>
                  </a:moveTo>
                  <a:lnTo>
                    <a:pt x="367665" y="19659"/>
                  </a:lnTo>
                  <a:lnTo>
                    <a:pt x="363181" y="20091"/>
                  </a:lnTo>
                  <a:lnTo>
                    <a:pt x="363651" y="23444"/>
                  </a:lnTo>
                  <a:lnTo>
                    <a:pt x="368084" y="23012"/>
                  </a:lnTo>
                  <a:close/>
                </a:path>
                <a:path w="832484" h="833119">
                  <a:moveTo>
                    <a:pt x="382498" y="828294"/>
                  </a:moveTo>
                  <a:lnTo>
                    <a:pt x="379031" y="827963"/>
                  </a:lnTo>
                  <a:lnTo>
                    <a:pt x="378612" y="832459"/>
                  </a:lnTo>
                  <a:lnTo>
                    <a:pt x="382104" y="832789"/>
                  </a:lnTo>
                  <a:lnTo>
                    <a:pt x="382498" y="828294"/>
                  </a:lnTo>
                  <a:close/>
                </a:path>
                <a:path w="832484" h="833119">
                  <a:moveTo>
                    <a:pt x="382498" y="5499"/>
                  </a:moveTo>
                  <a:lnTo>
                    <a:pt x="382104" y="1003"/>
                  </a:lnTo>
                  <a:lnTo>
                    <a:pt x="378612" y="1333"/>
                  </a:lnTo>
                  <a:lnTo>
                    <a:pt x="379031" y="5829"/>
                  </a:lnTo>
                  <a:lnTo>
                    <a:pt x="382498" y="5499"/>
                  </a:lnTo>
                  <a:close/>
                </a:path>
                <a:path w="832484" h="833119">
                  <a:moveTo>
                    <a:pt x="385419" y="795197"/>
                  </a:moveTo>
                  <a:lnTo>
                    <a:pt x="382244" y="794880"/>
                  </a:lnTo>
                  <a:lnTo>
                    <a:pt x="381800" y="799376"/>
                  </a:lnTo>
                  <a:lnTo>
                    <a:pt x="385038" y="799680"/>
                  </a:lnTo>
                  <a:lnTo>
                    <a:pt x="385419" y="795197"/>
                  </a:lnTo>
                  <a:close/>
                </a:path>
                <a:path w="832484" h="833119">
                  <a:moveTo>
                    <a:pt x="385419" y="38595"/>
                  </a:moveTo>
                  <a:lnTo>
                    <a:pt x="385038" y="34112"/>
                  </a:lnTo>
                  <a:lnTo>
                    <a:pt x="381800" y="34417"/>
                  </a:lnTo>
                  <a:lnTo>
                    <a:pt x="382244" y="38912"/>
                  </a:lnTo>
                  <a:lnTo>
                    <a:pt x="385419" y="38595"/>
                  </a:lnTo>
                  <a:close/>
                </a:path>
                <a:path w="832484" h="833119">
                  <a:moveTo>
                    <a:pt x="392239" y="812825"/>
                  </a:moveTo>
                  <a:lnTo>
                    <a:pt x="383921" y="812025"/>
                  </a:lnTo>
                  <a:lnTo>
                    <a:pt x="384670" y="803605"/>
                  </a:lnTo>
                  <a:lnTo>
                    <a:pt x="381419" y="803287"/>
                  </a:lnTo>
                  <a:lnTo>
                    <a:pt x="380606" y="811707"/>
                  </a:lnTo>
                  <a:lnTo>
                    <a:pt x="372287" y="810907"/>
                  </a:lnTo>
                  <a:lnTo>
                    <a:pt x="371881" y="814260"/>
                  </a:lnTo>
                  <a:lnTo>
                    <a:pt x="380276" y="815073"/>
                  </a:lnTo>
                  <a:lnTo>
                    <a:pt x="379463" y="823480"/>
                  </a:lnTo>
                  <a:lnTo>
                    <a:pt x="382879" y="823810"/>
                  </a:lnTo>
                  <a:lnTo>
                    <a:pt x="383628" y="815390"/>
                  </a:lnTo>
                  <a:lnTo>
                    <a:pt x="392023" y="816203"/>
                  </a:lnTo>
                  <a:lnTo>
                    <a:pt x="392239" y="812825"/>
                  </a:lnTo>
                  <a:close/>
                </a:path>
                <a:path w="832484" h="833119">
                  <a:moveTo>
                    <a:pt x="392252" y="20967"/>
                  </a:moveTo>
                  <a:lnTo>
                    <a:pt x="392023" y="17589"/>
                  </a:lnTo>
                  <a:lnTo>
                    <a:pt x="383628" y="18402"/>
                  </a:lnTo>
                  <a:lnTo>
                    <a:pt x="382892" y="9982"/>
                  </a:lnTo>
                  <a:lnTo>
                    <a:pt x="379463" y="10312"/>
                  </a:lnTo>
                  <a:lnTo>
                    <a:pt x="380276" y="18719"/>
                  </a:lnTo>
                  <a:lnTo>
                    <a:pt x="371894" y="19532"/>
                  </a:lnTo>
                  <a:lnTo>
                    <a:pt x="372287" y="22885"/>
                  </a:lnTo>
                  <a:lnTo>
                    <a:pt x="380606" y="22085"/>
                  </a:lnTo>
                  <a:lnTo>
                    <a:pt x="381419" y="30505"/>
                  </a:lnTo>
                  <a:lnTo>
                    <a:pt x="384670" y="30187"/>
                  </a:lnTo>
                  <a:lnTo>
                    <a:pt x="383933" y="21767"/>
                  </a:lnTo>
                  <a:lnTo>
                    <a:pt x="392252" y="20967"/>
                  </a:lnTo>
                  <a:close/>
                </a:path>
                <a:path w="832484" h="833119">
                  <a:moveTo>
                    <a:pt x="400837" y="813943"/>
                  </a:moveTo>
                  <a:lnTo>
                    <a:pt x="396392" y="813511"/>
                  </a:lnTo>
                  <a:lnTo>
                    <a:pt x="396201" y="816889"/>
                  </a:lnTo>
                  <a:lnTo>
                    <a:pt x="400685" y="817308"/>
                  </a:lnTo>
                  <a:lnTo>
                    <a:pt x="400837" y="813943"/>
                  </a:lnTo>
                  <a:close/>
                </a:path>
                <a:path w="832484" h="833119">
                  <a:moveTo>
                    <a:pt x="400837" y="19850"/>
                  </a:moveTo>
                  <a:lnTo>
                    <a:pt x="400685" y="16484"/>
                  </a:lnTo>
                  <a:lnTo>
                    <a:pt x="396201" y="16903"/>
                  </a:lnTo>
                  <a:lnTo>
                    <a:pt x="396392" y="20281"/>
                  </a:lnTo>
                  <a:lnTo>
                    <a:pt x="400837" y="19850"/>
                  </a:lnTo>
                  <a:close/>
                </a:path>
                <a:path w="832484" h="833119">
                  <a:moveTo>
                    <a:pt x="433806" y="16624"/>
                  </a:moveTo>
                  <a:lnTo>
                    <a:pt x="429298" y="16611"/>
                  </a:lnTo>
                  <a:lnTo>
                    <a:pt x="429221" y="19989"/>
                  </a:lnTo>
                  <a:lnTo>
                    <a:pt x="433679" y="20002"/>
                  </a:lnTo>
                  <a:lnTo>
                    <a:pt x="433806" y="16624"/>
                  </a:lnTo>
                  <a:close/>
                </a:path>
                <a:path w="832484" h="833119">
                  <a:moveTo>
                    <a:pt x="448551" y="33528"/>
                  </a:moveTo>
                  <a:lnTo>
                    <a:pt x="445338" y="33172"/>
                  </a:lnTo>
                  <a:lnTo>
                    <a:pt x="445033" y="37680"/>
                  </a:lnTo>
                  <a:lnTo>
                    <a:pt x="448208" y="38023"/>
                  </a:lnTo>
                  <a:lnTo>
                    <a:pt x="448551" y="33528"/>
                  </a:lnTo>
                  <a:close/>
                </a:path>
                <a:path w="832484" h="833119">
                  <a:moveTo>
                    <a:pt x="451078" y="368"/>
                  </a:moveTo>
                  <a:lnTo>
                    <a:pt x="447573" y="0"/>
                  </a:lnTo>
                  <a:lnTo>
                    <a:pt x="447268" y="4508"/>
                  </a:lnTo>
                  <a:lnTo>
                    <a:pt x="450735" y="4864"/>
                  </a:lnTo>
                  <a:lnTo>
                    <a:pt x="451078" y="368"/>
                  </a:lnTo>
                  <a:close/>
                </a:path>
                <a:path w="832484" h="833119">
                  <a:moveTo>
                    <a:pt x="458127" y="18681"/>
                  </a:moveTo>
                  <a:lnTo>
                    <a:pt x="449757" y="17792"/>
                  </a:lnTo>
                  <a:lnTo>
                    <a:pt x="450392" y="9359"/>
                  </a:lnTo>
                  <a:lnTo>
                    <a:pt x="446963" y="9004"/>
                  </a:lnTo>
                  <a:lnTo>
                    <a:pt x="446405" y="17437"/>
                  </a:lnTo>
                  <a:lnTo>
                    <a:pt x="443611" y="17094"/>
                  </a:lnTo>
                  <a:lnTo>
                    <a:pt x="440817" y="16840"/>
                  </a:lnTo>
                  <a:lnTo>
                    <a:pt x="437997" y="16929"/>
                  </a:lnTo>
                  <a:lnTo>
                    <a:pt x="437845" y="20307"/>
                  </a:lnTo>
                  <a:lnTo>
                    <a:pt x="440639" y="20205"/>
                  </a:lnTo>
                  <a:lnTo>
                    <a:pt x="443407" y="20472"/>
                  </a:lnTo>
                  <a:lnTo>
                    <a:pt x="446176" y="20815"/>
                  </a:lnTo>
                  <a:lnTo>
                    <a:pt x="445604" y="29248"/>
                  </a:lnTo>
                  <a:lnTo>
                    <a:pt x="448856" y="29591"/>
                  </a:lnTo>
                  <a:lnTo>
                    <a:pt x="449503" y="21158"/>
                  </a:lnTo>
                  <a:lnTo>
                    <a:pt x="457809" y="22047"/>
                  </a:lnTo>
                  <a:lnTo>
                    <a:pt x="458127" y="18681"/>
                  </a:lnTo>
                  <a:close/>
                </a:path>
                <a:path w="832484" h="833119">
                  <a:moveTo>
                    <a:pt x="458139" y="815111"/>
                  </a:moveTo>
                  <a:lnTo>
                    <a:pt x="457809" y="811758"/>
                  </a:lnTo>
                  <a:lnTo>
                    <a:pt x="449503" y="812634"/>
                  </a:lnTo>
                  <a:lnTo>
                    <a:pt x="448856" y="804202"/>
                  </a:lnTo>
                  <a:lnTo>
                    <a:pt x="445604" y="804545"/>
                  </a:lnTo>
                  <a:lnTo>
                    <a:pt x="446176" y="812990"/>
                  </a:lnTo>
                  <a:lnTo>
                    <a:pt x="443407" y="813333"/>
                  </a:lnTo>
                  <a:lnTo>
                    <a:pt x="440639" y="813587"/>
                  </a:lnTo>
                  <a:lnTo>
                    <a:pt x="437845" y="813498"/>
                  </a:lnTo>
                  <a:lnTo>
                    <a:pt x="438010" y="816876"/>
                  </a:lnTo>
                  <a:lnTo>
                    <a:pt x="440817" y="816965"/>
                  </a:lnTo>
                  <a:lnTo>
                    <a:pt x="443611" y="816711"/>
                  </a:lnTo>
                  <a:lnTo>
                    <a:pt x="446405" y="816356"/>
                  </a:lnTo>
                  <a:lnTo>
                    <a:pt x="446976" y="824788"/>
                  </a:lnTo>
                  <a:lnTo>
                    <a:pt x="450392" y="824433"/>
                  </a:lnTo>
                  <a:lnTo>
                    <a:pt x="449757" y="816013"/>
                  </a:lnTo>
                  <a:lnTo>
                    <a:pt x="458139" y="815111"/>
                  </a:lnTo>
                  <a:close/>
                </a:path>
                <a:path w="832484" h="833119">
                  <a:moveTo>
                    <a:pt x="466826" y="19316"/>
                  </a:moveTo>
                  <a:lnTo>
                    <a:pt x="462356" y="18846"/>
                  </a:lnTo>
                  <a:lnTo>
                    <a:pt x="461987" y="22199"/>
                  </a:lnTo>
                  <a:lnTo>
                    <a:pt x="466420" y="22669"/>
                  </a:lnTo>
                  <a:lnTo>
                    <a:pt x="466826" y="19316"/>
                  </a:lnTo>
                  <a:close/>
                </a:path>
                <a:path w="832484" h="833119">
                  <a:moveTo>
                    <a:pt x="499491" y="24599"/>
                  </a:moveTo>
                  <a:lnTo>
                    <a:pt x="495071" y="23672"/>
                  </a:lnTo>
                  <a:lnTo>
                    <a:pt x="494436" y="27000"/>
                  </a:lnTo>
                  <a:lnTo>
                    <a:pt x="498805" y="27901"/>
                  </a:lnTo>
                  <a:lnTo>
                    <a:pt x="499491" y="24599"/>
                  </a:lnTo>
                  <a:close/>
                </a:path>
                <a:path w="832484" h="833119">
                  <a:moveTo>
                    <a:pt x="511314" y="43472"/>
                  </a:moveTo>
                  <a:lnTo>
                    <a:pt x="508152" y="42811"/>
                  </a:lnTo>
                  <a:lnTo>
                    <a:pt x="507111" y="47193"/>
                  </a:lnTo>
                  <a:lnTo>
                    <a:pt x="510247" y="47853"/>
                  </a:lnTo>
                  <a:lnTo>
                    <a:pt x="511314" y="43472"/>
                  </a:lnTo>
                  <a:close/>
                </a:path>
                <a:path w="832484" h="833119">
                  <a:moveTo>
                    <a:pt x="519290" y="11176"/>
                  </a:moveTo>
                  <a:lnTo>
                    <a:pt x="515835" y="10452"/>
                  </a:lnTo>
                  <a:lnTo>
                    <a:pt x="514794" y="14846"/>
                  </a:lnTo>
                  <a:lnTo>
                    <a:pt x="518198" y="15557"/>
                  </a:lnTo>
                  <a:lnTo>
                    <a:pt x="519290" y="11176"/>
                  </a:lnTo>
                  <a:close/>
                </a:path>
                <a:path w="832484" h="833119">
                  <a:moveTo>
                    <a:pt x="523278" y="30137"/>
                  </a:moveTo>
                  <a:lnTo>
                    <a:pt x="520636" y="29184"/>
                  </a:lnTo>
                  <a:lnTo>
                    <a:pt x="517842" y="28740"/>
                  </a:lnTo>
                  <a:lnTo>
                    <a:pt x="515099" y="28143"/>
                  </a:lnTo>
                  <a:lnTo>
                    <a:pt x="517118" y="19939"/>
                  </a:lnTo>
                  <a:lnTo>
                    <a:pt x="513753" y="19227"/>
                  </a:lnTo>
                  <a:lnTo>
                    <a:pt x="511797" y="27457"/>
                  </a:lnTo>
                  <a:lnTo>
                    <a:pt x="503555" y="25730"/>
                  </a:lnTo>
                  <a:lnTo>
                    <a:pt x="502843" y="29044"/>
                  </a:lnTo>
                  <a:lnTo>
                    <a:pt x="511022" y="30734"/>
                  </a:lnTo>
                  <a:lnTo>
                    <a:pt x="509066" y="38963"/>
                  </a:lnTo>
                  <a:lnTo>
                    <a:pt x="512267" y="39636"/>
                  </a:lnTo>
                  <a:lnTo>
                    <a:pt x="514286" y="31419"/>
                  </a:lnTo>
                  <a:lnTo>
                    <a:pt x="517004" y="32016"/>
                  </a:lnTo>
                  <a:lnTo>
                    <a:pt x="519772" y="32448"/>
                  </a:lnTo>
                  <a:lnTo>
                    <a:pt x="522401" y="33401"/>
                  </a:lnTo>
                  <a:lnTo>
                    <a:pt x="523278" y="30137"/>
                  </a:lnTo>
                  <a:close/>
                </a:path>
                <a:path w="832484" h="833119">
                  <a:moveTo>
                    <a:pt x="531660" y="32499"/>
                  </a:moveTo>
                  <a:lnTo>
                    <a:pt x="527367" y="31127"/>
                  </a:lnTo>
                  <a:lnTo>
                    <a:pt x="526453" y="34391"/>
                  </a:lnTo>
                  <a:lnTo>
                    <a:pt x="530720" y="35737"/>
                  </a:lnTo>
                  <a:lnTo>
                    <a:pt x="531660" y="32499"/>
                  </a:lnTo>
                  <a:close/>
                </a:path>
                <a:path w="832484" h="833119">
                  <a:moveTo>
                    <a:pt x="787412" y="511073"/>
                  </a:moveTo>
                  <a:lnTo>
                    <a:pt x="783043" y="509943"/>
                  </a:lnTo>
                  <a:lnTo>
                    <a:pt x="782104" y="512991"/>
                  </a:lnTo>
                  <a:lnTo>
                    <a:pt x="786460" y="514159"/>
                  </a:lnTo>
                  <a:lnTo>
                    <a:pt x="787412" y="511073"/>
                  </a:lnTo>
                  <a:close/>
                </a:path>
                <a:path w="832484" h="833119">
                  <a:moveTo>
                    <a:pt x="789076" y="325247"/>
                  </a:moveTo>
                  <a:lnTo>
                    <a:pt x="788416" y="322059"/>
                  </a:lnTo>
                  <a:lnTo>
                    <a:pt x="784034" y="323151"/>
                  </a:lnTo>
                  <a:lnTo>
                    <a:pt x="784682" y="326288"/>
                  </a:lnTo>
                  <a:lnTo>
                    <a:pt x="789076" y="325247"/>
                  </a:lnTo>
                  <a:close/>
                </a:path>
                <a:path w="832484" h="833119">
                  <a:moveTo>
                    <a:pt x="797775" y="448360"/>
                  </a:moveTo>
                  <a:lnTo>
                    <a:pt x="793280" y="447979"/>
                  </a:lnTo>
                  <a:lnTo>
                    <a:pt x="792975" y="451154"/>
                  </a:lnTo>
                  <a:lnTo>
                    <a:pt x="797458" y="451586"/>
                  </a:lnTo>
                  <a:lnTo>
                    <a:pt x="797775" y="448360"/>
                  </a:lnTo>
                  <a:close/>
                </a:path>
                <a:path w="832484" h="833119">
                  <a:moveTo>
                    <a:pt x="798258" y="530402"/>
                  </a:moveTo>
                  <a:lnTo>
                    <a:pt x="795032" y="529424"/>
                  </a:lnTo>
                  <a:lnTo>
                    <a:pt x="793724" y="533692"/>
                  </a:lnTo>
                  <a:lnTo>
                    <a:pt x="796950" y="534708"/>
                  </a:lnTo>
                  <a:lnTo>
                    <a:pt x="798258" y="530402"/>
                  </a:lnTo>
                  <a:close/>
                </a:path>
                <a:path w="832484" h="833119">
                  <a:moveTo>
                    <a:pt x="798703" y="388061"/>
                  </a:moveTo>
                  <a:lnTo>
                    <a:pt x="798360" y="384835"/>
                  </a:lnTo>
                  <a:lnTo>
                    <a:pt x="793864" y="385178"/>
                  </a:lnTo>
                  <a:lnTo>
                    <a:pt x="794207" y="388353"/>
                  </a:lnTo>
                  <a:lnTo>
                    <a:pt x="798703" y="388061"/>
                  </a:lnTo>
                  <a:close/>
                </a:path>
                <a:path w="832484" h="833119">
                  <a:moveTo>
                    <a:pt x="800760" y="306019"/>
                  </a:moveTo>
                  <a:lnTo>
                    <a:pt x="799414" y="301726"/>
                  </a:lnTo>
                  <a:lnTo>
                    <a:pt x="796150" y="302679"/>
                  </a:lnTo>
                  <a:lnTo>
                    <a:pt x="797509" y="306933"/>
                  </a:lnTo>
                  <a:lnTo>
                    <a:pt x="800760" y="306019"/>
                  </a:lnTo>
                  <a:close/>
                </a:path>
                <a:path w="832484" h="833119">
                  <a:moveTo>
                    <a:pt x="806513" y="498322"/>
                  </a:moveTo>
                  <a:lnTo>
                    <a:pt x="803211" y="497611"/>
                  </a:lnTo>
                  <a:lnTo>
                    <a:pt x="802335" y="501992"/>
                  </a:lnTo>
                  <a:lnTo>
                    <a:pt x="805637" y="502742"/>
                  </a:lnTo>
                  <a:lnTo>
                    <a:pt x="806513" y="498322"/>
                  </a:lnTo>
                  <a:close/>
                </a:path>
                <a:path w="832484" h="833119">
                  <a:moveTo>
                    <a:pt x="808215" y="338302"/>
                  </a:moveTo>
                  <a:lnTo>
                    <a:pt x="807288" y="333908"/>
                  </a:lnTo>
                  <a:lnTo>
                    <a:pt x="803986" y="334594"/>
                  </a:lnTo>
                  <a:lnTo>
                    <a:pt x="804887" y="338950"/>
                  </a:lnTo>
                  <a:lnTo>
                    <a:pt x="808215" y="338302"/>
                  </a:lnTo>
                  <a:close/>
                </a:path>
                <a:path w="832484" h="833119">
                  <a:moveTo>
                    <a:pt x="810869" y="517131"/>
                  </a:moveTo>
                  <a:lnTo>
                    <a:pt x="802690" y="515023"/>
                  </a:lnTo>
                  <a:lnTo>
                    <a:pt x="803643" y="512368"/>
                  </a:lnTo>
                  <a:lnTo>
                    <a:pt x="803910" y="509536"/>
                  </a:lnTo>
                  <a:lnTo>
                    <a:pt x="804545" y="506806"/>
                  </a:lnTo>
                  <a:lnTo>
                    <a:pt x="801255" y="506031"/>
                  </a:lnTo>
                  <a:lnTo>
                    <a:pt x="800620" y="508736"/>
                  </a:lnTo>
                  <a:lnTo>
                    <a:pt x="800354" y="511543"/>
                  </a:lnTo>
                  <a:lnTo>
                    <a:pt x="799414" y="514172"/>
                  </a:lnTo>
                  <a:lnTo>
                    <a:pt x="791235" y="512051"/>
                  </a:lnTo>
                  <a:lnTo>
                    <a:pt x="790270" y="515175"/>
                  </a:lnTo>
                  <a:lnTo>
                    <a:pt x="798436" y="517372"/>
                  </a:lnTo>
                  <a:lnTo>
                    <a:pt x="795985" y="525360"/>
                  </a:lnTo>
                  <a:lnTo>
                    <a:pt x="799223" y="526300"/>
                  </a:lnTo>
                  <a:lnTo>
                    <a:pt x="801700" y="518236"/>
                  </a:lnTo>
                  <a:lnTo>
                    <a:pt x="809853" y="520433"/>
                  </a:lnTo>
                  <a:lnTo>
                    <a:pt x="810869" y="517131"/>
                  </a:lnTo>
                  <a:close/>
                </a:path>
                <a:path w="832484" h="833119">
                  <a:moveTo>
                    <a:pt x="812228" y="465734"/>
                  </a:moveTo>
                  <a:lnTo>
                    <a:pt x="808875" y="465302"/>
                  </a:lnTo>
                  <a:lnTo>
                    <a:pt x="808443" y="469734"/>
                  </a:lnTo>
                  <a:lnTo>
                    <a:pt x="811809" y="470217"/>
                  </a:lnTo>
                  <a:lnTo>
                    <a:pt x="812228" y="465734"/>
                  </a:lnTo>
                  <a:close/>
                </a:path>
                <a:path w="832484" h="833119">
                  <a:moveTo>
                    <a:pt x="812647" y="319646"/>
                  </a:moveTo>
                  <a:lnTo>
                    <a:pt x="811936" y="316280"/>
                  </a:lnTo>
                  <a:lnTo>
                    <a:pt x="803732" y="318300"/>
                  </a:lnTo>
                  <a:lnTo>
                    <a:pt x="803135" y="315556"/>
                  </a:lnTo>
                  <a:lnTo>
                    <a:pt x="802703" y="312775"/>
                  </a:lnTo>
                  <a:lnTo>
                    <a:pt x="801738" y="310121"/>
                  </a:lnTo>
                  <a:lnTo>
                    <a:pt x="798474" y="310997"/>
                  </a:lnTo>
                  <a:lnTo>
                    <a:pt x="799426" y="313626"/>
                  </a:lnTo>
                  <a:lnTo>
                    <a:pt x="799858" y="316382"/>
                  </a:lnTo>
                  <a:lnTo>
                    <a:pt x="800455" y="319112"/>
                  </a:lnTo>
                  <a:lnTo>
                    <a:pt x="792238" y="321132"/>
                  </a:lnTo>
                  <a:lnTo>
                    <a:pt x="792911" y="324332"/>
                  </a:lnTo>
                  <a:lnTo>
                    <a:pt x="801141" y="322376"/>
                  </a:lnTo>
                  <a:lnTo>
                    <a:pt x="802830" y="330555"/>
                  </a:lnTo>
                  <a:lnTo>
                    <a:pt x="806145" y="329844"/>
                  </a:lnTo>
                  <a:lnTo>
                    <a:pt x="804418" y="321602"/>
                  </a:lnTo>
                  <a:lnTo>
                    <a:pt x="812647" y="319646"/>
                  </a:lnTo>
                  <a:close/>
                </a:path>
                <a:path w="832484" h="833119">
                  <a:moveTo>
                    <a:pt x="813028" y="371043"/>
                  </a:moveTo>
                  <a:lnTo>
                    <a:pt x="812571" y="366560"/>
                  </a:lnTo>
                  <a:lnTo>
                    <a:pt x="809205" y="366966"/>
                  </a:lnTo>
                  <a:lnTo>
                    <a:pt x="809675" y="371398"/>
                  </a:lnTo>
                  <a:lnTo>
                    <a:pt x="813028" y="371043"/>
                  </a:lnTo>
                  <a:close/>
                </a:path>
                <a:path w="832484" h="833119">
                  <a:moveTo>
                    <a:pt x="815289" y="404088"/>
                  </a:moveTo>
                  <a:lnTo>
                    <a:pt x="815276" y="399592"/>
                  </a:lnTo>
                  <a:lnTo>
                    <a:pt x="811898" y="399719"/>
                  </a:lnTo>
                  <a:lnTo>
                    <a:pt x="811911" y="404177"/>
                  </a:lnTo>
                  <a:lnTo>
                    <a:pt x="815289" y="404088"/>
                  </a:lnTo>
                  <a:close/>
                </a:path>
                <a:path w="832484" h="833119">
                  <a:moveTo>
                    <a:pt x="815416" y="432727"/>
                  </a:moveTo>
                  <a:lnTo>
                    <a:pt x="812038" y="432562"/>
                  </a:lnTo>
                  <a:lnTo>
                    <a:pt x="811606" y="437007"/>
                  </a:lnTo>
                  <a:lnTo>
                    <a:pt x="814984" y="437197"/>
                  </a:lnTo>
                  <a:lnTo>
                    <a:pt x="815416" y="432727"/>
                  </a:lnTo>
                  <a:close/>
                </a:path>
                <a:path w="832484" h="833119">
                  <a:moveTo>
                    <a:pt x="819594" y="519391"/>
                  </a:moveTo>
                  <a:lnTo>
                    <a:pt x="815225" y="518261"/>
                  </a:lnTo>
                  <a:lnTo>
                    <a:pt x="814222" y="521589"/>
                  </a:lnTo>
                  <a:lnTo>
                    <a:pt x="818578" y="522757"/>
                  </a:lnTo>
                  <a:lnTo>
                    <a:pt x="819594" y="519391"/>
                  </a:lnTo>
                  <a:close/>
                </a:path>
                <a:path w="832484" h="833119">
                  <a:moveTo>
                    <a:pt x="821423" y="317550"/>
                  </a:moveTo>
                  <a:lnTo>
                    <a:pt x="820699" y="314109"/>
                  </a:lnTo>
                  <a:lnTo>
                    <a:pt x="816330" y="315201"/>
                  </a:lnTo>
                  <a:lnTo>
                    <a:pt x="817041" y="318604"/>
                  </a:lnTo>
                  <a:lnTo>
                    <a:pt x="821423" y="317550"/>
                  </a:lnTo>
                  <a:close/>
                </a:path>
                <a:path w="832484" h="833119">
                  <a:moveTo>
                    <a:pt x="821918" y="450507"/>
                  </a:moveTo>
                  <a:lnTo>
                    <a:pt x="813498" y="449757"/>
                  </a:lnTo>
                  <a:lnTo>
                    <a:pt x="814311" y="441375"/>
                  </a:lnTo>
                  <a:lnTo>
                    <a:pt x="810933" y="441147"/>
                  </a:lnTo>
                  <a:lnTo>
                    <a:pt x="810120" y="449465"/>
                  </a:lnTo>
                  <a:lnTo>
                    <a:pt x="801700" y="448716"/>
                  </a:lnTo>
                  <a:lnTo>
                    <a:pt x="801395" y="451980"/>
                  </a:lnTo>
                  <a:lnTo>
                    <a:pt x="809815" y="452793"/>
                  </a:lnTo>
                  <a:lnTo>
                    <a:pt x="809002" y="461111"/>
                  </a:lnTo>
                  <a:lnTo>
                    <a:pt x="812355" y="461505"/>
                  </a:lnTo>
                  <a:lnTo>
                    <a:pt x="813181" y="453110"/>
                  </a:lnTo>
                  <a:lnTo>
                    <a:pt x="821588" y="453923"/>
                  </a:lnTo>
                  <a:lnTo>
                    <a:pt x="821918" y="450507"/>
                  </a:lnTo>
                  <a:close/>
                </a:path>
                <a:path w="832484" h="833119">
                  <a:moveTo>
                    <a:pt x="822883" y="386422"/>
                  </a:moveTo>
                  <a:lnTo>
                    <a:pt x="822528" y="383006"/>
                  </a:lnTo>
                  <a:lnTo>
                    <a:pt x="814095" y="383641"/>
                  </a:lnTo>
                  <a:lnTo>
                    <a:pt x="813206" y="375259"/>
                  </a:lnTo>
                  <a:lnTo>
                    <a:pt x="809853" y="375589"/>
                  </a:lnTo>
                  <a:lnTo>
                    <a:pt x="810729" y="383895"/>
                  </a:lnTo>
                  <a:lnTo>
                    <a:pt x="802297" y="384543"/>
                  </a:lnTo>
                  <a:lnTo>
                    <a:pt x="802640" y="387794"/>
                  </a:lnTo>
                  <a:lnTo>
                    <a:pt x="811072" y="387223"/>
                  </a:lnTo>
                  <a:lnTo>
                    <a:pt x="811428" y="389991"/>
                  </a:lnTo>
                  <a:lnTo>
                    <a:pt x="811682" y="392760"/>
                  </a:lnTo>
                  <a:lnTo>
                    <a:pt x="811580" y="395554"/>
                  </a:lnTo>
                  <a:lnTo>
                    <a:pt x="814959" y="395389"/>
                  </a:lnTo>
                  <a:lnTo>
                    <a:pt x="815060" y="392582"/>
                  </a:lnTo>
                  <a:lnTo>
                    <a:pt x="814793" y="389788"/>
                  </a:lnTo>
                  <a:lnTo>
                    <a:pt x="814451" y="386994"/>
                  </a:lnTo>
                  <a:lnTo>
                    <a:pt x="822883" y="386422"/>
                  </a:lnTo>
                  <a:close/>
                </a:path>
                <a:path w="832484" h="833119">
                  <a:moveTo>
                    <a:pt x="830897" y="451294"/>
                  </a:moveTo>
                  <a:lnTo>
                    <a:pt x="826401" y="450888"/>
                  </a:lnTo>
                  <a:lnTo>
                    <a:pt x="826071" y="454355"/>
                  </a:lnTo>
                  <a:lnTo>
                    <a:pt x="830554" y="454787"/>
                  </a:lnTo>
                  <a:lnTo>
                    <a:pt x="830897" y="451294"/>
                  </a:lnTo>
                  <a:close/>
                </a:path>
                <a:path w="832484" h="833119">
                  <a:moveTo>
                    <a:pt x="831875" y="385813"/>
                  </a:moveTo>
                  <a:lnTo>
                    <a:pt x="831519" y="382320"/>
                  </a:lnTo>
                  <a:lnTo>
                    <a:pt x="827024" y="382663"/>
                  </a:lnTo>
                  <a:lnTo>
                    <a:pt x="827379" y="386118"/>
                  </a:lnTo>
                  <a:lnTo>
                    <a:pt x="831875" y="385813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40527" y="1715871"/>
              <a:ext cx="911225" cy="910590"/>
            </a:xfrm>
            <a:custGeom>
              <a:avLst/>
              <a:gdLst/>
              <a:ahLst/>
              <a:cxnLst/>
              <a:rect l="l" t="t" r="r" b="b"/>
              <a:pathLst>
                <a:path w="911225" h="910589">
                  <a:moveTo>
                    <a:pt x="152933" y="417652"/>
                  </a:moveTo>
                  <a:lnTo>
                    <a:pt x="150685" y="413372"/>
                  </a:lnTo>
                  <a:lnTo>
                    <a:pt x="148285" y="408952"/>
                  </a:lnTo>
                  <a:lnTo>
                    <a:pt x="146189" y="404469"/>
                  </a:lnTo>
                  <a:lnTo>
                    <a:pt x="140068" y="390715"/>
                  </a:lnTo>
                  <a:lnTo>
                    <a:pt x="130975" y="403047"/>
                  </a:lnTo>
                  <a:lnTo>
                    <a:pt x="127965" y="407263"/>
                  </a:lnTo>
                  <a:lnTo>
                    <a:pt x="125272" y="411607"/>
                  </a:lnTo>
                  <a:lnTo>
                    <a:pt x="122402" y="416052"/>
                  </a:lnTo>
                  <a:lnTo>
                    <a:pt x="137896" y="413067"/>
                  </a:lnTo>
                  <a:lnTo>
                    <a:pt x="152933" y="417652"/>
                  </a:lnTo>
                  <a:close/>
                </a:path>
                <a:path w="911225" h="910589">
                  <a:moveTo>
                    <a:pt x="153885" y="462597"/>
                  </a:moveTo>
                  <a:lnTo>
                    <a:pt x="151053" y="458685"/>
                  </a:lnTo>
                  <a:lnTo>
                    <a:pt x="147904" y="454685"/>
                  </a:lnTo>
                  <a:lnTo>
                    <a:pt x="137160" y="437845"/>
                  </a:lnTo>
                  <a:lnTo>
                    <a:pt x="127558" y="455993"/>
                  </a:lnTo>
                  <a:lnTo>
                    <a:pt x="125653" y="460679"/>
                  </a:lnTo>
                  <a:lnTo>
                    <a:pt x="123444" y="465493"/>
                  </a:lnTo>
                  <a:lnTo>
                    <a:pt x="138328" y="460273"/>
                  </a:lnTo>
                  <a:lnTo>
                    <a:pt x="153885" y="462597"/>
                  </a:lnTo>
                  <a:close/>
                </a:path>
                <a:path w="911225" h="910589">
                  <a:moveTo>
                    <a:pt x="161480" y="506844"/>
                  </a:moveTo>
                  <a:lnTo>
                    <a:pt x="158076" y="503402"/>
                  </a:lnTo>
                  <a:lnTo>
                    <a:pt x="154393" y="499910"/>
                  </a:lnTo>
                  <a:lnTo>
                    <a:pt x="151193" y="496214"/>
                  </a:lnTo>
                  <a:lnTo>
                    <a:pt x="144526" y="488759"/>
                  </a:lnTo>
                  <a:lnTo>
                    <a:pt x="141287" y="484860"/>
                  </a:lnTo>
                  <a:lnTo>
                    <a:pt x="139496" y="489585"/>
                  </a:lnTo>
                  <a:lnTo>
                    <a:pt x="136220" y="499300"/>
                  </a:lnTo>
                  <a:lnTo>
                    <a:pt x="134467" y="504228"/>
                  </a:lnTo>
                  <a:lnTo>
                    <a:pt x="133248" y="509168"/>
                  </a:lnTo>
                  <a:lnTo>
                    <a:pt x="131813" y="514248"/>
                  </a:lnTo>
                  <a:lnTo>
                    <a:pt x="145745" y="506869"/>
                  </a:lnTo>
                  <a:lnTo>
                    <a:pt x="161480" y="506844"/>
                  </a:lnTo>
                  <a:close/>
                </a:path>
                <a:path w="911225" h="910589">
                  <a:moveTo>
                    <a:pt x="416839" y="753287"/>
                  </a:moveTo>
                  <a:lnTo>
                    <a:pt x="412369" y="755459"/>
                  </a:lnTo>
                  <a:lnTo>
                    <a:pt x="407860" y="757085"/>
                  </a:lnTo>
                  <a:lnTo>
                    <a:pt x="403212" y="758964"/>
                  </a:lnTo>
                  <a:lnTo>
                    <a:pt x="398564" y="760857"/>
                  </a:lnTo>
                  <a:lnTo>
                    <a:pt x="393839" y="762520"/>
                  </a:lnTo>
                  <a:lnTo>
                    <a:pt x="389039" y="764019"/>
                  </a:lnTo>
                  <a:lnTo>
                    <a:pt x="392772" y="767511"/>
                  </a:lnTo>
                  <a:lnTo>
                    <a:pt x="396633" y="770864"/>
                  </a:lnTo>
                  <a:lnTo>
                    <a:pt x="404647" y="777214"/>
                  </a:lnTo>
                  <a:lnTo>
                    <a:pt x="408724" y="780681"/>
                  </a:lnTo>
                  <a:lnTo>
                    <a:pt x="412965" y="783615"/>
                  </a:lnTo>
                  <a:lnTo>
                    <a:pt x="411149" y="768019"/>
                  </a:lnTo>
                  <a:lnTo>
                    <a:pt x="416839" y="753287"/>
                  </a:lnTo>
                  <a:close/>
                </a:path>
                <a:path w="911225" h="910589">
                  <a:moveTo>
                    <a:pt x="427634" y="140766"/>
                  </a:moveTo>
                  <a:lnTo>
                    <a:pt x="423062" y="138645"/>
                  </a:lnTo>
                  <a:lnTo>
                    <a:pt x="418363" y="136385"/>
                  </a:lnTo>
                  <a:lnTo>
                    <a:pt x="413613" y="134581"/>
                  </a:lnTo>
                  <a:lnTo>
                    <a:pt x="403961" y="130708"/>
                  </a:lnTo>
                  <a:lnTo>
                    <a:pt x="399021" y="128993"/>
                  </a:lnTo>
                  <a:lnTo>
                    <a:pt x="401180" y="133743"/>
                  </a:lnTo>
                  <a:lnTo>
                    <a:pt x="405345" y="143459"/>
                  </a:lnTo>
                  <a:lnTo>
                    <a:pt x="404888" y="148653"/>
                  </a:lnTo>
                  <a:lnTo>
                    <a:pt x="404495" y="153860"/>
                  </a:lnTo>
                  <a:lnTo>
                    <a:pt x="404177" y="159131"/>
                  </a:lnTo>
                  <a:lnTo>
                    <a:pt x="407847" y="155892"/>
                  </a:lnTo>
                  <a:lnTo>
                    <a:pt x="411670" y="152895"/>
                  </a:lnTo>
                  <a:lnTo>
                    <a:pt x="419455" y="146519"/>
                  </a:lnTo>
                  <a:lnTo>
                    <a:pt x="423494" y="143725"/>
                  </a:lnTo>
                  <a:lnTo>
                    <a:pt x="427634" y="140766"/>
                  </a:lnTo>
                  <a:close/>
                </a:path>
                <a:path w="911225" h="910589">
                  <a:moveTo>
                    <a:pt x="462356" y="786244"/>
                  </a:moveTo>
                  <a:lnTo>
                    <a:pt x="459549" y="776185"/>
                  </a:lnTo>
                  <a:lnTo>
                    <a:pt x="458241" y="771042"/>
                  </a:lnTo>
                  <a:lnTo>
                    <a:pt x="459460" y="765987"/>
                  </a:lnTo>
                  <a:lnTo>
                    <a:pt x="461708" y="755675"/>
                  </a:lnTo>
                  <a:lnTo>
                    <a:pt x="457593" y="758431"/>
                  </a:lnTo>
                  <a:lnTo>
                    <a:pt x="453377" y="760730"/>
                  </a:lnTo>
                  <a:lnTo>
                    <a:pt x="449059" y="763282"/>
                  </a:lnTo>
                  <a:lnTo>
                    <a:pt x="444741" y="765860"/>
                  </a:lnTo>
                  <a:lnTo>
                    <a:pt x="440321" y="768159"/>
                  </a:lnTo>
                  <a:lnTo>
                    <a:pt x="435800" y="770394"/>
                  </a:lnTo>
                  <a:lnTo>
                    <a:pt x="440016" y="773252"/>
                  </a:lnTo>
                  <a:lnTo>
                    <a:pt x="444322" y="776046"/>
                  </a:lnTo>
                  <a:lnTo>
                    <a:pt x="453186" y="781113"/>
                  </a:lnTo>
                  <a:lnTo>
                    <a:pt x="457720" y="783907"/>
                  </a:lnTo>
                  <a:lnTo>
                    <a:pt x="462356" y="786244"/>
                  </a:lnTo>
                  <a:close/>
                </a:path>
                <a:path w="911225" h="910589">
                  <a:moveTo>
                    <a:pt x="473938" y="853528"/>
                  </a:moveTo>
                  <a:lnTo>
                    <a:pt x="473811" y="850150"/>
                  </a:lnTo>
                  <a:lnTo>
                    <a:pt x="469353" y="850163"/>
                  </a:lnTo>
                  <a:lnTo>
                    <a:pt x="469430" y="853541"/>
                  </a:lnTo>
                  <a:lnTo>
                    <a:pt x="473938" y="853528"/>
                  </a:lnTo>
                  <a:close/>
                </a:path>
                <a:path w="911225" h="910589">
                  <a:moveTo>
                    <a:pt x="474827" y="140157"/>
                  </a:moveTo>
                  <a:lnTo>
                    <a:pt x="470623" y="137312"/>
                  </a:lnTo>
                  <a:lnTo>
                    <a:pt x="466305" y="134505"/>
                  </a:lnTo>
                  <a:lnTo>
                    <a:pt x="457441" y="129438"/>
                  </a:lnTo>
                  <a:lnTo>
                    <a:pt x="452907" y="126644"/>
                  </a:lnTo>
                  <a:lnTo>
                    <a:pt x="448271" y="124320"/>
                  </a:lnTo>
                  <a:lnTo>
                    <a:pt x="451078" y="134366"/>
                  </a:lnTo>
                  <a:lnTo>
                    <a:pt x="452386" y="139509"/>
                  </a:lnTo>
                  <a:lnTo>
                    <a:pt x="451167" y="144564"/>
                  </a:lnTo>
                  <a:lnTo>
                    <a:pt x="448919" y="154876"/>
                  </a:lnTo>
                  <a:lnTo>
                    <a:pt x="453034" y="152133"/>
                  </a:lnTo>
                  <a:lnTo>
                    <a:pt x="457250" y="149821"/>
                  </a:lnTo>
                  <a:lnTo>
                    <a:pt x="461568" y="147269"/>
                  </a:lnTo>
                  <a:lnTo>
                    <a:pt x="465899" y="144691"/>
                  </a:lnTo>
                  <a:lnTo>
                    <a:pt x="470306" y="142392"/>
                  </a:lnTo>
                  <a:lnTo>
                    <a:pt x="474827" y="140157"/>
                  </a:lnTo>
                  <a:close/>
                </a:path>
                <a:path w="911225" h="910589">
                  <a:moveTo>
                    <a:pt x="488683" y="836625"/>
                  </a:moveTo>
                  <a:lnTo>
                    <a:pt x="488340" y="832129"/>
                  </a:lnTo>
                  <a:lnTo>
                    <a:pt x="485165" y="832472"/>
                  </a:lnTo>
                  <a:lnTo>
                    <a:pt x="485470" y="836980"/>
                  </a:lnTo>
                  <a:lnTo>
                    <a:pt x="488683" y="836625"/>
                  </a:lnTo>
                  <a:close/>
                </a:path>
                <a:path w="911225" h="910589">
                  <a:moveTo>
                    <a:pt x="491210" y="869784"/>
                  </a:moveTo>
                  <a:lnTo>
                    <a:pt x="490867" y="865289"/>
                  </a:lnTo>
                  <a:lnTo>
                    <a:pt x="487400" y="865644"/>
                  </a:lnTo>
                  <a:lnTo>
                    <a:pt x="487705" y="870153"/>
                  </a:lnTo>
                  <a:lnTo>
                    <a:pt x="491210" y="869784"/>
                  </a:lnTo>
                  <a:close/>
                </a:path>
                <a:path w="911225" h="910589">
                  <a:moveTo>
                    <a:pt x="498271" y="851471"/>
                  </a:moveTo>
                  <a:lnTo>
                    <a:pt x="497941" y="848118"/>
                  </a:lnTo>
                  <a:lnTo>
                    <a:pt x="489635" y="848995"/>
                  </a:lnTo>
                  <a:lnTo>
                    <a:pt x="488988" y="840562"/>
                  </a:lnTo>
                  <a:lnTo>
                    <a:pt x="485736" y="840905"/>
                  </a:lnTo>
                  <a:lnTo>
                    <a:pt x="486308" y="849350"/>
                  </a:lnTo>
                  <a:lnTo>
                    <a:pt x="483539" y="849693"/>
                  </a:lnTo>
                  <a:lnTo>
                    <a:pt x="480771" y="849947"/>
                  </a:lnTo>
                  <a:lnTo>
                    <a:pt x="477977" y="849858"/>
                  </a:lnTo>
                  <a:lnTo>
                    <a:pt x="478142" y="853236"/>
                  </a:lnTo>
                  <a:lnTo>
                    <a:pt x="480949" y="853325"/>
                  </a:lnTo>
                  <a:lnTo>
                    <a:pt x="483743" y="853071"/>
                  </a:lnTo>
                  <a:lnTo>
                    <a:pt x="486537" y="852716"/>
                  </a:lnTo>
                  <a:lnTo>
                    <a:pt x="487108" y="861148"/>
                  </a:lnTo>
                  <a:lnTo>
                    <a:pt x="490524" y="860793"/>
                  </a:lnTo>
                  <a:lnTo>
                    <a:pt x="489889" y="852373"/>
                  </a:lnTo>
                  <a:lnTo>
                    <a:pt x="498271" y="851471"/>
                  </a:lnTo>
                  <a:close/>
                </a:path>
                <a:path w="911225" h="910589">
                  <a:moveTo>
                    <a:pt x="506958" y="850836"/>
                  </a:moveTo>
                  <a:lnTo>
                    <a:pt x="506552" y="847483"/>
                  </a:lnTo>
                  <a:lnTo>
                    <a:pt x="502119" y="847953"/>
                  </a:lnTo>
                  <a:lnTo>
                    <a:pt x="502488" y="851306"/>
                  </a:lnTo>
                  <a:lnTo>
                    <a:pt x="506958" y="850836"/>
                  </a:lnTo>
                  <a:close/>
                </a:path>
                <a:path w="911225" h="910589">
                  <a:moveTo>
                    <a:pt x="511594" y="781558"/>
                  </a:moveTo>
                  <a:lnTo>
                    <a:pt x="509435" y="776808"/>
                  </a:lnTo>
                  <a:lnTo>
                    <a:pt x="507326" y="771956"/>
                  </a:lnTo>
                  <a:lnTo>
                    <a:pt x="505282" y="767092"/>
                  </a:lnTo>
                  <a:lnTo>
                    <a:pt x="506120" y="756691"/>
                  </a:lnTo>
                  <a:lnTo>
                    <a:pt x="506437" y="751420"/>
                  </a:lnTo>
                  <a:lnTo>
                    <a:pt x="502767" y="754659"/>
                  </a:lnTo>
                  <a:lnTo>
                    <a:pt x="498944" y="757656"/>
                  </a:lnTo>
                  <a:lnTo>
                    <a:pt x="495046" y="760806"/>
                  </a:lnTo>
                  <a:lnTo>
                    <a:pt x="491159" y="764032"/>
                  </a:lnTo>
                  <a:lnTo>
                    <a:pt x="487121" y="766826"/>
                  </a:lnTo>
                  <a:lnTo>
                    <a:pt x="482981" y="769772"/>
                  </a:lnTo>
                  <a:lnTo>
                    <a:pt x="487553" y="771906"/>
                  </a:lnTo>
                  <a:lnTo>
                    <a:pt x="492252" y="774166"/>
                  </a:lnTo>
                  <a:lnTo>
                    <a:pt x="497001" y="775970"/>
                  </a:lnTo>
                  <a:lnTo>
                    <a:pt x="506653" y="779843"/>
                  </a:lnTo>
                  <a:lnTo>
                    <a:pt x="511594" y="781558"/>
                  </a:lnTo>
                  <a:close/>
                </a:path>
                <a:path w="911225" h="910589">
                  <a:moveTo>
                    <a:pt x="521576" y="146519"/>
                  </a:moveTo>
                  <a:lnTo>
                    <a:pt x="517855" y="143040"/>
                  </a:lnTo>
                  <a:lnTo>
                    <a:pt x="513994" y="139687"/>
                  </a:lnTo>
                  <a:lnTo>
                    <a:pt x="505980" y="133324"/>
                  </a:lnTo>
                  <a:lnTo>
                    <a:pt x="501904" y="129870"/>
                  </a:lnTo>
                  <a:lnTo>
                    <a:pt x="497662" y="126923"/>
                  </a:lnTo>
                  <a:lnTo>
                    <a:pt x="499478" y="142532"/>
                  </a:lnTo>
                  <a:lnTo>
                    <a:pt x="493788" y="157264"/>
                  </a:lnTo>
                  <a:lnTo>
                    <a:pt x="498259" y="155092"/>
                  </a:lnTo>
                  <a:lnTo>
                    <a:pt x="502767" y="153454"/>
                  </a:lnTo>
                  <a:lnTo>
                    <a:pt x="507415" y="151587"/>
                  </a:lnTo>
                  <a:lnTo>
                    <a:pt x="512064" y="149694"/>
                  </a:lnTo>
                  <a:lnTo>
                    <a:pt x="516788" y="148031"/>
                  </a:lnTo>
                  <a:lnTo>
                    <a:pt x="521576" y="146519"/>
                  </a:lnTo>
                  <a:close/>
                </a:path>
                <a:path w="911225" h="910589">
                  <a:moveTo>
                    <a:pt x="539623" y="845553"/>
                  </a:moveTo>
                  <a:lnTo>
                    <a:pt x="538937" y="842251"/>
                  </a:lnTo>
                  <a:lnTo>
                    <a:pt x="534568" y="843153"/>
                  </a:lnTo>
                  <a:lnTo>
                    <a:pt x="535203" y="846480"/>
                  </a:lnTo>
                  <a:lnTo>
                    <a:pt x="539623" y="845553"/>
                  </a:lnTo>
                  <a:close/>
                </a:path>
                <a:path w="911225" h="910589">
                  <a:moveTo>
                    <a:pt x="551446" y="826681"/>
                  </a:moveTo>
                  <a:lnTo>
                    <a:pt x="550379" y="822299"/>
                  </a:lnTo>
                  <a:lnTo>
                    <a:pt x="547243" y="822960"/>
                  </a:lnTo>
                  <a:lnTo>
                    <a:pt x="548284" y="827341"/>
                  </a:lnTo>
                  <a:lnTo>
                    <a:pt x="551446" y="826681"/>
                  </a:lnTo>
                  <a:close/>
                </a:path>
                <a:path w="911225" h="910589">
                  <a:moveTo>
                    <a:pt x="559422" y="858977"/>
                  </a:moveTo>
                  <a:lnTo>
                    <a:pt x="558330" y="854595"/>
                  </a:lnTo>
                  <a:lnTo>
                    <a:pt x="554926" y="855306"/>
                  </a:lnTo>
                  <a:lnTo>
                    <a:pt x="555967" y="859701"/>
                  </a:lnTo>
                  <a:lnTo>
                    <a:pt x="559422" y="858977"/>
                  </a:lnTo>
                  <a:close/>
                </a:path>
                <a:path w="911225" h="910589">
                  <a:moveTo>
                    <a:pt x="563410" y="840003"/>
                  </a:moveTo>
                  <a:lnTo>
                    <a:pt x="562521" y="836739"/>
                  </a:lnTo>
                  <a:lnTo>
                    <a:pt x="559904" y="837692"/>
                  </a:lnTo>
                  <a:lnTo>
                    <a:pt x="557136" y="838123"/>
                  </a:lnTo>
                  <a:lnTo>
                    <a:pt x="554418" y="838720"/>
                  </a:lnTo>
                  <a:lnTo>
                    <a:pt x="552399" y="830516"/>
                  </a:lnTo>
                  <a:lnTo>
                    <a:pt x="549198" y="831176"/>
                  </a:lnTo>
                  <a:lnTo>
                    <a:pt x="551141" y="839406"/>
                  </a:lnTo>
                  <a:lnTo>
                    <a:pt x="542975" y="841108"/>
                  </a:lnTo>
                  <a:lnTo>
                    <a:pt x="543687" y="844410"/>
                  </a:lnTo>
                  <a:lnTo>
                    <a:pt x="551929" y="842695"/>
                  </a:lnTo>
                  <a:lnTo>
                    <a:pt x="553885" y="850912"/>
                  </a:lnTo>
                  <a:lnTo>
                    <a:pt x="557250" y="850214"/>
                  </a:lnTo>
                  <a:lnTo>
                    <a:pt x="555231" y="841997"/>
                  </a:lnTo>
                  <a:lnTo>
                    <a:pt x="557974" y="841400"/>
                  </a:lnTo>
                  <a:lnTo>
                    <a:pt x="560755" y="840968"/>
                  </a:lnTo>
                  <a:lnTo>
                    <a:pt x="563410" y="840003"/>
                  </a:lnTo>
                  <a:close/>
                </a:path>
                <a:path w="911225" h="910589">
                  <a:moveTo>
                    <a:pt x="571792" y="837653"/>
                  </a:moveTo>
                  <a:lnTo>
                    <a:pt x="570852" y="834415"/>
                  </a:lnTo>
                  <a:lnTo>
                    <a:pt x="566585" y="835761"/>
                  </a:lnTo>
                  <a:lnTo>
                    <a:pt x="567499" y="839025"/>
                  </a:lnTo>
                  <a:lnTo>
                    <a:pt x="571792" y="837653"/>
                  </a:lnTo>
                  <a:close/>
                </a:path>
                <a:path w="911225" h="910589">
                  <a:moveTo>
                    <a:pt x="776439" y="395986"/>
                  </a:moveTo>
                  <a:lnTo>
                    <a:pt x="762508" y="403364"/>
                  </a:lnTo>
                  <a:lnTo>
                    <a:pt x="746772" y="403390"/>
                  </a:lnTo>
                  <a:lnTo>
                    <a:pt x="750189" y="406831"/>
                  </a:lnTo>
                  <a:lnTo>
                    <a:pt x="753859" y="410311"/>
                  </a:lnTo>
                  <a:lnTo>
                    <a:pt x="757059" y="414020"/>
                  </a:lnTo>
                  <a:lnTo>
                    <a:pt x="763727" y="421474"/>
                  </a:lnTo>
                  <a:lnTo>
                    <a:pt x="766965" y="425373"/>
                  </a:lnTo>
                  <a:lnTo>
                    <a:pt x="768756" y="420649"/>
                  </a:lnTo>
                  <a:lnTo>
                    <a:pt x="772033" y="410933"/>
                  </a:lnTo>
                  <a:lnTo>
                    <a:pt x="773785" y="405993"/>
                  </a:lnTo>
                  <a:lnTo>
                    <a:pt x="775004" y="401066"/>
                  </a:lnTo>
                  <a:lnTo>
                    <a:pt x="776439" y="395986"/>
                  </a:lnTo>
                  <a:close/>
                </a:path>
                <a:path w="911225" h="910589">
                  <a:moveTo>
                    <a:pt x="784796" y="444754"/>
                  </a:moveTo>
                  <a:lnTo>
                    <a:pt x="769912" y="449973"/>
                  </a:lnTo>
                  <a:lnTo>
                    <a:pt x="754367" y="447662"/>
                  </a:lnTo>
                  <a:lnTo>
                    <a:pt x="757199" y="451561"/>
                  </a:lnTo>
                  <a:lnTo>
                    <a:pt x="760349" y="455561"/>
                  </a:lnTo>
                  <a:lnTo>
                    <a:pt x="762952" y="459701"/>
                  </a:lnTo>
                  <a:lnTo>
                    <a:pt x="771093" y="472401"/>
                  </a:lnTo>
                  <a:lnTo>
                    <a:pt x="780681" y="454253"/>
                  </a:lnTo>
                  <a:lnTo>
                    <a:pt x="782599" y="449567"/>
                  </a:lnTo>
                  <a:lnTo>
                    <a:pt x="784796" y="444754"/>
                  </a:lnTo>
                  <a:close/>
                </a:path>
                <a:path w="911225" h="910589">
                  <a:moveTo>
                    <a:pt x="785850" y="494195"/>
                  </a:moveTo>
                  <a:lnTo>
                    <a:pt x="770343" y="497166"/>
                  </a:lnTo>
                  <a:lnTo>
                    <a:pt x="755319" y="492582"/>
                  </a:lnTo>
                  <a:lnTo>
                    <a:pt x="757555" y="496874"/>
                  </a:lnTo>
                  <a:lnTo>
                    <a:pt x="759968" y="501281"/>
                  </a:lnTo>
                  <a:lnTo>
                    <a:pt x="762063" y="505764"/>
                  </a:lnTo>
                  <a:lnTo>
                    <a:pt x="768184" y="519518"/>
                  </a:lnTo>
                  <a:lnTo>
                    <a:pt x="777278" y="507187"/>
                  </a:lnTo>
                  <a:lnTo>
                    <a:pt x="780288" y="502983"/>
                  </a:lnTo>
                  <a:lnTo>
                    <a:pt x="782980" y="498627"/>
                  </a:lnTo>
                  <a:lnTo>
                    <a:pt x="785850" y="494195"/>
                  </a:lnTo>
                  <a:close/>
                </a:path>
                <a:path w="911225" h="910589">
                  <a:moveTo>
                    <a:pt x="910628" y="455930"/>
                  </a:moveTo>
                  <a:lnTo>
                    <a:pt x="908265" y="408940"/>
                  </a:lnTo>
                  <a:lnTo>
                    <a:pt x="901331" y="364490"/>
                  </a:lnTo>
                  <a:lnTo>
                    <a:pt x="891844" y="327063"/>
                  </a:lnTo>
                  <a:lnTo>
                    <a:pt x="891844" y="455930"/>
                  </a:lnTo>
                  <a:lnTo>
                    <a:pt x="888796" y="508000"/>
                  </a:lnTo>
                  <a:lnTo>
                    <a:pt x="879894" y="557530"/>
                  </a:lnTo>
                  <a:lnTo>
                    <a:pt x="865517" y="605790"/>
                  </a:lnTo>
                  <a:lnTo>
                    <a:pt x="845997" y="650240"/>
                  </a:lnTo>
                  <a:lnTo>
                    <a:pt x="840930" y="640080"/>
                  </a:lnTo>
                  <a:lnTo>
                    <a:pt x="835621" y="628650"/>
                  </a:lnTo>
                  <a:lnTo>
                    <a:pt x="830046" y="618490"/>
                  </a:lnTo>
                  <a:lnTo>
                    <a:pt x="806437" y="581660"/>
                  </a:lnTo>
                  <a:lnTo>
                    <a:pt x="800112" y="572770"/>
                  </a:lnTo>
                  <a:lnTo>
                    <a:pt x="802741" y="563880"/>
                  </a:lnTo>
                  <a:lnTo>
                    <a:pt x="808380" y="544830"/>
                  </a:lnTo>
                  <a:lnTo>
                    <a:pt x="814425" y="515620"/>
                  </a:lnTo>
                  <a:lnTo>
                    <a:pt x="818146" y="486410"/>
                  </a:lnTo>
                  <a:lnTo>
                    <a:pt x="819416" y="455930"/>
                  </a:lnTo>
                  <a:lnTo>
                    <a:pt x="818146" y="425450"/>
                  </a:lnTo>
                  <a:lnTo>
                    <a:pt x="814425" y="396240"/>
                  </a:lnTo>
                  <a:lnTo>
                    <a:pt x="810018" y="374954"/>
                  </a:lnTo>
                  <a:lnTo>
                    <a:pt x="810018" y="455930"/>
                  </a:lnTo>
                  <a:lnTo>
                    <a:pt x="808913" y="483870"/>
                  </a:lnTo>
                  <a:lnTo>
                    <a:pt x="805688" y="511810"/>
                  </a:lnTo>
                  <a:lnTo>
                    <a:pt x="800417" y="538480"/>
                  </a:lnTo>
                  <a:lnTo>
                    <a:pt x="793229" y="563714"/>
                  </a:lnTo>
                  <a:lnTo>
                    <a:pt x="778027" y="546100"/>
                  </a:lnTo>
                  <a:lnTo>
                    <a:pt x="761847" y="529590"/>
                  </a:lnTo>
                  <a:lnTo>
                    <a:pt x="744918" y="514350"/>
                  </a:lnTo>
                  <a:lnTo>
                    <a:pt x="728891" y="501650"/>
                  </a:lnTo>
                  <a:lnTo>
                    <a:pt x="729640" y="501650"/>
                  </a:lnTo>
                  <a:lnTo>
                    <a:pt x="730808" y="502920"/>
                  </a:lnTo>
                  <a:lnTo>
                    <a:pt x="731189" y="500380"/>
                  </a:lnTo>
                  <a:lnTo>
                    <a:pt x="732536" y="491490"/>
                  </a:lnTo>
                  <a:lnTo>
                    <a:pt x="733806" y="480060"/>
                  </a:lnTo>
                  <a:lnTo>
                    <a:pt x="734034" y="476250"/>
                  </a:lnTo>
                  <a:lnTo>
                    <a:pt x="734580" y="467360"/>
                  </a:lnTo>
                  <a:lnTo>
                    <a:pt x="734847" y="455930"/>
                  </a:lnTo>
                  <a:lnTo>
                    <a:pt x="734580" y="444500"/>
                  </a:lnTo>
                  <a:lnTo>
                    <a:pt x="734034" y="435610"/>
                  </a:lnTo>
                  <a:lnTo>
                    <a:pt x="733806" y="431800"/>
                  </a:lnTo>
                  <a:lnTo>
                    <a:pt x="732536" y="420370"/>
                  </a:lnTo>
                  <a:lnTo>
                    <a:pt x="730999" y="410210"/>
                  </a:lnTo>
                  <a:lnTo>
                    <a:pt x="730808" y="408940"/>
                  </a:lnTo>
                  <a:lnTo>
                    <a:pt x="729869" y="408940"/>
                  </a:lnTo>
                  <a:lnTo>
                    <a:pt x="727976" y="410210"/>
                  </a:lnTo>
                  <a:lnTo>
                    <a:pt x="745426" y="397510"/>
                  </a:lnTo>
                  <a:lnTo>
                    <a:pt x="762215" y="382270"/>
                  </a:lnTo>
                  <a:lnTo>
                    <a:pt x="778256" y="365760"/>
                  </a:lnTo>
                  <a:lnTo>
                    <a:pt x="793254" y="348221"/>
                  </a:lnTo>
                  <a:lnTo>
                    <a:pt x="800417" y="373380"/>
                  </a:lnTo>
                  <a:lnTo>
                    <a:pt x="805688" y="400050"/>
                  </a:lnTo>
                  <a:lnTo>
                    <a:pt x="808913" y="427990"/>
                  </a:lnTo>
                  <a:lnTo>
                    <a:pt x="810018" y="455930"/>
                  </a:lnTo>
                  <a:lnTo>
                    <a:pt x="810018" y="374954"/>
                  </a:lnTo>
                  <a:lnTo>
                    <a:pt x="808380" y="367030"/>
                  </a:lnTo>
                  <a:lnTo>
                    <a:pt x="802741" y="347980"/>
                  </a:lnTo>
                  <a:lnTo>
                    <a:pt x="800112" y="339090"/>
                  </a:lnTo>
                  <a:lnTo>
                    <a:pt x="824217" y="303530"/>
                  </a:lnTo>
                  <a:lnTo>
                    <a:pt x="840955" y="271780"/>
                  </a:lnTo>
                  <a:lnTo>
                    <a:pt x="846010" y="261658"/>
                  </a:lnTo>
                  <a:lnTo>
                    <a:pt x="865517" y="306070"/>
                  </a:lnTo>
                  <a:lnTo>
                    <a:pt x="879894" y="354330"/>
                  </a:lnTo>
                  <a:lnTo>
                    <a:pt x="888796" y="403860"/>
                  </a:lnTo>
                  <a:lnTo>
                    <a:pt x="891844" y="455930"/>
                  </a:lnTo>
                  <a:lnTo>
                    <a:pt x="891844" y="327063"/>
                  </a:lnTo>
                  <a:lnTo>
                    <a:pt x="890066" y="320040"/>
                  </a:lnTo>
                  <a:lnTo>
                    <a:pt x="874687" y="278130"/>
                  </a:lnTo>
                  <a:lnTo>
                    <a:pt x="866609" y="261620"/>
                  </a:lnTo>
                  <a:lnTo>
                    <a:pt x="859777" y="247650"/>
                  </a:lnTo>
                  <a:lnTo>
                    <a:pt x="855433" y="238760"/>
                  </a:lnTo>
                  <a:lnTo>
                    <a:pt x="871131" y="189230"/>
                  </a:lnTo>
                  <a:lnTo>
                    <a:pt x="881773" y="137160"/>
                  </a:lnTo>
                  <a:lnTo>
                    <a:pt x="883094" y="123190"/>
                  </a:lnTo>
                  <a:lnTo>
                    <a:pt x="886815" y="83820"/>
                  </a:lnTo>
                  <a:lnTo>
                    <a:pt x="886726" y="64770"/>
                  </a:lnTo>
                  <a:lnTo>
                    <a:pt x="886523" y="48260"/>
                  </a:lnTo>
                  <a:lnTo>
                    <a:pt x="886244" y="25400"/>
                  </a:lnTo>
                  <a:lnTo>
                    <a:pt x="863422" y="24904"/>
                  </a:lnTo>
                  <a:lnTo>
                    <a:pt x="863422" y="69850"/>
                  </a:lnTo>
                  <a:lnTo>
                    <a:pt x="863130" y="83820"/>
                  </a:lnTo>
                  <a:lnTo>
                    <a:pt x="863015" y="87630"/>
                  </a:lnTo>
                  <a:lnTo>
                    <a:pt x="862152" y="105410"/>
                  </a:lnTo>
                  <a:lnTo>
                    <a:pt x="860679" y="123190"/>
                  </a:lnTo>
                  <a:lnTo>
                    <a:pt x="827824" y="122428"/>
                  </a:lnTo>
                  <a:lnTo>
                    <a:pt x="827824" y="252730"/>
                  </a:lnTo>
                  <a:lnTo>
                    <a:pt x="823353" y="261658"/>
                  </a:lnTo>
                  <a:lnTo>
                    <a:pt x="818718" y="271780"/>
                  </a:lnTo>
                  <a:lnTo>
                    <a:pt x="813892" y="281940"/>
                  </a:lnTo>
                  <a:lnTo>
                    <a:pt x="779157" y="336550"/>
                  </a:lnTo>
                  <a:lnTo>
                    <a:pt x="744385" y="375920"/>
                  </a:lnTo>
                  <a:lnTo>
                    <a:pt x="705586" y="408940"/>
                  </a:lnTo>
                  <a:lnTo>
                    <a:pt x="663714" y="435610"/>
                  </a:lnTo>
                  <a:lnTo>
                    <a:pt x="662266" y="424180"/>
                  </a:lnTo>
                  <a:lnTo>
                    <a:pt x="660234" y="412750"/>
                  </a:lnTo>
                  <a:lnTo>
                    <a:pt x="657618" y="401320"/>
                  </a:lnTo>
                  <a:lnTo>
                    <a:pt x="654443" y="391160"/>
                  </a:lnTo>
                  <a:lnTo>
                    <a:pt x="666534" y="379730"/>
                  </a:lnTo>
                  <a:lnTo>
                    <a:pt x="685368" y="361950"/>
                  </a:lnTo>
                  <a:lnTo>
                    <a:pt x="712838" y="327660"/>
                  </a:lnTo>
                  <a:lnTo>
                    <a:pt x="736473" y="289560"/>
                  </a:lnTo>
                  <a:lnTo>
                    <a:pt x="755891" y="247650"/>
                  </a:lnTo>
                  <a:lnTo>
                    <a:pt x="791286" y="247650"/>
                  </a:lnTo>
                  <a:lnTo>
                    <a:pt x="827824" y="252730"/>
                  </a:lnTo>
                  <a:lnTo>
                    <a:pt x="827824" y="122428"/>
                  </a:lnTo>
                  <a:lnTo>
                    <a:pt x="806081" y="121920"/>
                  </a:lnTo>
                  <a:lnTo>
                    <a:pt x="753757" y="127000"/>
                  </a:lnTo>
                  <a:lnTo>
                    <a:pt x="736206" y="130162"/>
                  </a:lnTo>
                  <a:lnTo>
                    <a:pt x="736206" y="247650"/>
                  </a:lnTo>
                  <a:lnTo>
                    <a:pt x="728548" y="267970"/>
                  </a:lnTo>
                  <a:lnTo>
                    <a:pt x="709676" y="304800"/>
                  </a:lnTo>
                  <a:lnTo>
                    <a:pt x="687552" y="337820"/>
                  </a:lnTo>
                  <a:lnTo>
                    <a:pt x="658583" y="370840"/>
                  </a:lnTo>
                  <a:lnTo>
                    <a:pt x="654316" y="375920"/>
                  </a:lnTo>
                  <a:lnTo>
                    <a:pt x="651484" y="378523"/>
                  </a:lnTo>
                  <a:lnTo>
                    <a:pt x="651484" y="665480"/>
                  </a:lnTo>
                  <a:lnTo>
                    <a:pt x="640715" y="661670"/>
                  </a:lnTo>
                  <a:lnTo>
                    <a:pt x="600659" y="643890"/>
                  </a:lnTo>
                  <a:lnTo>
                    <a:pt x="584987" y="635000"/>
                  </a:lnTo>
                  <a:lnTo>
                    <a:pt x="582790" y="633730"/>
                  </a:lnTo>
                  <a:lnTo>
                    <a:pt x="576427" y="629920"/>
                  </a:lnTo>
                  <a:lnTo>
                    <a:pt x="574306" y="628650"/>
                  </a:lnTo>
                  <a:lnTo>
                    <a:pt x="581012" y="623570"/>
                  </a:lnTo>
                  <a:lnTo>
                    <a:pt x="587514" y="618490"/>
                  </a:lnTo>
                  <a:lnTo>
                    <a:pt x="593801" y="613410"/>
                  </a:lnTo>
                  <a:lnTo>
                    <a:pt x="599871" y="607060"/>
                  </a:lnTo>
                  <a:lnTo>
                    <a:pt x="626795" y="618490"/>
                  </a:lnTo>
                  <a:lnTo>
                    <a:pt x="647369" y="651510"/>
                  </a:lnTo>
                  <a:lnTo>
                    <a:pt x="651484" y="665480"/>
                  </a:lnTo>
                  <a:lnTo>
                    <a:pt x="651484" y="378523"/>
                  </a:lnTo>
                  <a:lnTo>
                    <a:pt x="650163" y="379730"/>
                  </a:lnTo>
                  <a:lnTo>
                    <a:pt x="646722" y="370840"/>
                  </a:lnTo>
                  <a:lnTo>
                    <a:pt x="642962" y="363220"/>
                  </a:lnTo>
                  <a:lnTo>
                    <a:pt x="638886" y="355600"/>
                  </a:lnTo>
                  <a:lnTo>
                    <a:pt x="634479" y="347980"/>
                  </a:lnTo>
                  <a:lnTo>
                    <a:pt x="639191" y="341630"/>
                  </a:lnTo>
                  <a:lnTo>
                    <a:pt x="642874" y="336550"/>
                  </a:lnTo>
                  <a:lnTo>
                    <a:pt x="643801" y="335280"/>
                  </a:lnTo>
                  <a:lnTo>
                    <a:pt x="648284" y="327660"/>
                  </a:lnTo>
                  <a:lnTo>
                    <a:pt x="651865" y="322580"/>
                  </a:lnTo>
                  <a:lnTo>
                    <a:pt x="655193" y="317500"/>
                  </a:lnTo>
                  <a:lnTo>
                    <a:pt x="661568" y="304800"/>
                  </a:lnTo>
                  <a:lnTo>
                    <a:pt x="667715" y="293370"/>
                  </a:lnTo>
                  <a:lnTo>
                    <a:pt x="673557" y="280670"/>
                  </a:lnTo>
                  <a:lnTo>
                    <a:pt x="678865" y="267970"/>
                  </a:lnTo>
                  <a:lnTo>
                    <a:pt x="681609" y="260350"/>
                  </a:lnTo>
                  <a:lnTo>
                    <a:pt x="682993" y="256540"/>
                  </a:lnTo>
                  <a:lnTo>
                    <a:pt x="683450" y="255270"/>
                  </a:lnTo>
                  <a:lnTo>
                    <a:pt x="709612" y="250190"/>
                  </a:lnTo>
                  <a:lnTo>
                    <a:pt x="736206" y="247650"/>
                  </a:lnTo>
                  <a:lnTo>
                    <a:pt x="736206" y="130162"/>
                  </a:lnTo>
                  <a:lnTo>
                    <a:pt x="704253" y="135890"/>
                  </a:lnTo>
                  <a:lnTo>
                    <a:pt x="665391" y="148729"/>
                  </a:lnTo>
                  <a:lnTo>
                    <a:pt x="665391" y="260350"/>
                  </a:lnTo>
                  <a:lnTo>
                    <a:pt x="661517" y="270510"/>
                  </a:lnTo>
                  <a:lnTo>
                    <a:pt x="643407" y="311150"/>
                  </a:lnTo>
                  <a:lnTo>
                    <a:pt x="629932" y="333298"/>
                  </a:lnTo>
                  <a:lnTo>
                    <a:pt x="629932" y="455930"/>
                  </a:lnTo>
                  <a:lnTo>
                    <a:pt x="616204" y="524510"/>
                  </a:lnTo>
                  <a:lnTo>
                    <a:pt x="578789" y="579120"/>
                  </a:lnTo>
                  <a:lnTo>
                    <a:pt x="523278" y="617220"/>
                  </a:lnTo>
                  <a:lnTo>
                    <a:pt x="455307" y="629920"/>
                  </a:lnTo>
                  <a:lnTo>
                    <a:pt x="434479" y="628421"/>
                  </a:lnTo>
                  <a:lnTo>
                    <a:pt x="434479" y="664210"/>
                  </a:lnTo>
                  <a:lnTo>
                    <a:pt x="408774" y="706120"/>
                  </a:lnTo>
                  <a:lnTo>
                    <a:pt x="375907" y="745490"/>
                  </a:lnTo>
                  <a:lnTo>
                    <a:pt x="336245" y="779780"/>
                  </a:lnTo>
                  <a:lnTo>
                    <a:pt x="290131" y="808990"/>
                  </a:lnTo>
                  <a:lnTo>
                    <a:pt x="247777" y="829310"/>
                  </a:lnTo>
                  <a:lnTo>
                    <a:pt x="201866" y="845820"/>
                  </a:lnTo>
                  <a:lnTo>
                    <a:pt x="152844" y="857250"/>
                  </a:lnTo>
                  <a:lnTo>
                    <a:pt x="101155" y="863600"/>
                  </a:lnTo>
                  <a:lnTo>
                    <a:pt x="47244" y="863600"/>
                  </a:lnTo>
                  <a:lnTo>
                    <a:pt x="47193" y="842010"/>
                  </a:lnTo>
                  <a:lnTo>
                    <a:pt x="47536" y="825500"/>
                  </a:lnTo>
                  <a:lnTo>
                    <a:pt x="48463" y="806450"/>
                  </a:lnTo>
                  <a:lnTo>
                    <a:pt x="49949" y="788670"/>
                  </a:lnTo>
                  <a:lnTo>
                    <a:pt x="104546" y="789940"/>
                  </a:lnTo>
                  <a:lnTo>
                    <a:pt x="117627" y="788670"/>
                  </a:lnTo>
                  <a:lnTo>
                    <a:pt x="156857" y="784860"/>
                  </a:lnTo>
                  <a:lnTo>
                    <a:pt x="206362" y="775970"/>
                  </a:lnTo>
                  <a:lnTo>
                    <a:pt x="252539" y="760730"/>
                  </a:lnTo>
                  <a:lnTo>
                    <a:pt x="294640" y="740410"/>
                  </a:lnTo>
                  <a:lnTo>
                    <a:pt x="332549" y="716280"/>
                  </a:lnTo>
                  <a:lnTo>
                    <a:pt x="365874" y="687070"/>
                  </a:lnTo>
                  <a:lnTo>
                    <a:pt x="387134" y="664210"/>
                  </a:lnTo>
                  <a:lnTo>
                    <a:pt x="394220" y="656590"/>
                  </a:lnTo>
                  <a:lnTo>
                    <a:pt x="413994" y="661670"/>
                  </a:lnTo>
                  <a:lnTo>
                    <a:pt x="434479" y="664210"/>
                  </a:lnTo>
                  <a:lnTo>
                    <a:pt x="434479" y="628421"/>
                  </a:lnTo>
                  <a:lnTo>
                    <a:pt x="420103" y="627380"/>
                  </a:lnTo>
                  <a:lnTo>
                    <a:pt x="387337" y="617220"/>
                  </a:lnTo>
                  <a:lnTo>
                    <a:pt x="357682" y="600710"/>
                  </a:lnTo>
                  <a:lnTo>
                    <a:pt x="331838" y="579120"/>
                  </a:lnTo>
                  <a:lnTo>
                    <a:pt x="328637" y="575310"/>
                  </a:lnTo>
                  <a:lnTo>
                    <a:pt x="310502" y="553720"/>
                  </a:lnTo>
                  <a:lnTo>
                    <a:pt x="303860" y="541667"/>
                  </a:lnTo>
                  <a:lnTo>
                    <a:pt x="303860" y="600710"/>
                  </a:lnTo>
                  <a:lnTo>
                    <a:pt x="299821" y="609600"/>
                  </a:lnTo>
                  <a:lnTo>
                    <a:pt x="296176" y="618490"/>
                  </a:lnTo>
                  <a:lnTo>
                    <a:pt x="292849" y="627380"/>
                  </a:lnTo>
                  <a:lnTo>
                    <a:pt x="289775" y="636270"/>
                  </a:lnTo>
                  <a:lnTo>
                    <a:pt x="282638" y="640080"/>
                  </a:lnTo>
                  <a:lnTo>
                    <a:pt x="260210" y="647700"/>
                  </a:lnTo>
                  <a:lnTo>
                    <a:pt x="252945" y="650240"/>
                  </a:lnTo>
                  <a:lnTo>
                    <a:pt x="245237" y="651510"/>
                  </a:lnTo>
                  <a:lnTo>
                    <a:pt x="262280" y="610870"/>
                  </a:lnTo>
                  <a:lnTo>
                    <a:pt x="283006" y="575310"/>
                  </a:lnTo>
                  <a:lnTo>
                    <a:pt x="287845" y="581660"/>
                  </a:lnTo>
                  <a:lnTo>
                    <a:pt x="292938" y="588010"/>
                  </a:lnTo>
                  <a:lnTo>
                    <a:pt x="298272" y="594360"/>
                  </a:lnTo>
                  <a:lnTo>
                    <a:pt x="303860" y="600710"/>
                  </a:lnTo>
                  <a:lnTo>
                    <a:pt x="303860" y="541667"/>
                  </a:lnTo>
                  <a:lnTo>
                    <a:pt x="298615" y="532130"/>
                  </a:lnTo>
                  <a:lnTo>
                    <a:pt x="294411" y="524510"/>
                  </a:lnTo>
                  <a:lnTo>
                    <a:pt x="284238" y="491490"/>
                  </a:lnTo>
                  <a:lnTo>
                    <a:pt x="282714" y="476250"/>
                  </a:lnTo>
                  <a:lnTo>
                    <a:pt x="280695" y="455930"/>
                  </a:lnTo>
                  <a:lnTo>
                    <a:pt x="282714" y="435610"/>
                  </a:lnTo>
                  <a:lnTo>
                    <a:pt x="294411" y="387350"/>
                  </a:lnTo>
                  <a:lnTo>
                    <a:pt x="331838" y="332740"/>
                  </a:lnTo>
                  <a:lnTo>
                    <a:pt x="369087" y="304800"/>
                  </a:lnTo>
                  <a:lnTo>
                    <a:pt x="420103" y="284480"/>
                  </a:lnTo>
                  <a:lnTo>
                    <a:pt x="455307" y="280670"/>
                  </a:lnTo>
                  <a:lnTo>
                    <a:pt x="490512" y="284480"/>
                  </a:lnTo>
                  <a:lnTo>
                    <a:pt x="552932" y="311150"/>
                  </a:lnTo>
                  <a:lnTo>
                    <a:pt x="600113" y="358140"/>
                  </a:lnTo>
                  <a:lnTo>
                    <a:pt x="626376" y="420370"/>
                  </a:lnTo>
                  <a:lnTo>
                    <a:pt x="629932" y="455930"/>
                  </a:lnTo>
                  <a:lnTo>
                    <a:pt x="629932" y="333298"/>
                  </a:lnTo>
                  <a:lnTo>
                    <a:pt x="627621" y="336550"/>
                  </a:lnTo>
                  <a:lnTo>
                    <a:pt x="622782" y="330200"/>
                  </a:lnTo>
                  <a:lnTo>
                    <a:pt x="617689" y="323850"/>
                  </a:lnTo>
                  <a:lnTo>
                    <a:pt x="612343" y="317500"/>
                  </a:lnTo>
                  <a:lnTo>
                    <a:pt x="606767" y="311150"/>
                  </a:lnTo>
                  <a:lnTo>
                    <a:pt x="610806" y="302260"/>
                  </a:lnTo>
                  <a:lnTo>
                    <a:pt x="614438" y="293370"/>
                  </a:lnTo>
                  <a:lnTo>
                    <a:pt x="617766" y="284480"/>
                  </a:lnTo>
                  <a:lnTo>
                    <a:pt x="619086" y="280670"/>
                  </a:lnTo>
                  <a:lnTo>
                    <a:pt x="620407" y="276860"/>
                  </a:lnTo>
                  <a:lnTo>
                    <a:pt x="620852" y="275590"/>
                  </a:lnTo>
                  <a:lnTo>
                    <a:pt x="627989" y="271780"/>
                  </a:lnTo>
                  <a:lnTo>
                    <a:pt x="635342" y="269240"/>
                  </a:lnTo>
                  <a:lnTo>
                    <a:pt x="650417" y="264160"/>
                  </a:lnTo>
                  <a:lnTo>
                    <a:pt x="657682" y="261620"/>
                  </a:lnTo>
                  <a:lnTo>
                    <a:pt x="665391" y="260350"/>
                  </a:lnTo>
                  <a:lnTo>
                    <a:pt x="665391" y="148729"/>
                  </a:lnTo>
                  <a:lnTo>
                    <a:pt x="615988" y="171450"/>
                  </a:lnTo>
                  <a:lnTo>
                    <a:pt x="578078" y="195580"/>
                  </a:lnTo>
                  <a:lnTo>
                    <a:pt x="544753" y="224790"/>
                  </a:lnTo>
                  <a:lnTo>
                    <a:pt x="516407" y="255270"/>
                  </a:lnTo>
                  <a:lnTo>
                    <a:pt x="496620" y="250190"/>
                  </a:lnTo>
                  <a:lnTo>
                    <a:pt x="501840" y="205740"/>
                  </a:lnTo>
                  <a:lnTo>
                    <a:pt x="534708" y="166370"/>
                  </a:lnTo>
                  <a:lnTo>
                    <a:pt x="574382" y="132080"/>
                  </a:lnTo>
                  <a:lnTo>
                    <a:pt x="607047" y="110490"/>
                  </a:lnTo>
                  <a:lnTo>
                    <a:pt x="620496" y="101600"/>
                  </a:lnTo>
                  <a:lnTo>
                    <a:pt x="662838" y="82550"/>
                  </a:lnTo>
                  <a:lnTo>
                    <a:pt x="708748" y="66040"/>
                  </a:lnTo>
                  <a:lnTo>
                    <a:pt x="752322" y="55880"/>
                  </a:lnTo>
                  <a:lnTo>
                    <a:pt x="809459" y="48260"/>
                  </a:lnTo>
                  <a:lnTo>
                    <a:pt x="863371" y="48260"/>
                  </a:lnTo>
                  <a:lnTo>
                    <a:pt x="863422" y="69850"/>
                  </a:lnTo>
                  <a:lnTo>
                    <a:pt x="863422" y="24904"/>
                  </a:lnTo>
                  <a:lnTo>
                    <a:pt x="828979" y="24130"/>
                  </a:lnTo>
                  <a:lnTo>
                    <a:pt x="773988" y="29210"/>
                  </a:lnTo>
                  <a:lnTo>
                    <a:pt x="721753" y="40640"/>
                  </a:lnTo>
                  <a:lnTo>
                    <a:pt x="672757" y="55880"/>
                  </a:lnTo>
                  <a:lnTo>
                    <a:pt x="650049" y="45034"/>
                  </a:lnTo>
                  <a:lnTo>
                    <a:pt x="650049" y="64770"/>
                  </a:lnTo>
                  <a:lnTo>
                    <a:pt x="639203" y="69850"/>
                  </a:lnTo>
                  <a:lnTo>
                    <a:pt x="628586" y="76200"/>
                  </a:lnTo>
                  <a:lnTo>
                    <a:pt x="589686" y="99060"/>
                  </a:lnTo>
                  <a:lnTo>
                    <a:pt x="580847" y="105410"/>
                  </a:lnTo>
                  <a:lnTo>
                    <a:pt x="572249" y="110490"/>
                  </a:lnTo>
                  <a:lnTo>
                    <a:pt x="563562" y="108127"/>
                  </a:lnTo>
                  <a:lnTo>
                    <a:pt x="563562" y="118110"/>
                  </a:lnTo>
                  <a:lnTo>
                    <a:pt x="545680" y="133350"/>
                  </a:lnTo>
                  <a:lnTo>
                    <a:pt x="529094" y="149860"/>
                  </a:lnTo>
                  <a:lnTo>
                    <a:pt x="513829" y="166370"/>
                  </a:lnTo>
                  <a:lnTo>
                    <a:pt x="499922" y="184150"/>
                  </a:lnTo>
                  <a:lnTo>
                    <a:pt x="501599" y="181610"/>
                  </a:lnTo>
                  <a:lnTo>
                    <a:pt x="502475" y="180340"/>
                  </a:lnTo>
                  <a:lnTo>
                    <a:pt x="467309" y="176530"/>
                  </a:lnTo>
                  <a:lnTo>
                    <a:pt x="443318" y="176530"/>
                  </a:lnTo>
                  <a:lnTo>
                    <a:pt x="434479" y="177495"/>
                  </a:lnTo>
                  <a:lnTo>
                    <a:pt x="434479" y="247650"/>
                  </a:lnTo>
                  <a:lnTo>
                    <a:pt x="423151" y="248920"/>
                  </a:lnTo>
                  <a:lnTo>
                    <a:pt x="390436" y="256540"/>
                  </a:lnTo>
                  <a:lnTo>
                    <a:pt x="378345" y="243865"/>
                  </a:lnTo>
                  <a:lnTo>
                    <a:pt x="378345" y="261620"/>
                  </a:lnTo>
                  <a:lnTo>
                    <a:pt x="370154" y="264160"/>
                  </a:lnTo>
                  <a:lnTo>
                    <a:pt x="362140" y="267970"/>
                  </a:lnTo>
                  <a:lnTo>
                    <a:pt x="354304" y="271780"/>
                  </a:lnTo>
                  <a:lnTo>
                    <a:pt x="346684" y="276860"/>
                  </a:lnTo>
                  <a:lnTo>
                    <a:pt x="340499" y="271780"/>
                  </a:lnTo>
                  <a:lnTo>
                    <a:pt x="336321" y="269303"/>
                  </a:lnTo>
                  <a:lnTo>
                    <a:pt x="336321" y="283210"/>
                  </a:lnTo>
                  <a:lnTo>
                    <a:pt x="329615" y="288290"/>
                  </a:lnTo>
                  <a:lnTo>
                    <a:pt x="323113" y="293370"/>
                  </a:lnTo>
                  <a:lnTo>
                    <a:pt x="316826" y="298450"/>
                  </a:lnTo>
                  <a:lnTo>
                    <a:pt x="310756" y="304800"/>
                  </a:lnTo>
                  <a:lnTo>
                    <a:pt x="283819" y="293370"/>
                  </a:lnTo>
                  <a:lnTo>
                    <a:pt x="276148" y="291261"/>
                  </a:lnTo>
                  <a:lnTo>
                    <a:pt x="276148" y="563880"/>
                  </a:lnTo>
                  <a:lnTo>
                    <a:pt x="271437" y="570230"/>
                  </a:lnTo>
                  <a:lnTo>
                    <a:pt x="266814" y="576580"/>
                  </a:lnTo>
                  <a:lnTo>
                    <a:pt x="262343" y="584200"/>
                  </a:lnTo>
                  <a:lnTo>
                    <a:pt x="258762" y="589280"/>
                  </a:lnTo>
                  <a:lnTo>
                    <a:pt x="255435" y="594360"/>
                  </a:lnTo>
                  <a:lnTo>
                    <a:pt x="249047" y="607060"/>
                  </a:lnTo>
                  <a:lnTo>
                    <a:pt x="242900" y="618490"/>
                  </a:lnTo>
                  <a:lnTo>
                    <a:pt x="237070" y="631190"/>
                  </a:lnTo>
                  <a:lnTo>
                    <a:pt x="231749" y="643890"/>
                  </a:lnTo>
                  <a:lnTo>
                    <a:pt x="227177" y="656590"/>
                  </a:lnTo>
                  <a:lnTo>
                    <a:pt x="201002" y="661670"/>
                  </a:lnTo>
                  <a:lnTo>
                    <a:pt x="174434" y="664210"/>
                  </a:lnTo>
                  <a:lnTo>
                    <a:pt x="182079" y="643890"/>
                  </a:lnTo>
                  <a:lnTo>
                    <a:pt x="191058" y="624840"/>
                  </a:lnTo>
                  <a:lnTo>
                    <a:pt x="211366" y="590550"/>
                  </a:lnTo>
                  <a:lnTo>
                    <a:pt x="239699" y="553720"/>
                  </a:lnTo>
                  <a:lnTo>
                    <a:pt x="248246" y="544830"/>
                  </a:lnTo>
                  <a:lnTo>
                    <a:pt x="252056" y="541020"/>
                  </a:lnTo>
                  <a:lnTo>
                    <a:pt x="256311" y="535940"/>
                  </a:lnTo>
                  <a:lnTo>
                    <a:pt x="260464" y="532130"/>
                  </a:lnTo>
                  <a:lnTo>
                    <a:pt x="263893" y="541020"/>
                  </a:lnTo>
                  <a:lnTo>
                    <a:pt x="267652" y="548640"/>
                  </a:lnTo>
                  <a:lnTo>
                    <a:pt x="271741" y="556260"/>
                  </a:lnTo>
                  <a:lnTo>
                    <a:pt x="276148" y="563880"/>
                  </a:lnTo>
                  <a:lnTo>
                    <a:pt x="276148" y="291261"/>
                  </a:lnTo>
                  <a:lnTo>
                    <a:pt x="274599" y="290830"/>
                  </a:lnTo>
                  <a:lnTo>
                    <a:pt x="271538" y="283210"/>
                  </a:lnTo>
                  <a:lnTo>
                    <a:pt x="259143" y="246380"/>
                  </a:lnTo>
                  <a:lnTo>
                    <a:pt x="269900" y="250190"/>
                  </a:lnTo>
                  <a:lnTo>
                    <a:pt x="309956" y="267970"/>
                  </a:lnTo>
                  <a:lnTo>
                    <a:pt x="336321" y="283210"/>
                  </a:lnTo>
                  <a:lnTo>
                    <a:pt x="336321" y="269303"/>
                  </a:lnTo>
                  <a:lnTo>
                    <a:pt x="334073" y="267970"/>
                  </a:lnTo>
                  <a:lnTo>
                    <a:pt x="327329" y="262890"/>
                  </a:lnTo>
                  <a:lnTo>
                    <a:pt x="316141" y="255270"/>
                  </a:lnTo>
                  <a:lnTo>
                    <a:pt x="310476" y="252730"/>
                  </a:lnTo>
                  <a:lnTo>
                    <a:pt x="304660" y="248920"/>
                  </a:lnTo>
                  <a:lnTo>
                    <a:pt x="298665" y="246380"/>
                  </a:lnTo>
                  <a:lnTo>
                    <a:pt x="292671" y="243840"/>
                  </a:lnTo>
                  <a:lnTo>
                    <a:pt x="280250" y="237490"/>
                  </a:lnTo>
                  <a:lnTo>
                    <a:pt x="256184" y="227914"/>
                  </a:lnTo>
                  <a:lnTo>
                    <a:pt x="256184" y="520700"/>
                  </a:lnTo>
                  <a:lnTo>
                    <a:pt x="225259" y="549910"/>
                  </a:lnTo>
                  <a:lnTo>
                    <a:pt x="197789" y="584200"/>
                  </a:lnTo>
                  <a:lnTo>
                    <a:pt x="174142" y="622300"/>
                  </a:lnTo>
                  <a:lnTo>
                    <a:pt x="154736" y="664210"/>
                  </a:lnTo>
                  <a:lnTo>
                    <a:pt x="119329" y="664210"/>
                  </a:lnTo>
                  <a:lnTo>
                    <a:pt x="82804" y="659130"/>
                  </a:lnTo>
                  <a:lnTo>
                    <a:pt x="86690" y="650240"/>
                  </a:lnTo>
                  <a:lnTo>
                    <a:pt x="87249" y="648970"/>
                  </a:lnTo>
                  <a:lnTo>
                    <a:pt x="91909" y="640080"/>
                  </a:lnTo>
                  <a:lnTo>
                    <a:pt x="96723" y="629920"/>
                  </a:lnTo>
                  <a:lnTo>
                    <a:pt x="131457" y="575310"/>
                  </a:lnTo>
                  <a:lnTo>
                    <a:pt x="166243" y="535940"/>
                  </a:lnTo>
                  <a:lnTo>
                    <a:pt x="205041" y="502920"/>
                  </a:lnTo>
                  <a:lnTo>
                    <a:pt x="207035" y="501650"/>
                  </a:lnTo>
                  <a:lnTo>
                    <a:pt x="209029" y="500380"/>
                  </a:lnTo>
                  <a:lnTo>
                    <a:pt x="246926" y="476250"/>
                  </a:lnTo>
                  <a:lnTo>
                    <a:pt x="248348" y="487680"/>
                  </a:lnTo>
                  <a:lnTo>
                    <a:pt x="250393" y="499110"/>
                  </a:lnTo>
                  <a:lnTo>
                    <a:pt x="253009" y="510540"/>
                  </a:lnTo>
                  <a:lnTo>
                    <a:pt x="256184" y="520700"/>
                  </a:lnTo>
                  <a:lnTo>
                    <a:pt x="256184" y="227914"/>
                  </a:lnTo>
                  <a:lnTo>
                    <a:pt x="254965" y="227431"/>
                  </a:lnTo>
                  <a:lnTo>
                    <a:pt x="254965" y="394970"/>
                  </a:lnTo>
                  <a:lnTo>
                    <a:pt x="252234" y="405130"/>
                  </a:lnTo>
                  <a:lnTo>
                    <a:pt x="249974" y="414020"/>
                  </a:lnTo>
                  <a:lnTo>
                    <a:pt x="248208" y="424180"/>
                  </a:lnTo>
                  <a:lnTo>
                    <a:pt x="246926" y="435610"/>
                  </a:lnTo>
                  <a:lnTo>
                    <a:pt x="209029" y="411480"/>
                  </a:lnTo>
                  <a:lnTo>
                    <a:pt x="207035" y="410210"/>
                  </a:lnTo>
                  <a:lnTo>
                    <a:pt x="205041" y="408940"/>
                  </a:lnTo>
                  <a:lnTo>
                    <a:pt x="181660" y="389051"/>
                  </a:lnTo>
                  <a:lnTo>
                    <a:pt x="181660" y="410210"/>
                  </a:lnTo>
                  <a:lnTo>
                    <a:pt x="180962" y="410210"/>
                  </a:lnTo>
                  <a:lnTo>
                    <a:pt x="179819" y="408940"/>
                  </a:lnTo>
                  <a:lnTo>
                    <a:pt x="178092" y="420370"/>
                  </a:lnTo>
                  <a:lnTo>
                    <a:pt x="176822" y="431800"/>
                  </a:lnTo>
                  <a:lnTo>
                    <a:pt x="176047" y="444500"/>
                  </a:lnTo>
                  <a:lnTo>
                    <a:pt x="175780" y="455930"/>
                  </a:lnTo>
                  <a:lnTo>
                    <a:pt x="176047" y="467360"/>
                  </a:lnTo>
                  <a:lnTo>
                    <a:pt x="176822" y="480060"/>
                  </a:lnTo>
                  <a:lnTo>
                    <a:pt x="178092" y="491490"/>
                  </a:lnTo>
                  <a:lnTo>
                    <a:pt x="179819" y="502920"/>
                  </a:lnTo>
                  <a:lnTo>
                    <a:pt x="180962" y="501650"/>
                  </a:lnTo>
                  <a:lnTo>
                    <a:pt x="181660" y="501650"/>
                  </a:lnTo>
                  <a:lnTo>
                    <a:pt x="165658" y="514350"/>
                  </a:lnTo>
                  <a:lnTo>
                    <a:pt x="148755" y="529590"/>
                  </a:lnTo>
                  <a:lnTo>
                    <a:pt x="132600" y="546100"/>
                  </a:lnTo>
                  <a:lnTo>
                    <a:pt x="117424" y="563714"/>
                  </a:lnTo>
                  <a:lnTo>
                    <a:pt x="117449" y="563880"/>
                  </a:lnTo>
                  <a:lnTo>
                    <a:pt x="117398" y="563740"/>
                  </a:lnTo>
                  <a:lnTo>
                    <a:pt x="117284" y="563880"/>
                  </a:lnTo>
                  <a:lnTo>
                    <a:pt x="117398" y="563714"/>
                  </a:lnTo>
                  <a:lnTo>
                    <a:pt x="110528" y="539597"/>
                  </a:lnTo>
                  <a:lnTo>
                    <a:pt x="110528" y="572770"/>
                  </a:lnTo>
                  <a:lnTo>
                    <a:pt x="104190" y="581660"/>
                  </a:lnTo>
                  <a:lnTo>
                    <a:pt x="98056" y="590550"/>
                  </a:lnTo>
                  <a:lnTo>
                    <a:pt x="75006" y="628650"/>
                  </a:lnTo>
                  <a:lnTo>
                    <a:pt x="69684" y="640080"/>
                  </a:lnTo>
                  <a:lnTo>
                    <a:pt x="64630" y="650240"/>
                  </a:lnTo>
                  <a:lnTo>
                    <a:pt x="45110" y="605790"/>
                  </a:lnTo>
                  <a:lnTo>
                    <a:pt x="30721" y="557530"/>
                  </a:lnTo>
                  <a:lnTo>
                    <a:pt x="21831" y="508000"/>
                  </a:lnTo>
                  <a:lnTo>
                    <a:pt x="18783" y="455930"/>
                  </a:lnTo>
                  <a:lnTo>
                    <a:pt x="21831" y="403860"/>
                  </a:lnTo>
                  <a:lnTo>
                    <a:pt x="30721" y="354330"/>
                  </a:lnTo>
                  <a:lnTo>
                    <a:pt x="45110" y="306070"/>
                  </a:lnTo>
                  <a:lnTo>
                    <a:pt x="64617" y="261620"/>
                  </a:lnTo>
                  <a:lnTo>
                    <a:pt x="69684" y="271780"/>
                  </a:lnTo>
                  <a:lnTo>
                    <a:pt x="74993" y="283210"/>
                  </a:lnTo>
                  <a:lnTo>
                    <a:pt x="80568" y="293370"/>
                  </a:lnTo>
                  <a:lnTo>
                    <a:pt x="104190" y="330200"/>
                  </a:lnTo>
                  <a:lnTo>
                    <a:pt x="110515" y="339090"/>
                  </a:lnTo>
                  <a:lnTo>
                    <a:pt x="102247" y="367030"/>
                  </a:lnTo>
                  <a:lnTo>
                    <a:pt x="96202" y="396240"/>
                  </a:lnTo>
                  <a:lnTo>
                    <a:pt x="92481" y="425450"/>
                  </a:lnTo>
                  <a:lnTo>
                    <a:pt x="91224" y="455930"/>
                  </a:lnTo>
                  <a:lnTo>
                    <a:pt x="92481" y="486410"/>
                  </a:lnTo>
                  <a:lnTo>
                    <a:pt x="96202" y="515620"/>
                  </a:lnTo>
                  <a:lnTo>
                    <a:pt x="102247" y="544830"/>
                  </a:lnTo>
                  <a:lnTo>
                    <a:pt x="110528" y="572770"/>
                  </a:lnTo>
                  <a:lnTo>
                    <a:pt x="110528" y="539597"/>
                  </a:lnTo>
                  <a:lnTo>
                    <a:pt x="110210" y="538480"/>
                  </a:lnTo>
                  <a:lnTo>
                    <a:pt x="104940" y="511810"/>
                  </a:lnTo>
                  <a:lnTo>
                    <a:pt x="101701" y="483870"/>
                  </a:lnTo>
                  <a:lnTo>
                    <a:pt x="100609" y="455930"/>
                  </a:lnTo>
                  <a:lnTo>
                    <a:pt x="101701" y="427990"/>
                  </a:lnTo>
                  <a:lnTo>
                    <a:pt x="104927" y="400050"/>
                  </a:lnTo>
                  <a:lnTo>
                    <a:pt x="110210" y="373380"/>
                  </a:lnTo>
                  <a:lnTo>
                    <a:pt x="117360" y="348221"/>
                  </a:lnTo>
                  <a:lnTo>
                    <a:pt x="117297" y="347980"/>
                  </a:lnTo>
                  <a:lnTo>
                    <a:pt x="117436" y="347980"/>
                  </a:lnTo>
                  <a:lnTo>
                    <a:pt x="117500" y="348221"/>
                  </a:lnTo>
                  <a:lnTo>
                    <a:pt x="132613" y="365760"/>
                  </a:lnTo>
                  <a:lnTo>
                    <a:pt x="148755" y="382270"/>
                  </a:lnTo>
                  <a:lnTo>
                    <a:pt x="165671" y="397510"/>
                  </a:lnTo>
                  <a:lnTo>
                    <a:pt x="181660" y="410210"/>
                  </a:lnTo>
                  <a:lnTo>
                    <a:pt x="181660" y="389051"/>
                  </a:lnTo>
                  <a:lnTo>
                    <a:pt x="166243" y="375920"/>
                  </a:lnTo>
                  <a:lnTo>
                    <a:pt x="141554" y="347980"/>
                  </a:lnTo>
                  <a:lnTo>
                    <a:pt x="101638" y="290830"/>
                  </a:lnTo>
                  <a:lnTo>
                    <a:pt x="81381" y="248920"/>
                  </a:lnTo>
                  <a:lnTo>
                    <a:pt x="65468" y="201930"/>
                  </a:lnTo>
                  <a:lnTo>
                    <a:pt x="54254" y="153670"/>
                  </a:lnTo>
                  <a:lnTo>
                    <a:pt x="48069" y="101600"/>
                  </a:lnTo>
                  <a:lnTo>
                    <a:pt x="47244" y="48260"/>
                  </a:lnTo>
                  <a:lnTo>
                    <a:pt x="85928" y="48260"/>
                  </a:lnTo>
                  <a:lnTo>
                    <a:pt x="123012" y="50800"/>
                  </a:lnTo>
                  <a:lnTo>
                    <a:pt x="121450" y="105410"/>
                  </a:lnTo>
                  <a:lnTo>
                    <a:pt x="125857" y="157480"/>
                  </a:lnTo>
                  <a:lnTo>
                    <a:pt x="135813" y="207010"/>
                  </a:lnTo>
                  <a:lnTo>
                    <a:pt x="150952" y="252730"/>
                  </a:lnTo>
                  <a:lnTo>
                    <a:pt x="171056" y="294640"/>
                  </a:lnTo>
                  <a:lnTo>
                    <a:pt x="195529" y="332740"/>
                  </a:lnTo>
                  <a:lnTo>
                    <a:pt x="223710" y="367030"/>
                  </a:lnTo>
                  <a:lnTo>
                    <a:pt x="254965" y="394970"/>
                  </a:lnTo>
                  <a:lnTo>
                    <a:pt x="254965" y="227431"/>
                  </a:lnTo>
                  <a:lnTo>
                    <a:pt x="254723" y="227330"/>
                  </a:lnTo>
                  <a:lnTo>
                    <a:pt x="252082" y="214630"/>
                  </a:lnTo>
                  <a:lnTo>
                    <a:pt x="250088" y="200660"/>
                  </a:lnTo>
                  <a:lnTo>
                    <a:pt x="248627" y="187960"/>
                  </a:lnTo>
                  <a:lnTo>
                    <a:pt x="247586" y="175260"/>
                  </a:lnTo>
                  <a:lnTo>
                    <a:pt x="266992" y="182880"/>
                  </a:lnTo>
                  <a:lnTo>
                    <a:pt x="303898" y="201930"/>
                  </a:lnTo>
                  <a:lnTo>
                    <a:pt x="337172" y="223520"/>
                  </a:lnTo>
                  <a:lnTo>
                    <a:pt x="352513" y="236220"/>
                  </a:lnTo>
                  <a:lnTo>
                    <a:pt x="357428" y="240030"/>
                  </a:lnTo>
                  <a:lnTo>
                    <a:pt x="362140" y="245110"/>
                  </a:lnTo>
                  <a:lnTo>
                    <a:pt x="370636" y="252730"/>
                  </a:lnTo>
                  <a:lnTo>
                    <a:pt x="374573" y="256540"/>
                  </a:lnTo>
                  <a:lnTo>
                    <a:pt x="378345" y="261620"/>
                  </a:lnTo>
                  <a:lnTo>
                    <a:pt x="378345" y="243865"/>
                  </a:lnTo>
                  <a:lnTo>
                    <a:pt x="361365" y="226060"/>
                  </a:lnTo>
                  <a:lnTo>
                    <a:pt x="327482" y="198120"/>
                  </a:lnTo>
                  <a:lnTo>
                    <a:pt x="289077" y="175260"/>
                  </a:lnTo>
                  <a:lnTo>
                    <a:pt x="246481" y="154940"/>
                  </a:lnTo>
                  <a:lnTo>
                    <a:pt x="246595" y="137160"/>
                  </a:lnTo>
                  <a:lnTo>
                    <a:pt x="247586" y="119380"/>
                  </a:lnTo>
                  <a:lnTo>
                    <a:pt x="249339" y="101600"/>
                  </a:lnTo>
                  <a:lnTo>
                    <a:pt x="251701" y="83820"/>
                  </a:lnTo>
                  <a:lnTo>
                    <a:pt x="261620" y="87630"/>
                  </a:lnTo>
                  <a:lnTo>
                    <a:pt x="271348" y="92710"/>
                  </a:lnTo>
                  <a:lnTo>
                    <a:pt x="280860" y="97790"/>
                  </a:lnTo>
                  <a:lnTo>
                    <a:pt x="290131" y="101600"/>
                  </a:lnTo>
                  <a:lnTo>
                    <a:pt x="336245" y="132080"/>
                  </a:lnTo>
                  <a:lnTo>
                    <a:pt x="375907" y="166370"/>
                  </a:lnTo>
                  <a:lnTo>
                    <a:pt x="408774" y="205740"/>
                  </a:lnTo>
                  <a:lnTo>
                    <a:pt x="434479" y="247650"/>
                  </a:lnTo>
                  <a:lnTo>
                    <a:pt x="434479" y="177495"/>
                  </a:lnTo>
                  <a:lnTo>
                    <a:pt x="408152" y="180340"/>
                  </a:lnTo>
                  <a:lnTo>
                    <a:pt x="409016" y="181610"/>
                  </a:lnTo>
                  <a:lnTo>
                    <a:pt x="409829" y="182880"/>
                  </a:lnTo>
                  <a:lnTo>
                    <a:pt x="410679" y="184150"/>
                  </a:lnTo>
                  <a:lnTo>
                    <a:pt x="396748" y="166370"/>
                  </a:lnTo>
                  <a:lnTo>
                    <a:pt x="381469" y="149860"/>
                  </a:lnTo>
                  <a:lnTo>
                    <a:pt x="364858" y="133350"/>
                  </a:lnTo>
                  <a:lnTo>
                    <a:pt x="346964" y="118110"/>
                  </a:lnTo>
                  <a:lnTo>
                    <a:pt x="347218" y="118110"/>
                  </a:lnTo>
                  <a:lnTo>
                    <a:pt x="373176" y="110490"/>
                  </a:lnTo>
                  <a:lnTo>
                    <a:pt x="399897" y="105410"/>
                  </a:lnTo>
                  <a:lnTo>
                    <a:pt x="427304" y="102870"/>
                  </a:lnTo>
                  <a:lnTo>
                    <a:pt x="455320" y="101600"/>
                  </a:lnTo>
                  <a:lnTo>
                    <a:pt x="483323" y="102870"/>
                  </a:lnTo>
                  <a:lnTo>
                    <a:pt x="510717" y="105410"/>
                  </a:lnTo>
                  <a:lnTo>
                    <a:pt x="537438" y="110490"/>
                  </a:lnTo>
                  <a:lnTo>
                    <a:pt x="563410" y="118110"/>
                  </a:lnTo>
                  <a:lnTo>
                    <a:pt x="563562" y="118110"/>
                  </a:lnTo>
                  <a:lnTo>
                    <a:pt x="563562" y="108127"/>
                  </a:lnTo>
                  <a:lnTo>
                    <a:pt x="544245" y="102870"/>
                  </a:lnTo>
                  <a:lnTo>
                    <a:pt x="538467" y="101600"/>
                  </a:lnTo>
                  <a:lnTo>
                    <a:pt x="515353" y="96520"/>
                  </a:lnTo>
                  <a:lnTo>
                    <a:pt x="485686" y="92710"/>
                  </a:lnTo>
                  <a:lnTo>
                    <a:pt x="455320" y="91440"/>
                  </a:lnTo>
                  <a:lnTo>
                    <a:pt x="424942" y="92710"/>
                  </a:lnTo>
                  <a:lnTo>
                    <a:pt x="395262" y="96520"/>
                  </a:lnTo>
                  <a:lnTo>
                    <a:pt x="366382" y="102870"/>
                  </a:lnTo>
                  <a:lnTo>
                    <a:pt x="338378" y="110490"/>
                  </a:lnTo>
                  <a:lnTo>
                    <a:pt x="329768" y="105410"/>
                  </a:lnTo>
                  <a:lnTo>
                    <a:pt x="320929" y="99060"/>
                  </a:lnTo>
                  <a:lnTo>
                    <a:pt x="311848" y="92710"/>
                  </a:lnTo>
                  <a:lnTo>
                    <a:pt x="302501" y="87630"/>
                  </a:lnTo>
                  <a:lnTo>
                    <a:pt x="296443" y="83820"/>
                  </a:lnTo>
                  <a:lnTo>
                    <a:pt x="292392" y="81280"/>
                  </a:lnTo>
                  <a:lnTo>
                    <a:pt x="282041" y="76200"/>
                  </a:lnTo>
                  <a:lnTo>
                    <a:pt x="271424" y="69850"/>
                  </a:lnTo>
                  <a:lnTo>
                    <a:pt x="305892" y="45720"/>
                  </a:lnTo>
                  <a:lnTo>
                    <a:pt x="353669" y="31750"/>
                  </a:lnTo>
                  <a:lnTo>
                    <a:pt x="403593" y="22860"/>
                  </a:lnTo>
                  <a:lnTo>
                    <a:pt x="455320" y="19050"/>
                  </a:lnTo>
                  <a:lnTo>
                    <a:pt x="507034" y="22860"/>
                  </a:lnTo>
                  <a:lnTo>
                    <a:pt x="556945" y="31750"/>
                  </a:lnTo>
                  <a:lnTo>
                    <a:pt x="604723" y="45720"/>
                  </a:lnTo>
                  <a:lnTo>
                    <a:pt x="650049" y="64770"/>
                  </a:lnTo>
                  <a:lnTo>
                    <a:pt x="650049" y="45034"/>
                  </a:lnTo>
                  <a:lnTo>
                    <a:pt x="632891" y="36830"/>
                  </a:lnTo>
                  <a:lnTo>
                    <a:pt x="590981" y="21590"/>
                  </a:lnTo>
                  <a:lnTo>
                    <a:pt x="581266" y="19050"/>
                  </a:lnTo>
                  <a:lnTo>
                    <a:pt x="547268" y="10160"/>
                  </a:lnTo>
                  <a:lnTo>
                    <a:pt x="501967" y="2540"/>
                  </a:lnTo>
                  <a:lnTo>
                    <a:pt x="455320" y="0"/>
                  </a:lnTo>
                  <a:lnTo>
                    <a:pt x="408660" y="2540"/>
                  </a:lnTo>
                  <a:lnTo>
                    <a:pt x="363359" y="10160"/>
                  </a:lnTo>
                  <a:lnTo>
                    <a:pt x="319633" y="21590"/>
                  </a:lnTo>
                  <a:lnTo>
                    <a:pt x="277736" y="36830"/>
                  </a:lnTo>
                  <a:lnTo>
                    <a:pt x="237871" y="55880"/>
                  </a:lnTo>
                  <a:lnTo>
                    <a:pt x="213372" y="48260"/>
                  </a:lnTo>
                  <a:lnTo>
                    <a:pt x="188874" y="40640"/>
                  </a:lnTo>
                  <a:lnTo>
                    <a:pt x="136626" y="29210"/>
                  </a:lnTo>
                  <a:lnTo>
                    <a:pt x="81635" y="24130"/>
                  </a:lnTo>
                  <a:lnTo>
                    <a:pt x="24384" y="25400"/>
                  </a:lnTo>
                  <a:lnTo>
                    <a:pt x="23901" y="64770"/>
                  </a:lnTo>
                  <a:lnTo>
                    <a:pt x="23799" y="83820"/>
                  </a:lnTo>
                  <a:lnTo>
                    <a:pt x="28841" y="137160"/>
                  </a:lnTo>
                  <a:lnTo>
                    <a:pt x="39471" y="189230"/>
                  </a:lnTo>
                  <a:lnTo>
                    <a:pt x="55206" y="238760"/>
                  </a:lnTo>
                  <a:lnTo>
                    <a:pt x="35941" y="278130"/>
                  </a:lnTo>
                  <a:lnTo>
                    <a:pt x="20561" y="320040"/>
                  </a:lnTo>
                  <a:lnTo>
                    <a:pt x="9283" y="364490"/>
                  </a:lnTo>
                  <a:lnTo>
                    <a:pt x="2362" y="408940"/>
                  </a:lnTo>
                  <a:lnTo>
                    <a:pt x="0" y="455930"/>
                  </a:lnTo>
                  <a:lnTo>
                    <a:pt x="2362" y="502920"/>
                  </a:lnTo>
                  <a:lnTo>
                    <a:pt x="9296" y="547370"/>
                  </a:lnTo>
                  <a:lnTo>
                    <a:pt x="20561" y="591820"/>
                  </a:lnTo>
                  <a:lnTo>
                    <a:pt x="35941" y="633730"/>
                  </a:lnTo>
                  <a:lnTo>
                    <a:pt x="55194" y="673100"/>
                  </a:lnTo>
                  <a:lnTo>
                    <a:pt x="39471" y="722630"/>
                  </a:lnTo>
                  <a:lnTo>
                    <a:pt x="28841" y="774700"/>
                  </a:lnTo>
                  <a:lnTo>
                    <a:pt x="23799" y="828040"/>
                  </a:lnTo>
                  <a:lnTo>
                    <a:pt x="23761" y="835660"/>
                  </a:lnTo>
                  <a:lnTo>
                    <a:pt x="24384" y="886460"/>
                  </a:lnTo>
                  <a:lnTo>
                    <a:pt x="81635" y="887730"/>
                  </a:lnTo>
                  <a:lnTo>
                    <a:pt x="136626" y="882650"/>
                  </a:lnTo>
                  <a:lnTo>
                    <a:pt x="188874" y="871220"/>
                  </a:lnTo>
                  <a:lnTo>
                    <a:pt x="213372" y="863600"/>
                  </a:lnTo>
                  <a:lnTo>
                    <a:pt x="237871" y="855980"/>
                  </a:lnTo>
                  <a:lnTo>
                    <a:pt x="277736" y="875030"/>
                  </a:lnTo>
                  <a:lnTo>
                    <a:pt x="319646" y="890270"/>
                  </a:lnTo>
                  <a:lnTo>
                    <a:pt x="363359" y="901700"/>
                  </a:lnTo>
                  <a:lnTo>
                    <a:pt x="408660" y="909320"/>
                  </a:lnTo>
                  <a:lnTo>
                    <a:pt x="455320" y="910590"/>
                  </a:lnTo>
                  <a:lnTo>
                    <a:pt x="501967" y="909320"/>
                  </a:lnTo>
                  <a:lnTo>
                    <a:pt x="547268" y="901700"/>
                  </a:lnTo>
                  <a:lnTo>
                    <a:pt x="581266" y="892810"/>
                  </a:lnTo>
                  <a:lnTo>
                    <a:pt x="590981" y="890270"/>
                  </a:lnTo>
                  <a:lnTo>
                    <a:pt x="632891" y="875030"/>
                  </a:lnTo>
                  <a:lnTo>
                    <a:pt x="672757" y="855980"/>
                  </a:lnTo>
                  <a:lnTo>
                    <a:pt x="721753" y="871220"/>
                  </a:lnTo>
                  <a:lnTo>
                    <a:pt x="773988" y="882650"/>
                  </a:lnTo>
                  <a:lnTo>
                    <a:pt x="828979" y="887730"/>
                  </a:lnTo>
                  <a:lnTo>
                    <a:pt x="886244" y="886460"/>
                  </a:lnTo>
                  <a:lnTo>
                    <a:pt x="886523" y="863600"/>
                  </a:lnTo>
                  <a:lnTo>
                    <a:pt x="886866" y="835660"/>
                  </a:lnTo>
                  <a:lnTo>
                    <a:pt x="886828" y="828040"/>
                  </a:lnTo>
                  <a:lnTo>
                    <a:pt x="881786" y="774700"/>
                  </a:lnTo>
                  <a:lnTo>
                    <a:pt x="871156" y="722630"/>
                  </a:lnTo>
                  <a:lnTo>
                    <a:pt x="863371" y="698106"/>
                  </a:lnTo>
                  <a:lnTo>
                    <a:pt x="863371" y="863600"/>
                  </a:lnTo>
                  <a:lnTo>
                    <a:pt x="824699" y="863600"/>
                  </a:lnTo>
                  <a:lnTo>
                    <a:pt x="787628" y="861060"/>
                  </a:lnTo>
                  <a:lnTo>
                    <a:pt x="787768" y="855980"/>
                  </a:lnTo>
                  <a:lnTo>
                    <a:pt x="788555" y="828040"/>
                  </a:lnTo>
                  <a:lnTo>
                    <a:pt x="789165" y="806450"/>
                  </a:lnTo>
                  <a:lnTo>
                    <a:pt x="784771" y="754380"/>
                  </a:lnTo>
                  <a:lnTo>
                    <a:pt x="781189" y="736600"/>
                  </a:lnTo>
                  <a:lnTo>
                    <a:pt x="774801" y="704850"/>
                  </a:lnTo>
                  <a:lnTo>
                    <a:pt x="761771" y="665480"/>
                  </a:lnTo>
                  <a:lnTo>
                    <a:pt x="739559" y="617220"/>
                  </a:lnTo>
                  <a:lnTo>
                    <a:pt x="715098" y="579120"/>
                  </a:lnTo>
                  <a:lnTo>
                    <a:pt x="686917" y="544830"/>
                  </a:lnTo>
                  <a:lnTo>
                    <a:pt x="664146" y="524471"/>
                  </a:lnTo>
                  <a:lnTo>
                    <a:pt x="664146" y="756920"/>
                  </a:lnTo>
                  <a:lnTo>
                    <a:pt x="664032" y="774700"/>
                  </a:lnTo>
                  <a:lnTo>
                    <a:pt x="663028" y="792480"/>
                  </a:lnTo>
                  <a:lnTo>
                    <a:pt x="661276" y="810260"/>
                  </a:lnTo>
                  <a:lnTo>
                    <a:pt x="658914" y="828040"/>
                  </a:lnTo>
                  <a:lnTo>
                    <a:pt x="650049" y="824636"/>
                  </a:lnTo>
                  <a:lnTo>
                    <a:pt x="650049" y="847090"/>
                  </a:lnTo>
                  <a:lnTo>
                    <a:pt x="604723" y="866140"/>
                  </a:lnTo>
                  <a:lnTo>
                    <a:pt x="556945" y="880110"/>
                  </a:lnTo>
                  <a:lnTo>
                    <a:pt x="507034" y="889000"/>
                  </a:lnTo>
                  <a:lnTo>
                    <a:pt x="455320" y="892810"/>
                  </a:lnTo>
                  <a:lnTo>
                    <a:pt x="403593" y="889000"/>
                  </a:lnTo>
                  <a:lnTo>
                    <a:pt x="353669" y="880110"/>
                  </a:lnTo>
                  <a:lnTo>
                    <a:pt x="305892" y="866140"/>
                  </a:lnTo>
                  <a:lnTo>
                    <a:pt x="281724" y="855980"/>
                  </a:lnTo>
                  <a:lnTo>
                    <a:pt x="260578" y="847090"/>
                  </a:lnTo>
                  <a:lnTo>
                    <a:pt x="271424" y="842010"/>
                  </a:lnTo>
                  <a:lnTo>
                    <a:pt x="282041" y="835660"/>
                  </a:lnTo>
                  <a:lnTo>
                    <a:pt x="292392" y="830580"/>
                  </a:lnTo>
                  <a:lnTo>
                    <a:pt x="302501" y="824230"/>
                  </a:lnTo>
                  <a:lnTo>
                    <a:pt x="311848" y="819150"/>
                  </a:lnTo>
                  <a:lnTo>
                    <a:pt x="320929" y="812800"/>
                  </a:lnTo>
                  <a:lnTo>
                    <a:pt x="329768" y="806450"/>
                  </a:lnTo>
                  <a:lnTo>
                    <a:pt x="338378" y="800100"/>
                  </a:lnTo>
                  <a:lnTo>
                    <a:pt x="366382" y="808990"/>
                  </a:lnTo>
                  <a:lnTo>
                    <a:pt x="395262" y="815340"/>
                  </a:lnTo>
                  <a:lnTo>
                    <a:pt x="424942" y="819150"/>
                  </a:lnTo>
                  <a:lnTo>
                    <a:pt x="455320" y="820420"/>
                  </a:lnTo>
                  <a:lnTo>
                    <a:pt x="485686" y="819150"/>
                  </a:lnTo>
                  <a:lnTo>
                    <a:pt x="515353" y="815340"/>
                  </a:lnTo>
                  <a:lnTo>
                    <a:pt x="538467" y="810260"/>
                  </a:lnTo>
                  <a:lnTo>
                    <a:pt x="544245" y="808990"/>
                  </a:lnTo>
                  <a:lnTo>
                    <a:pt x="572249" y="800100"/>
                  </a:lnTo>
                  <a:lnTo>
                    <a:pt x="580847" y="806450"/>
                  </a:lnTo>
                  <a:lnTo>
                    <a:pt x="589699" y="812800"/>
                  </a:lnTo>
                  <a:lnTo>
                    <a:pt x="598779" y="819150"/>
                  </a:lnTo>
                  <a:lnTo>
                    <a:pt x="608126" y="824230"/>
                  </a:lnTo>
                  <a:lnTo>
                    <a:pt x="618223" y="830580"/>
                  </a:lnTo>
                  <a:lnTo>
                    <a:pt x="628599" y="835660"/>
                  </a:lnTo>
                  <a:lnTo>
                    <a:pt x="639203" y="842010"/>
                  </a:lnTo>
                  <a:lnTo>
                    <a:pt x="650049" y="847090"/>
                  </a:lnTo>
                  <a:lnTo>
                    <a:pt x="650049" y="824636"/>
                  </a:lnTo>
                  <a:lnTo>
                    <a:pt x="648995" y="824230"/>
                  </a:lnTo>
                  <a:lnTo>
                    <a:pt x="639267" y="819150"/>
                  </a:lnTo>
                  <a:lnTo>
                    <a:pt x="629754" y="814070"/>
                  </a:lnTo>
                  <a:lnTo>
                    <a:pt x="620496" y="808990"/>
                  </a:lnTo>
                  <a:lnTo>
                    <a:pt x="606463" y="800100"/>
                  </a:lnTo>
                  <a:lnTo>
                    <a:pt x="574370" y="779780"/>
                  </a:lnTo>
                  <a:lnTo>
                    <a:pt x="563676" y="770547"/>
                  </a:lnTo>
                  <a:lnTo>
                    <a:pt x="563676" y="793750"/>
                  </a:lnTo>
                  <a:lnTo>
                    <a:pt x="563410" y="793750"/>
                  </a:lnTo>
                  <a:lnTo>
                    <a:pt x="537438" y="801370"/>
                  </a:lnTo>
                  <a:lnTo>
                    <a:pt x="510717" y="806450"/>
                  </a:lnTo>
                  <a:lnTo>
                    <a:pt x="483323" y="808990"/>
                  </a:lnTo>
                  <a:lnTo>
                    <a:pt x="455320" y="810260"/>
                  </a:lnTo>
                  <a:lnTo>
                    <a:pt x="427304" y="808990"/>
                  </a:lnTo>
                  <a:lnTo>
                    <a:pt x="399897" y="806450"/>
                  </a:lnTo>
                  <a:lnTo>
                    <a:pt x="373176" y="801370"/>
                  </a:lnTo>
                  <a:lnTo>
                    <a:pt x="368858" y="800100"/>
                  </a:lnTo>
                  <a:lnTo>
                    <a:pt x="347218" y="793750"/>
                  </a:lnTo>
                  <a:lnTo>
                    <a:pt x="347002" y="793750"/>
                  </a:lnTo>
                  <a:lnTo>
                    <a:pt x="364820" y="778510"/>
                  </a:lnTo>
                  <a:lnTo>
                    <a:pt x="381342" y="762000"/>
                  </a:lnTo>
                  <a:lnTo>
                    <a:pt x="396570" y="745490"/>
                  </a:lnTo>
                  <a:lnTo>
                    <a:pt x="410464" y="727710"/>
                  </a:lnTo>
                  <a:lnTo>
                    <a:pt x="408952" y="730250"/>
                  </a:lnTo>
                  <a:lnTo>
                    <a:pt x="408152" y="731520"/>
                  </a:lnTo>
                  <a:lnTo>
                    <a:pt x="443318" y="735330"/>
                  </a:lnTo>
                  <a:lnTo>
                    <a:pt x="467309" y="735330"/>
                  </a:lnTo>
                  <a:lnTo>
                    <a:pt x="502475" y="731520"/>
                  </a:lnTo>
                  <a:lnTo>
                    <a:pt x="500151" y="727710"/>
                  </a:lnTo>
                  <a:lnTo>
                    <a:pt x="514057" y="745490"/>
                  </a:lnTo>
                  <a:lnTo>
                    <a:pt x="529297" y="762000"/>
                  </a:lnTo>
                  <a:lnTo>
                    <a:pt x="545833" y="778510"/>
                  </a:lnTo>
                  <a:lnTo>
                    <a:pt x="563676" y="793750"/>
                  </a:lnTo>
                  <a:lnTo>
                    <a:pt x="563676" y="770547"/>
                  </a:lnTo>
                  <a:lnTo>
                    <a:pt x="534708" y="745490"/>
                  </a:lnTo>
                  <a:lnTo>
                    <a:pt x="519861" y="727710"/>
                  </a:lnTo>
                  <a:lnTo>
                    <a:pt x="501840" y="706120"/>
                  </a:lnTo>
                  <a:lnTo>
                    <a:pt x="476148" y="664210"/>
                  </a:lnTo>
                  <a:lnTo>
                    <a:pt x="487464" y="662940"/>
                  </a:lnTo>
                  <a:lnTo>
                    <a:pt x="514858" y="656590"/>
                  </a:lnTo>
                  <a:lnTo>
                    <a:pt x="520204" y="655320"/>
                  </a:lnTo>
                  <a:lnTo>
                    <a:pt x="549262" y="685800"/>
                  </a:lnTo>
                  <a:lnTo>
                    <a:pt x="583145" y="713740"/>
                  </a:lnTo>
                  <a:lnTo>
                    <a:pt x="621538" y="736600"/>
                  </a:lnTo>
                  <a:lnTo>
                    <a:pt x="664146" y="756920"/>
                  </a:lnTo>
                  <a:lnTo>
                    <a:pt x="664146" y="524471"/>
                  </a:lnTo>
                  <a:lnTo>
                    <a:pt x="663206" y="523633"/>
                  </a:lnTo>
                  <a:lnTo>
                    <a:pt x="663206" y="736600"/>
                  </a:lnTo>
                  <a:lnTo>
                    <a:pt x="643775" y="728980"/>
                  </a:lnTo>
                  <a:lnTo>
                    <a:pt x="606793" y="709930"/>
                  </a:lnTo>
                  <a:lnTo>
                    <a:pt x="573430" y="688340"/>
                  </a:lnTo>
                  <a:lnTo>
                    <a:pt x="558050" y="675640"/>
                  </a:lnTo>
                  <a:lnTo>
                    <a:pt x="553123" y="671830"/>
                  </a:lnTo>
                  <a:lnTo>
                    <a:pt x="548386" y="666750"/>
                  </a:lnTo>
                  <a:lnTo>
                    <a:pt x="539851" y="659130"/>
                  </a:lnTo>
                  <a:lnTo>
                    <a:pt x="535876" y="655320"/>
                  </a:lnTo>
                  <a:lnTo>
                    <a:pt x="533019" y="651510"/>
                  </a:lnTo>
                  <a:lnTo>
                    <a:pt x="532079" y="650240"/>
                  </a:lnTo>
                  <a:lnTo>
                    <a:pt x="540283" y="647700"/>
                  </a:lnTo>
                  <a:lnTo>
                    <a:pt x="548322" y="643890"/>
                  </a:lnTo>
                  <a:lnTo>
                    <a:pt x="556171" y="640080"/>
                  </a:lnTo>
                  <a:lnTo>
                    <a:pt x="563816" y="635000"/>
                  </a:lnTo>
                  <a:lnTo>
                    <a:pt x="569988" y="640080"/>
                  </a:lnTo>
                  <a:lnTo>
                    <a:pt x="576402" y="643890"/>
                  </a:lnTo>
                  <a:lnTo>
                    <a:pt x="583133" y="648970"/>
                  </a:lnTo>
                  <a:lnTo>
                    <a:pt x="588733" y="652780"/>
                  </a:lnTo>
                  <a:lnTo>
                    <a:pt x="594334" y="655320"/>
                  </a:lnTo>
                  <a:lnTo>
                    <a:pt x="600011" y="659130"/>
                  </a:lnTo>
                  <a:lnTo>
                    <a:pt x="605840" y="661670"/>
                  </a:lnTo>
                  <a:lnTo>
                    <a:pt x="617842" y="668020"/>
                  </a:lnTo>
                  <a:lnTo>
                    <a:pt x="630301" y="674370"/>
                  </a:lnTo>
                  <a:lnTo>
                    <a:pt x="655878" y="684530"/>
                  </a:lnTo>
                  <a:lnTo>
                    <a:pt x="658558" y="697230"/>
                  </a:lnTo>
                  <a:lnTo>
                    <a:pt x="660603" y="709930"/>
                  </a:lnTo>
                  <a:lnTo>
                    <a:pt x="662114" y="723900"/>
                  </a:lnTo>
                  <a:lnTo>
                    <a:pt x="663206" y="736600"/>
                  </a:lnTo>
                  <a:lnTo>
                    <a:pt x="663206" y="523633"/>
                  </a:lnTo>
                  <a:lnTo>
                    <a:pt x="655675" y="516890"/>
                  </a:lnTo>
                  <a:lnTo>
                    <a:pt x="658393" y="506730"/>
                  </a:lnTo>
                  <a:lnTo>
                    <a:pt x="660654" y="497840"/>
                  </a:lnTo>
                  <a:lnTo>
                    <a:pt x="662432" y="487680"/>
                  </a:lnTo>
                  <a:lnTo>
                    <a:pt x="663714" y="476250"/>
                  </a:lnTo>
                  <a:lnTo>
                    <a:pt x="705586" y="502920"/>
                  </a:lnTo>
                  <a:lnTo>
                    <a:pt x="744385" y="535940"/>
                  </a:lnTo>
                  <a:lnTo>
                    <a:pt x="779157" y="575310"/>
                  </a:lnTo>
                  <a:lnTo>
                    <a:pt x="808990" y="621030"/>
                  </a:lnTo>
                  <a:lnTo>
                    <a:pt x="829246" y="662940"/>
                  </a:lnTo>
                  <a:lnTo>
                    <a:pt x="845146" y="709930"/>
                  </a:lnTo>
                  <a:lnTo>
                    <a:pt x="856361" y="758190"/>
                  </a:lnTo>
                  <a:lnTo>
                    <a:pt x="862545" y="810260"/>
                  </a:lnTo>
                  <a:lnTo>
                    <a:pt x="863371" y="863600"/>
                  </a:lnTo>
                  <a:lnTo>
                    <a:pt x="863371" y="698106"/>
                  </a:lnTo>
                  <a:lnTo>
                    <a:pt x="855433" y="673100"/>
                  </a:lnTo>
                  <a:lnTo>
                    <a:pt x="866609" y="650240"/>
                  </a:lnTo>
                  <a:lnTo>
                    <a:pt x="874687" y="633730"/>
                  </a:lnTo>
                  <a:lnTo>
                    <a:pt x="890066" y="591820"/>
                  </a:lnTo>
                  <a:lnTo>
                    <a:pt x="901331" y="547370"/>
                  </a:lnTo>
                  <a:lnTo>
                    <a:pt x="908265" y="502920"/>
                  </a:lnTo>
                  <a:lnTo>
                    <a:pt x="910628" y="45593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28704" y="3607879"/>
              <a:ext cx="1534274" cy="15342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79686" y="252006"/>
            <a:ext cx="2160270" cy="635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9849" y="1619999"/>
            <a:ext cx="11550650" cy="5133340"/>
            <a:chOff x="119849" y="1619999"/>
            <a:chExt cx="11550650" cy="51333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532491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485245" y="5178463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849" y="1619999"/>
              <a:ext cx="9660255" cy="5133340"/>
            </a:xfrm>
            <a:custGeom>
              <a:avLst/>
              <a:gdLst/>
              <a:ahLst/>
              <a:cxnLst/>
              <a:rect l="l" t="t" r="r" b="b"/>
              <a:pathLst>
                <a:path w="9660255" h="5133340">
                  <a:moveTo>
                    <a:pt x="9659848" y="0"/>
                  </a:moveTo>
                  <a:lnTo>
                    <a:pt x="0" y="0"/>
                  </a:lnTo>
                  <a:lnTo>
                    <a:pt x="0" y="5132997"/>
                  </a:lnTo>
                  <a:lnTo>
                    <a:pt x="9659848" y="5132997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2006" y="4221238"/>
              <a:ext cx="9394190" cy="2386330"/>
            </a:xfrm>
            <a:custGeom>
              <a:avLst/>
              <a:gdLst/>
              <a:ahLst/>
              <a:cxnLst/>
              <a:rect l="l" t="t" r="r" b="b"/>
              <a:pathLst>
                <a:path w="9394190" h="2386329">
                  <a:moveTo>
                    <a:pt x="9393859" y="0"/>
                  </a:moveTo>
                  <a:lnTo>
                    <a:pt x="0" y="0"/>
                  </a:lnTo>
                  <a:lnTo>
                    <a:pt x="0" y="2385707"/>
                  </a:lnTo>
                  <a:lnTo>
                    <a:pt x="9393859" y="2385707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1993" y="1785899"/>
              <a:ext cx="4104007" cy="22791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95916" y="1785899"/>
              <a:ext cx="5149961" cy="227910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99546" y="2930578"/>
              <a:ext cx="2287270" cy="813435"/>
            </a:xfrm>
            <a:custGeom>
              <a:avLst/>
              <a:gdLst/>
              <a:ahLst/>
              <a:cxnLst/>
              <a:rect l="l" t="t" r="r" b="b"/>
              <a:pathLst>
                <a:path w="2287270" h="813435">
                  <a:moveTo>
                    <a:pt x="2236089" y="813422"/>
                  </a:moveTo>
                  <a:lnTo>
                    <a:pt x="0" y="813422"/>
                  </a:lnTo>
                  <a:lnTo>
                    <a:pt x="50866" y="0"/>
                  </a:lnTo>
                  <a:lnTo>
                    <a:pt x="2286942" y="0"/>
                  </a:lnTo>
                  <a:lnTo>
                    <a:pt x="2236089" y="81342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7026" y="2857037"/>
              <a:ext cx="2287270" cy="813435"/>
            </a:xfrm>
            <a:custGeom>
              <a:avLst/>
              <a:gdLst/>
              <a:ahLst/>
              <a:cxnLst/>
              <a:rect l="l" t="t" r="r" b="b"/>
              <a:pathLst>
                <a:path w="2287270" h="813435">
                  <a:moveTo>
                    <a:pt x="2236089" y="813422"/>
                  </a:moveTo>
                  <a:lnTo>
                    <a:pt x="0" y="813422"/>
                  </a:lnTo>
                  <a:lnTo>
                    <a:pt x="50866" y="0"/>
                  </a:lnTo>
                  <a:lnTo>
                    <a:pt x="2286942" y="0"/>
                  </a:lnTo>
                  <a:lnTo>
                    <a:pt x="2236089" y="8134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47031" y="2857033"/>
              <a:ext cx="2287270" cy="813435"/>
            </a:xfrm>
            <a:custGeom>
              <a:avLst/>
              <a:gdLst/>
              <a:ahLst/>
              <a:cxnLst/>
              <a:rect l="l" t="t" r="r" b="b"/>
              <a:pathLst>
                <a:path w="2287270" h="813435">
                  <a:moveTo>
                    <a:pt x="50853" y="0"/>
                  </a:moveTo>
                  <a:lnTo>
                    <a:pt x="0" y="813422"/>
                  </a:lnTo>
                  <a:lnTo>
                    <a:pt x="2236076" y="813422"/>
                  </a:lnTo>
                  <a:lnTo>
                    <a:pt x="2286930" y="0"/>
                  </a:lnTo>
                  <a:lnTo>
                    <a:pt x="50853" y="0"/>
                  </a:lnTo>
                  <a:close/>
                </a:path>
              </a:pathLst>
            </a:custGeom>
            <a:ln w="21145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95758" y="2931632"/>
            <a:ext cx="1991360" cy="65214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-1270" algn="ctr">
              <a:lnSpc>
                <a:spcPts val="1570"/>
              </a:lnSpc>
              <a:spcBef>
                <a:spcPts val="330"/>
              </a:spcBef>
            </a:pP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Over </a:t>
            </a:r>
            <a:r>
              <a:rPr sz="14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176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million </a:t>
            </a:r>
            <a:r>
              <a:rPr sz="14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 cases</a:t>
            </a:r>
            <a:r>
              <a:rPr sz="1450" b="1" i="1" spc="-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that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have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been </a:t>
            </a:r>
            <a:r>
              <a:rPr sz="1450" b="1" i="1" spc="-61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reported</a:t>
            </a:r>
            <a:r>
              <a:rPr sz="145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5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worldwide</a:t>
            </a:r>
            <a:endParaRPr sz="145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996576" y="3021067"/>
            <a:ext cx="2486025" cy="857250"/>
            <a:chOff x="6996576" y="3021067"/>
            <a:chExt cx="2486025" cy="857250"/>
          </a:xfrm>
        </p:grpSpPr>
        <p:sp>
          <p:nvSpPr>
            <p:cNvPr id="25" name="object 25"/>
            <p:cNvSpPr/>
            <p:nvPr/>
          </p:nvSpPr>
          <p:spPr>
            <a:xfrm>
              <a:off x="7073087" y="3122979"/>
              <a:ext cx="2409190" cy="755015"/>
            </a:xfrm>
            <a:custGeom>
              <a:avLst/>
              <a:gdLst/>
              <a:ahLst/>
              <a:cxnLst/>
              <a:rect l="l" t="t" r="r" b="b"/>
              <a:pathLst>
                <a:path w="2409190" h="755014">
                  <a:moveTo>
                    <a:pt x="2347595" y="754761"/>
                  </a:moveTo>
                  <a:lnTo>
                    <a:pt x="0" y="754761"/>
                  </a:lnTo>
                  <a:lnTo>
                    <a:pt x="61494" y="0"/>
                  </a:lnTo>
                  <a:lnTo>
                    <a:pt x="2409076" y="0"/>
                  </a:lnTo>
                  <a:lnTo>
                    <a:pt x="2347595" y="75476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09594" y="3034077"/>
              <a:ext cx="2409190" cy="755015"/>
            </a:xfrm>
            <a:custGeom>
              <a:avLst/>
              <a:gdLst/>
              <a:ahLst/>
              <a:cxnLst/>
              <a:rect l="l" t="t" r="r" b="b"/>
              <a:pathLst>
                <a:path w="2409190" h="755014">
                  <a:moveTo>
                    <a:pt x="2347582" y="754761"/>
                  </a:moveTo>
                  <a:lnTo>
                    <a:pt x="0" y="754761"/>
                  </a:lnTo>
                  <a:lnTo>
                    <a:pt x="61481" y="0"/>
                  </a:lnTo>
                  <a:lnTo>
                    <a:pt x="2409076" y="0"/>
                  </a:lnTo>
                  <a:lnTo>
                    <a:pt x="2347582" y="7547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09593" y="3034084"/>
              <a:ext cx="2409190" cy="755015"/>
            </a:xfrm>
            <a:custGeom>
              <a:avLst/>
              <a:gdLst/>
              <a:ahLst/>
              <a:cxnLst/>
              <a:rect l="l" t="t" r="r" b="b"/>
              <a:pathLst>
                <a:path w="2409190" h="755014">
                  <a:moveTo>
                    <a:pt x="61480" y="0"/>
                  </a:moveTo>
                  <a:lnTo>
                    <a:pt x="0" y="754748"/>
                  </a:lnTo>
                  <a:lnTo>
                    <a:pt x="2347594" y="754748"/>
                  </a:lnTo>
                  <a:lnTo>
                    <a:pt x="2409075" y="0"/>
                  </a:lnTo>
                  <a:lnTo>
                    <a:pt x="61480" y="0"/>
                  </a:lnTo>
                  <a:close/>
                </a:path>
              </a:pathLst>
            </a:custGeom>
            <a:ln w="2557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257912" y="3126920"/>
            <a:ext cx="1913255" cy="5410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423545" marR="5080" indent="-411480">
              <a:lnSpc>
                <a:spcPts val="1900"/>
              </a:lnSpc>
              <a:spcBef>
                <a:spcPts val="380"/>
              </a:spcBef>
            </a:pP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3</a:t>
            </a:r>
            <a:r>
              <a:rPr sz="1800" b="1" i="1" spc="-5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million+</a:t>
            </a:r>
            <a:r>
              <a:rPr sz="1800" b="1" i="1" spc="-5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deaths </a:t>
            </a:r>
            <a:r>
              <a:rPr sz="1800" b="1" i="1" spc="-76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worldwide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238554" y="3432403"/>
            <a:ext cx="7500620" cy="3173730"/>
            <a:chOff x="1238554" y="3432403"/>
            <a:chExt cx="7500620" cy="317373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8554" y="3432403"/>
              <a:ext cx="3342957" cy="317360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329659" y="5085087"/>
              <a:ext cx="2409190" cy="755015"/>
            </a:xfrm>
            <a:custGeom>
              <a:avLst/>
              <a:gdLst/>
              <a:ahLst/>
              <a:cxnLst/>
              <a:rect l="l" t="t" r="r" b="b"/>
              <a:pathLst>
                <a:path w="2409190" h="755014">
                  <a:moveTo>
                    <a:pt x="2347582" y="754761"/>
                  </a:moveTo>
                  <a:lnTo>
                    <a:pt x="0" y="754761"/>
                  </a:lnTo>
                  <a:lnTo>
                    <a:pt x="61481" y="0"/>
                  </a:lnTo>
                  <a:lnTo>
                    <a:pt x="2409076" y="0"/>
                  </a:lnTo>
                  <a:lnTo>
                    <a:pt x="2347582" y="75476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66154" y="4996197"/>
              <a:ext cx="2409190" cy="755015"/>
            </a:xfrm>
            <a:custGeom>
              <a:avLst/>
              <a:gdLst/>
              <a:ahLst/>
              <a:cxnLst/>
              <a:rect l="l" t="t" r="r" b="b"/>
              <a:pathLst>
                <a:path w="2409190" h="755014">
                  <a:moveTo>
                    <a:pt x="2347595" y="754748"/>
                  </a:moveTo>
                  <a:lnTo>
                    <a:pt x="0" y="754748"/>
                  </a:lnTo>
                  <a:lnTo>
                    <a:pt x="61492" y="0"/>
                  </a:lnTo>
                  <a:lnTo>
                    <a:pt x="2409075" y="0"/>
                  </a:lnTo>
                  <a:lnTo>
                    <a:pt x="2347595" y="754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66159" y="4996197"/>
              <a:ext cx="2409190" cy="755015"/>
            </a:xfrm>
            <a:custGeom>
              <a:avLst/>
              <a:gdLst/>
              <a:ahLst/>
              <a:cxnLst/>
              <a:rect l="l" t="t" r="r" b="b"/>
              <a:pathLst>
                <a:path w="2409190" h="755014">
                  <a:moveTo>
                    <a:pt x="61480" y="0"/>
                  </a:moveTo>
                  <a:lnTo>
                    <a:pt x="0" y="754748"/>
                  </a:lnTo>
                  <a:lnTo>
                    <a:pt x="2347595" y="754748"/>
                  </a:lnTo>
                  <a:lnTo>
                    <a:pt x="2409075" y="0"/>
                  </a:lnTo>
                  <a:lnTo>
                    <a:pt x="61480" y="0"/>
                  </a:lnTo>
                  <a:close/>
                </a:path>
              </a:pathLst>
            </a:custGeom>
            <a:ln w="2557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6382385" marR="1234440" indent="-95250">
              <a:lnSpc>
                <a:spcPts val="1900"/>
              </a:lnSpc>
              <a:spcBef>
                <a:spcPts val="1460"/>
              </a:spcBef>
            </a:pP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Older</a:t>
            </a:r>
            <a:r>
              <a:rPr sz="1800" b="1" i="1" spc="-5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people</a:t>
            </a:r>
            <a:r>
              <a:rPr sz="1800" b="1" i="1" spc="-4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are </a:t>
            </a:r>
            <a:r>
              <a:rPr sz="1800" b="1" i="1" spc="-76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at</a:t>
            </a:r>
            <a:r>
              <a:rPr sz="1800" b="1" i="1" spc="-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dirty="0">
                <a:solidFill>
                  <a:srgbClr val="725A90"/>
                </a:solidFill>
                <a:latin typeface="Comic Sans MS"/>
                <a:cs typeface="Comic Sans MS"/>
              </a:rPr>
              <a:t>greater</a:t>
            </a:r>
            <a:r>
              <a:rPr sz="1800" b="1" i="1" spc="-3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8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risk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51703" y="315004"/>
            <a:ext cx="4274820" cy="650875"/>
            <a:chOff x="151703" y="315004"/>
            <a:chExt cx="4274820" cy="650875"/>
          </a:xfrm>
        </p:grpSpPr>
        <p:sp>
          <p:nvSpPr>
            <p:cNvPr id="36" name="object 36"/>
            <p:cNvSpPr/>
            <p:nvPr/>
          </p:nvSpPr>
          <p:spPr>
            <a:xfrm>
              <a:off x="226087" y="365560"/>
              <a:ext cx="4199890" cy="600710"/>
            </a:xfrm>
            <a:custGeom>
              <a:avLst/>
              <a:gdLst/>
              <a:ahLst/>
              <a:cxnLst/>
              <a:rect l="l" t="t" r="r" b="b"/>
              <a:pathLst>
                <a:path w="4199890" h="600710">
                  <a:moveTo>
                    <a:pt x="4074998" y="600240"/>
                  </a:moveTo>
                  <a:lnTo>
                    <a:pt x="0" y="600240"/>
                  </a:lnTo>
                  <a:lnTo>
                    <a:pt x="124868" y="0"/>
                  </a:lnTo>
                  <a:lnTo>
                    <a:pt x="4199879" y="0"/>
                  </a:lnTo>
                  <a:lnTo>
                    <a:pt x="4074998" y="60024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51703" y="315004"/>
              <a:ext cx="4189095" cy="508000"/>
            </a:xfrm>
            <a:custGeom>
              <a:avLst/>
              <a:gdLst/>
              <a:ahLst/>
              <a:cxnLst/>
              <a:rect l="l" t="t" r="r" b="b"/>
              <a:pathLst>
                <a:path w="4189095" h="508000">
                  <a:moveTo>
                    <a:pt x="4074998" y="507784"/>
                  </a:moveTo>
                  <a:lnTo>
                    <a:pt x="0" y="507784"/>
                  </a:lnTo>
                  <a:lnTo>
                    <a:pt x="113516" y="0"/>
                  </a:lnTo>
                  <a:lnTo>
                    <a:pt x="4188527" y="0"/>
                  </a:lnTo>
                  <a:lnTo>
                    <a:pt x="4074998" y="50778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86695" y="352727"/>
            <a:ext cx="365506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i="1" dirty="0">
                <a:latin typeface="Futura PT Bold"/>
                <a:cs typeface="Futura PT Bold"/>
              </a:rPr>
              <a:t>WHY</a:t>
            </a:r>
            <a:r>
              <a:rPr sz="2300" i="1" spc="-30" dirty="0">
                <a:latin typeface="Futura PT Bold"/>
                <a:cs typeface="Futura PT Bold"/>
              </a:rPr>
              <a:t> COVID-19 </a:t>
            </a:r>
            <a:r>
              <a:rPr sz="2300" i="1" dirty="0">
                <a:latin typeface="Futura PT Bold"/>
                <a:cs typeface="Futura PT Bold"/>
              </a:rPr>
              <a:t>IS</a:t>
            </a:r>
            <a:r>
              <a:rPr sz="2300" i="1" spc="-30" dirty="0">
                <a:latin typeface="Futura PT Bold"/>
                <a:cs typeface="Futura PT Bold"/>
              </a:rPr>
              <a:t> </a:t>
            </a:r>
            <a:r>
              <a:rPr sz="2300" i="1" dirty="0">
                <a:latin typeface="Futura PT Bold"/>
                <a:cs typeface="Futura PT Bold"/>
              </a:rPr>
              <a:t>SERIOUS</a:t>
            </a:r>
            <a:endParaRPr sz="2300">
              <a:latin typeface="Futura PT Bold"/>
              <a:cs typeface="Futura PT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019262" y="6010531"/>
            <a:ext cx="1706880" cy="3898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20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96423" y="2701670"/>
              <a:ext cx="2233777" cy="382109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688385" y="1493649"/>
              <a:ext cx="1708150" cy="1400810"/>
            </a:xfrm>
            <a:custGeom>
              <a:avLst/>
              <a:gdLst/>
              <a:ahLst/>
              <a:cxnLst/>
              <a:rect l="l" t="t" r="r" b="b"/>
              <a:pathLst>
                <a:path w="1708150" h="1400810">
                  <a:moveTo>
                    <a:pt x="831540" y="0"/>
                  </a:moveTo>
                  <a:lnTo>
                    <a:pt x="764383" y="886"/>
                  </a:lnTo>
                  <a:lnTo>
                    <a:pt x="707986" y="3908"/>
                  </a:lnTo>
                  <a:lnTo>
                    <a:pt x="654040" y="8714"/>
                  </a:lnTo>
                  <a:lnTo>
                    <a:pt x="602512" y="15245"/>
                  </a:lnTo>
                  <a:lnTo>
                    <a:pt x="553369" y="23444"/>
                  </a:lnTo>
                  <a:lnTo>
                    <a:pt x="506575" y="33253"/>
                  </a:lnTo>
                  <a:lnTo>
                    <a:pt x="462097" y="44615"/>
                  </a:lnTo>
                  <a:lnTo>
                    <a:pt x="419900" y="57473"/>
                  </a:lnTo>
                  <a:lnTo>
                    <a:pt x="379952" y="71768"/>
                  </a:lnTo>
                  <a:lnTo>
                    <a:pt x="342217" y="87444"/>
                  </a:lnTo>
                  <a:lnTo>
                    <a:pt x="306662" y="104442"/>
                  </a:lnTo>
                  <a:lnTo>
                    <a:pt x="241956" y="142176"/>
                  </a:lnTo>
                  <a:lnTo>
                    <a:pt x="185559" y="184512"/>
                  </a:lnTo>
                  <a:lnTo>
                    <a:pt x="137201" y="230987"/>
                  </a:lnTo>
                  <a:lnTo>
                    <a:pt x="96609" y="281142"/>
                  </a:lnTo>
                  <a:lnTo>
                    <a:pt x="63510" y="334518"/>
                  </a:lnTo>
                  <a:lnTo>
                    <a:pt x="37633" y="390652"/>
                  </a:lnTo>
                  <a:lnTo>
                    <a:pt x="18705" y="449086"/>
                  </a:lnTo>
                  <a:lnTo>
                    <a:pt x="6453" y="509359"/>
                  </a:lnTo>
                  <a:lnTo>
                    <a:pt x="606" y="571010"/>
                  </a:lnTo>
                  <a:lnTo>
                    <a:pt x="0" y="602209"/>
                  </a:lnTo>
                  <a:lnTo>
                    <a:pt x="892" y="633580"/>
                  </a:lnTo>
                  <a:lnTo>
                    <a:pt x="7037" y="696608"/>
                  </a:lnTo>
                  <a:lnTo>
                    <a:pt x="18770" y="759633"/>
                  </a:lnTo>
                  <a:lnTo>
                    <a:pt x="35819" y="822197"/>
                  </a:lnTo>
                  <a:lnTo>
                    <a:pt x="57910" y="883837"/>
                  </a:lnTo>
                  <a:lnTo>
                    <a:pt x="84773" y="944095"/>
                  </a:lnTo>
                  <a:lnTo>
                    <a:pt x="116134" y="1002510"/>
                  </a:lnTo>
                  <a:lnTo>
                    <a:pt x="151721" y="1058621"/>
                  </a:lnTo>
                  <a:lnTo>
                    <a:pt x="191263" y="1111968"/>
                  </a:lnTo>
                  <a:lnTo>
                    <a:pt x="234486" y="1162091"/>
                  </a:lnTo>
                  <a:lnTo>
                    <a:pt x="281119" y="1208530"/>
                  </a:lnTo>
                  <a:lnTo>
                    <a:pt x="330889" y="1250825"/>
                  </a:lnTo>
                  <a:lnTo>
                    <a:pt x="383524" y="1288514"/>
                  </a:lnTo>
                  <a:lnTo>
                    <a:pt x="438751" y="1321139"/>
                  </a:lnTo>
                  <a:lnTo>
                    <a:pt x="496299" y="1348238"/>
                  </a:lnTo>
                  <a:lnTo>
                    <a:pt x="555895" y="1369352"/>
                  </a:lnTo>
                  <a:lnTo>
                    <a:pt x="617267" y="1384020"/>
                  </a:lnTo>
                  <a:lnTo>
                    <a:pt x="648534" y="1388793"/>
                  </a:lnTo>
                  <a:lnTo>
                    <a:pt x="697603" y="1397736"/>
                  </a:lnTo>
                  <a:lnTo>
                    <a:pt x="738433" y="1400286"/>
                  </a:lnTo>
                  <a:lnTo>
                    <a:pt x="793047" y="1396054"/>
                  </a:lnTo>
                  <a:lnTo>
                    <a:pt x="883471" y="1384653"/>
                  </a:lnTo>
                  <a:lnTo>
                    <a:pt x="930570" y="1377708"/>
                  </a:lnTo>
                  <a:lnTo>
                    <a:pt x="978439" y="1369184"/>
                  </a:lnTo>
                  <a:lnTo>
                    <a:pt x="1027093" y="1359232"/>
                  </a:lnTo>
                  <a:lnTo>
                    <a:pt x="1076549" y="1348000"/>
                  </a:lnTo>
                  <a:lnTo>
                    <a:pt x="1125311" y="1335018"/>
                  </a:lnTo>
                  <a:lnTo>
                    <a:pt x="1172813" y="1319559"/>
                  </a:lnTo>
                  <a:lnTo>
                    <a:pt x="1218958" y="1301734"/>
                  </a:lnTo>
                  <a:lnTo>
                    <a:pt x="1263646" y="1281655"/>
                  </a:lnTo>
                  <a:lnTo>
                    <a:pt x="1306781" y="1259436"/>
                  </a:lnTo>
                  <a:lnTo>
                    <a:pt x="1348265" y="1235188"/>
                  </a:lnTo>
                  <a:lnTo>
                    <a:pt x="1388000" y="1209023"/>
                  </a:lnTo>
                  <a:lnTo>
                    <a:pt x="1425888" y="1181054"/>
                  </a:lnTo>
                  <a:lnTo>
                    <a:pt x="1461831" y="1151393"/>
                  </a:lnTo>
                  <a:lnTo>
                    <a:pt x="1495732" y="1120152"/>
                  </a:lnTo>
                  <a:lnTo>
                    <a:pt x="1527493" y="1087444"/>
                  </a:lnTo>
                  <a:lnTo>
                    <a:pt x="1557015" y="1053379"/>
                  </a:lnTo>
                  <a:lnTo>
                    <a:pt x="1584202" y="1018072"/>
                  </a:lnTo>
                  <a:lnTo>
                    <a:pt x="1608954" y="981633"/>
                  </a:lnTo>
                  <a:lnTo>
                    <a:pt x="1631175" y="944176"/>
                  </a:lnTo>
                  <a:lnTo>
                    <a:pt x="1650767" y="905812"/>
                  </a:lnTo>
                  <a:lnTo>
                    <a:pt x="1667631" y="866653"/>
                  </a:lnTo>
                  <a:lnTo>
                    <a:pt x="1681670" y="826812"/>
                  </a:lnTo>
                  <a:lnTo>
                    <a:pt x="1692787" y="786401"/>
                  </a:lnTo>
                  <a:lnTo>
                    <a:pt x="1700882" y="745532"/>
                  </a:lnTo>
                  <a:lnTo>
                    <a:pt x="1705859" y="704318"/>
                  </a:lnTo>
                  <a:lnTo>
                    <a:pt x="1707620" y="662870"/>
                  </a:lnTo>
                  <a:lnTo>
                    <a:pt x="1706067" y="621301"/>
                  </a:lnTo>
                  <a:lnTo>
                    <a:pt x="1701102" y="579723"/>
                  </a:lnTo>
                  <a:lnTo>
                    <a:pt x="1692626" y="538248"/>
                  </a:lnTo>
                  <a:lnTo>
                    <a:pt x="1676891" y="483923"/>
                  </a:lnTo>
                  <a:lnTo>
                    <a:pt x="1657706" y="433265"/>
                  </a:lnTo>
                  <a:lnTo>
                    <a:pt x="1635305" y="386151"/>
                  </a:lnTo>
                  <a:lnTo>
                    <a:pt x="1609917" y="342460"/>
                  </a:lnTo>
                  <a:lnTo>
                    <a:pt x="1581776" y="302070"/>
                  </a:lnTo>
                  <a:lnTo>
                    <a:pt x="1551111" y="264860"/>
                  </a:lnTo>
                  <a:lnTo>
                    <a:pt x="1518155" y="230708"/>
                  </a:lnTo>
                  <a:lnTo>
                    <a:pt x="1483138" y="199492"/>
                  </a:lnTo>
                  <a:lnTo>
                    <a:pt x="1446293" y="171090"/>
                  </a:lnTo>
                  <a:lnTo>
                    <a:pt x="1407851" y="145381"/>
                  </a:lnTo>
                  <a:lnTo>
                    <a:pt x="1368043" y="122243"/>
                  </a:lnTo>
                  <a:lnTo>
                    <a:pt x="1327100" y="101553"/>
                  </a:lnTo>
                  <a:lnTo>
                    <a:pt x="1285255" y="83191"/>
                  </a:lnTo>
                  <a:lnTo>
                    <a:pt x="1242738" y="67035"/>
                  </a:lnTo>
                  <a:lnTo>
                    <a:pt x="1199780" y="52963"/>
                  </a:lnTo>
                  <a:lnTo>
                    <a:pt x="1156614" y="40853"/>
                  </a:lnTo>
                  <a:lnTo>
                    <a:pt x="1113471" y="30583"/>
                  </a:lnTo>
                  <a:lnTo>
                    <a:pt x="1070581" y="22032"/>
                  </a:lnTo>
                  <a:lnTo>
                    <a:pt x="1028178" y="15077"/>
                  </a:lnTo>
                  <a:lnTo>
                    <a:pt x="986491" y="9598"/>
                  </a:lnTo>
                  <a:lnTo>
                    <a:pt x="945752" y="5473"/>
                  </a:lnTo>
                  <a:lnTo>
                    <a:pt x="906193" y="2579"/>
                  </a:lnTo>
                  <a:lnTo>
                    <a:pt x="868045" y="795"/>
                  </a:lnTo>
                  <a:lnTo>
                    <a:pt x="831540" y="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85265" y="1534312"/>
              <a:ext cx="1544960" cy="126722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243584" y="448257"/>
              <a:ext cx="1708150" cy="1400810"/>
            </a:xfrm>
            <a:custGeom>
              <a:avLst/>
              <a:gdLst/>
              <a:ahLst/>
              <a:cxnLst/>
              <a:rect l="l" t="t" r="r" b="b"/>
              <a:pathLst>
                <a:path w="1708150" h="1400810">
                  <a:moveTo>
                    <a:pt x="910711" y="70"/>
                  </a:moveTo>
                  <a:lnTo>
                    <a:pt x="839574" y="795"/>
                  </a:lnTo>
                  <a:lnTo>
                    <a:pt x="801427" y="2579"/>
                  </a:lnTo>
                  <a:lnTo>
                    <a:pt x="761868" y="5473"/>
                  </a:lnTo>
                  <a:lnTo>
                    <a:pt x="721129" y="9598"/>
                  </a:lnTo>
                  <a:lnTo>
                    <a:pt x="679442" y="15077"/>
                  </a:lnTo>
                  <a:lnTo>
                    <a:pt x="637038" y="22032"/>
                  </a:lnTo>
                  <a:lnTo>
                    <a:pt x="594149" y="30583"/>
                  </a:lnTo>
                  <a:lnTo>
                    <a:pt x="551005" y="40853"/>
                  </a:lnTo>
                  <a:lnTo>
                    <a:pt x="507839" y="52963"/>
                  </a:lnTo>
                  <a:lnTo>
                    <a:pt x="464882" y="67035"/>
                  </a:lnTo>
                  <a:lnTo>
                    <a:pt x="422365" y="83191"/>
                  </a:lnTo>
                  <a:lnTo>
                    <a:pt x="380519" y="101553"/>
                  </a:lnTo>
                  <a:lnTo>
                    <a:pt x="339577" y="122243"/>
                  </a:lnTo>
                  <a:lnTo>
                    <a:pt x="299769" y="145381"/>
                  </a:lnTo>
                  <a:lnTo>
                    <a:pt x="261326" y="171090"/>
                  </a:lnTo>
                  <a:lnTo>
                    <a:pt x="224481" y="199492"/>
                  </a:lnTo>
                  <a:lnTo>
                    <a:pt x="189465" y="230708"/>
                  </a:lnTo>
                  <a:lnTo>
                    <a:pt x="156509" y="264860"/>
                  </a:lnTo>
                  <a:lnTo>
                    <a:pt x="125844" y="302070"/>
                  </a:lnTo>
                  <a:lnTo>
                    <a:pt x="97702" y="342460"/>
                  </a:lnTo>
                  <a:lnTo>
                    <a:pt x="72315" y="386151"/>
                  </a:lnTo>
                  <a:lnTo>
                    <a:pt x="49913" y="433265"/>
                  </a:lnTo>
                  <a:lnTo>
                    <a:pt x="30729" y="483923"/>
                  </a:lnTo>
                  <a:lnTo>
                    <a:pt x="14993" y="538248"/>
                  </a:lnTo>
                  <a:lnTo>
                    <a:pt x="6518" y="579723"/>
                  </a:lnTo>
                  <a:lnTo>
                    <a:pt x="1553" y="621301"/>
                  </a:lnTo>
                  <a:lnTo>
                    <a:pt x="0" y="662870"/>
                  </a:lnTo>
                  <a:lnTo>
                    <a:pt x="1760" y="704318"/>
                  </a:lnTo>
                  <a:lnTo>
                    <a:pt x="6737" y="745532"/>
                  </a:lnTo>
                  <a:lnTo>
                    <a:pt x="14833" y="786401"/>
                  </a:lnTo>
                  <a:lnTo>
                    <a:pt x="25949" y="826812"/>
                  </a:lnTo>
                  <a:lnTo>
                    <a:pt x="39989" y="866653"/>
                  </a:lnTo>
                  <a:lnTo>
                    <a:pt x="56853" y="905812"/>
                  </a:lnTo>
                  <a:lnTo>
                    <a:pt x="76445" y="944176"/>
                  </a:lnTo>
                  <a:lnTo>
                    <a:pt x="98666" y="981633"/>
                  </a:lnTo>
                  <a:lnTo>
                    <a:pt x="123418" y="1018072"/>
                  </a:lnTo>
                  <a:lnTo>
                    <a:pt x="150605" y="1053379"/>
                  </a:lnTo>
                  <a:lnTo>
                    <a:pt x="180127" y="1087444"/>
                  </a:lnTo>
                  <a:lnTo>
                    <a:pt x="211887" y="1120152"/>
                  </a:lnTo>
                  <a:lnTo>
                    <a:pt x="245788" y="1151393"/>
                  </a:lnTo>
                  <a:lnTo>
                    <a:pt x="281732" y="1181054"/>
                  </a:lnTo>
                  <a:lnTo>
                    <a:pt x="319620" y="1209023"/>
                  </a:lnTo>
                  <a:lnTo>
                    <a:pt x="359354" y="1235188"/>
                  </a:lnTo>
                  <a:lnTo>
                    <a:pt x="400838" y="1259436"/>
                  </a:lnTo>
                  <a:lnTo>
                    <a:pt x="443974" y="1281655"/>
                  </a:lnTo>
                  <a:lnTo>
                    <a:pt x="488662" y="1301734"/>
                  </a:lnTo>
                  <a:lnTo>
                    <a:pt x="534806" y="1319559"/>
                  </a:lnTo>
                  <a:lnTo>
                    <a:pt x="582308" y="1335018"/>
                  </a:lnTo>
                  <a:lnTo>
                    <a:pt x="631070" y="1348000"/>
                  </a:lnTo>
                  <a:lnTo>
                    <a:pt x="680527" y="1359232"/>
                  </a:lnTo>
                  <a:lnTo>
                    <a:pt x="729181" y="1369184"/>
                  </a:lnTo>
                  <a:lnTo>
                    <a:pt x="777049" y="1377708"/>
                  </a:lnTo>
                  <a:lnTo>
                    <a:pt x="824148" y="1384653"/>
                  </a:lnTo>
                  <a:lnTo>
                    <a:pt x="914573" y="1396054"/>
                  </a:lnTo>
                  <a:lnTo>
                    <a:pt x="969187" y="1400286"/>
                  </a:lnTo>
                  <a:lnTo>
                    <a:pt x="1010016" y="1397736"/>
                  </a:lnTo>
                  <a:lnTo>
                    <a:pt x="1059086" y="1388793"/>
                  </a:lnTo>
                  <a:lnTo>
                    <a:pt x="1090352" y="1384020"/>
                  </a:lnTo>
                  <a:lnTo>
                    <a:pt x="1151724" y="1369352"/>
                  </a:lnTo>
                  <a:lnTo>
                    <a:pt x="1211320" y="1348238"/>
                  </a:lnTo>
                  <a:lnTo>
                    <a:pt x="1268868" y="1321139"/>
                  </a:lnTo>
                  <a:lnTo>
                    <a:pt x="1324096" y="1288514"/>
                  </a:lnTo>
                  <a:lnTo>
                    <a:pt x="1376731" y="1250825"/>
                  </a:lnTo>
                  <a:lnTo>
                    <a:pt x="1426501" y="1208530"/>
                  </a:lnTo>
                  <a:lnTo>
                    <a:pt x="1473133" y="1162091"/>
                  </a:lnTo>
                  <a:lnTo>
                    <a:pt x="1516357" y="1111968"/>
                  </a:lnTo>
                  <a:lnTo>
                    <a:pt x="1555898" y="1058621"/>
                  </a:lnTo>
                  <a:lnTo>
                    <a:pt x="1591486" y="1002510"/>
                  </a:lnTo>
                  <a:lnTo>
                    <a:pt x="1622847" y="944095"/>
                  </a:lnTo>
                  <a:lnTo>
                    <a:pt x="1649709" y="883837"/>
                  </a:lnTo>
                  <a:lnTo>
                    <a:pt x="1671801" y="822197"/>
                  </a:lnTo>
                  <a:lnTo>
                    <a:pt x="1688849" y="759633"/>
                  </a:lnTo>
                  <a:lnTo>
                    <a:pt x="1700583" y="696608"/>
                  </a:lnTo>
                  <a:lnTo>
                    <a:pt x="1706728" y="633580"/>
                  </a:lnTo>
                  <a:lnTo>
                    <a:pt x="1707620" y="602209"/>
                  </a:lnTo>
                  <a:lnTo>
                    <a:pt x="1707013" y="571010"/>
                  </a:lnTo>
                  <a:lnTo>
                    <a:pt x="1701167" y="509359"/>
                  </a:lnTo>
                  <a:lnTo>
                    <a:pt x="1688915" y="449086"/>
                  </a:lnTo>
                  <a:lnTo>
                    <a:pt x="1669987" y="390652"/>
                  </a:lnTo>
                  <a:lnTo>
                    <a:pt x="1644110" y="334518"/>
                  </a:lnTo>
                  <a:lnTo>
                    <a:pt x="1611011" y="281142"/>
                  </a:lnTo>
                  <a:lnTo>
                    <a:pt x="1570419" y="230987"/>
                  </a:lnTo>
                  <a:lnTo>
                    <a:pt x="1522061" y="184512"/>
                  </a:lnTo>
                  <a:lnTo>
                    <a:pt x="1465664" y="142176"/>
                  </a:lnTo>
                  <a:lnTo>
                    <a:pt x="1400957" y="104442"/>
                  </a:lnTo>
                  <a:lnTo>
                    <a:pt x="1365402" y="87444"/>
                  </a:lnTo>
                  <a:lnTo>
                    <a:pt x="1327668" y="71768"/>
                  </a:lnTo>
                  <a:lnTo>
                    <a:pt x="1287719" y="57473"/>
                  </a:lnTo>
                  <a:lnTo>
                    <a:pt x="1245523" y="44615"/>
                  </a:lnTo>
                  <a:lnTo>
                    <a:pt x="1201045" y="33253"/>
                  </a:lnTo>
                  <a:lnTo>
                    <a:pt x="1154251" y="23444"/>
                  </a:lnTo>
                  <a:lnTo>
                    <a:pt x="1105107" y="15245"/>
                  </a:lnTo>
                  <a:lnTo>
                    <a:pt x="1053580" y="8714"/>
                  </a:lnTo>
                  <a:lnTo>
                    <a:pt x="999634" y="3908"/>
                  </a:lnTo>
                  <a:lnTo>
                    <a:pt x="943236" y="886"/>
                  </a:lnTo>
                  <a:lnTo>
                    <a:pt x="910711" y="7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09364" y="488924"/>
              <a:ext cx="1544960" cy="126722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99005" y="1493704"/>
              <a:ext cx="1631950" cy="1534160"/>
            </a:xfrm>
            <a:custGeom>
              <a:avLst/>
              <a:gdLst/>
              <a:ahLst/>
              <a:cxnLst/>
              <a:rect l="l" t="t" r="r" b="b"/>
              <a:pathLst>
                <a:path w="1631950" h="1534160">
                  <a:moveTo>
                    <a:pt x="803118" y="100"/>
                  </a:moveTo>
                  <a:lnTo>
                    <a:pt x="738096" y="1250"/>
                  </a:lnTo>
                  <a:lnTo>
                    <a:pt x="672839" y="7699"/>
                  </a:lnTo>
                  <a:lnTo>
                    <a:pt x="607840" y="19245"/>
                  </a:lnTo>
                  <a:lnTo>
                    <a:pt x="543594" y="35683"/>
                  </a:lnTo>
                  <a:lnTo>
                    <a:pt x="480595" y="56810"/>
                  </a:lnTo>
                  <a:lnTo>
                    <a:pt x="419338" y="82421"/>
                  </a:lnTo>
                  <a:lnTo>
                    <a:pt x="360318" y="112315"/>
                  </a:lnTo>
                  <a:lnTo>
                    <a:pt x="304028" y="146285"/>
                  </a:lnTo>
                  <a:lnTo>
                    <a:pt x="250963" y="184129"/>
                  </a:lnTo>
                  <a:lnTo>
                    <a:pt x="201618" y="225644"/>
                  </a:lnTo>
                  <a:lnTo>
                    <a:pt x="156487" y="270625"/>
                  </a:lnTo>
                  <a:lnTo>
                    <a:pt x="116065" y="318868"/>
                  </a:lnTo>
                  <a:lnTo>
                    <a:pt x="80845" y="370170"/>
                  </a:lnTo>
                  <a:lnTo>
                    <a:pt x="51323" y="424328"/>
                  </a:lnTo>
                  <a:lnTo>
                    <a:pt x="27992" y="481137"/>
                  </a:lnTo>
                  <a:lnTo>
                    <a:pt x="11348" y="540393"/>
                  </a:lnTo>
                  <a:lnTo>
                    <a:pt x="1884" y="601894"/>
                  </a:lnTo>
                  <a:lnTo>
                    <a:pt x="0" y="633422"/>
                  </a:lnTo>
                  <a:lnTo>
                    <a:pt x="96" y="665435"/>
                  </a:lnTo>
                  <a:lnTo>
                    <a:pt x="6477" y="730813"/>
                  </a:lnTo>
                  <a:lnTo>
                    <a:pt x="21522" y="797823"/>
                  </a:lnTo>
                  <a:lnTo>
                    <a:pt x="45725" y="866262"/>
                  </a:lnTo>
                  <a:lnTo>
                    <a:pt x="79582" y="935927"/>
                  </a:lnTo>
                  <a:lnTo>
                    <a:pt x="100284" y="971155"/>
                  </a:lnTo>
                  <a:lnTo>
                    <a:pt x="123585" y="1006614"/>
                  </a:lnTo>
                  <a:lnTo>
                    <a:pt x="149547" y="1042276"/>
                  </a:lnTo>
                  <a:lnTo>
                    <a:pt x="178231" y="1078118"/>
                  </a:lnTo>
                  <a:lnTo>
                    <a:pt x="209699" y="1114113"/>
                  </a:lnTo>
                  <a:lnTo>
                    <a:pt x="244013" y="1150237"/>
                  </a:lnTo>
                  <a:lnTo>
                    <a:pt x="281234" y="1186463"/>
                  </a:lnTo>
                  <a:lnTo>
                    <a:pt x="321425" y="1222766"/>
                  </a:lnTo>
                  <a:lnTo>
                    <a:pt x="364647" y="1259121"/>
                  </a:lnTo>
                  <a:lnTo>
                    <a:pt x="417746" y="1300244"/>
                  </a:lnTo>
                  <a:lnTo>
                    <a:pt x="478918" y="1343111"/>
                  </a:lnTo>
                  <a:lnTo>
                    <a:pt x="512253" y="1364607"/>
                  </a:lnTo>
                  <a:lnTo>
                    <a:pt x="547270" y="1385830"/>
                  </a:lnTo>
                  <a:lnTo>
                    <a:pt x="583860" y="1406542"/>
                  </a:lnTo>
                  <a:lnTo>
                    <a:pt x="621911" y="1426507"/>
                  </a:lnTo>
                  <a:lnTo>
                    <a:pt x="661310" y="1445490"/>
                  </a:lnTo>
                  <a:lnTo>
                    <a:pt x="701946" y="1463253"/>
                  </a:lnTo>
                  <a:lnTo>
                    <a:pt x="743709" y="1479559"/>
                  </a:lnTo>
                  <a:lnTo>
                    <a:pt x="786485" y="1494173"/>
                  </a:lnTo>
                  <a:lnTo>
                    <a:pt x="830164" y="1506858"/>
                  </a:lnTo>
                  <a:lnTo>
                    <a:pt x="874634" y="1517377"/>
                  </a:lnTo>
                  <a:lnTo>
                    <a:pt x="919783" y="1525494"/>
                  </a:lnTo>
                  <a:lnTo>
                    <a:pt x="965501" y="1530972"/>
                  </a:lnTo>
                  <a:lnTo>
                    <a:pt x="1011674" y="1533576"/>
                  </a:lnTo>
                  <a:lnTo>
                    <a:pt x="1058193" y="1533067"/>
                  </a:lnTo>
                  <a:lnTo>
                    <a:pt x="1104944" y="1529210"/>
                  </a:lnTo>
                  <a:lnTo>
                    <a:pt x="1151818" y="1521769"/>
                  </a:lnTo>
                  <a:lnTo>
                    <a:pt x="1198701" y="1510506"/>
                  </a:lnTo>
                  <a:lnTo>
                    <a:pt x="1245483" y="1495186"/>
                  </a:lnTo>
                  <a:lnTo>
                    <a:pt x="1292052" y="1475571"/>
                  </a:lnTo>
                  <a:lnTo>
                    <a:pt x="1338296" y="1451426"/>
                  </a:lnTo>
                  <a:lnTo>
                    <a:pt x="1384104" y="1422513"/>
                  </a:lnTo>
                  <a:lnTo>
                    <a:pt x="1429364" y="1388597"/>
                  </a:lnTo>
                  <a:lnTo>
                    <a:pt x="1461092" y="1360575"/>
                  </a:lnTo>
                  <a:lnTo>
                    <a:pt x="1490078" y="1330357"/>
                  </a:lnTo>
                  <a:lnTo>
                    <a:pt x="1516335" y="1298094"/>
                  </a:lnTo>
                  <a:lnTo>
                    <a:pt x="1539872" y="1263933"/>
                  </a:lnTo>
                  <a:lnTo>
                    <a:pt x="1560700" y="1228022"/>
                  </a:lnTo>
                  <a:lnTo>
                    <a:pt x="1578830" y="1190511"/>
                  </a:lnTo>
                  <a:lnTo>
                    <a:pt x="1594272" y="1151547"/>
                  </a:lnTo>
                  <a:lnTo>
                    <a:pt x="1607037" y="1111280"/>
                  </a:lnTo>
                  <a:lnTo>
                    <a:pt x="1617135" y="1069858"/>
                  </a:lnTo>
                  <a:lnTo>
                    <a:pt x="1624577" y="1027428"/>
                  </a:lnTo>
                  <a:lnTo>
                    <a:pt x="1629373" y="984140"/>
                  </a:lnTo>
                  <a:lnTo>
                    <a:pt x="1631535" y="940143"/>
                  </a:lnTo>
                  <a:lnTo>
                    <a:pt x="1631072" y="895584"/>
                  </a:lnTo>
                  <a:lnTo>
                    <a:pt x="1627995" y="850612"/>
                  </a:lnTo>
                  <a:lnTo>
                    <a:pt x="1622315" y="805376"/>
                  </a:lnTo>
                  <a:lnTo>
                    <a:pt x="1614043" y="760023"/>
                  </a:lnTo>
                  <a:lnTo>
                    <a:pt x="1603188" y="714704"/>
                  </a:lnTo>
                  <a:lnTo>
                    <a:pt x="1589762" y="669565"/>
                  </a:lnTo>
                  <a:lnTo>
                    <a:pt x="1573775" y="624756"/>
                  </a:lnTo>
                  <a:lnTo>
                    <a:pt x="1555238" y="580425"/>
                  </a:lnTo>
                  <a:lnTo>
                    <a:pt x="1534161" y="536720"/>
                  </a:lnTo>
                  <a:lnTo>
                    <a:pt x="1510554" y="493791"/>
                  </a:lnTo>
                  <a:lnTo>
                    <a:pt x="1484429" y="451785"/>
                  </a:lnTo>
                  <a:lnTo>
                    <a:pt x="1455796" y="410850"/>
                  </a:lnTo>
                  <a:lnTo>
                    <a:pt x="1424665" y="371137"/>
                  </a:lnTo>
                  <a:lnTo>
                    <a:pt x="1391927" y="332406"/>
                  </a:lnTo>
                  <a:lnTo>
                    <a:pt x="1359060" y="295175"/>
                  </a:lnTo>
                  <a:lnTo>
                    <a:pt x="1325960" y="259559"/>
                  </a:lnTo>
                  <a:lnTo>
                    <a:pt x="1292522" y="225671"/>
                  </a:lnTo>
                  <a:lnTo>
                    <a:pt x="1227171" y="162145"/>
                  </a:lnTo>
                  <a:lnTo>
                    <a:pt x="1186102" y="125898"/>
                  </a:lnTo>
                  <a:lnTo>
                    <a:pt x="1151958" y="103365"/>
                  </a:lnTo>
                  <a:lnTo>
                    <a:pt x="1107381" y="80980"/>
                  </a:lnTo>
                  <a:lnTo>
                    <a:pt x="1079538" y="65975"/>
                  </a:lnTo>
                  <a:lnTo>
                    <a:pt x="1021697" y="40754"/>
                  </a:lnTo>
                  <a:lnTo>
                    <a:pt x="961395" y="21750"/>
                  </a:lnTo>
                  <a:lnTo>
                    <a:pt x="899126" y="8758"/>
                  </a:lnTo>
                  <a:lnTo>
                    <a:pt x="835386" y="1576"/>
                  </a:lnTo>
                  <a:lnTo>
                    <a:pt x="803118" y="100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77288" y="1595547"/>
              <a:ext cx="1477010" cy="1388110"/>
            </a:xfrm>
            <a:custGeom>
              <a:avLst/>
              <a:gdLst/>
              <a:ahLst/>
              <a:cxnLst/>
              <a:rect l="l" t="t" r="r" b="b"/>
              <a:pathLst>
                <a:path w="1477009" h="1388110">
                  <a:moveTo>
                    <a:pt x="728472" y="100"/>
                  </a:moveTo>
                  <a:lnTo>
                    <a:pt x="663431" y="1390"/>
                  </a:lnTo>
                  <a:lnTo>
                    <a:pt x="598172" y="8521"/>
                  </a:lnTo>
                  <a:lnTo>
                    <a:pt x="533300" y="21244"/>
                  </a:lnTo>
                  <a:lnTo>
                    <a:pt x="469418" y="39310"/>
                  </a:lnTo>
                  <a:lnTo>
                    <a:pt x="407131" y="62471"/>
                  </a:lnTo>
                  <a:lnTo>
                    <a:pt x="347043" y="90477"/>
                  </a:lnTo>
                  <a:lnTo>
                    <a:pt x="289757" y="123079"/>
                  </a:lnTo>
                  <a:lnTo>
                    <a:pt x="235879" y="160029"/>
                  </a:lnTo>
                  <a:lnTo>
                    <a:pt x="186012" y="201078"/>
                  </a:lnTo>
                  <a:lnTo>
                    <a:pt x="140760" y="245976"/>
                  </a:lnTo>
                  <a:lnTo>
                    <a:pt x="100727" y="294475"/>
                  </a:lnTo>
                  <a:lnTo>
                    <a:pt x="66518" y="346326"/>
                  </a:lnTo>
                  <a:lnTo>
                    <a:pt x="38737" y="401280"/>
                  </a:lnTo>
                  <a:lnTo>
                    <a:pt x="17987" y="459089"/>
                  </a:lnTo>
                  <a:lnTo>
                    <a:pt x="4873" y="519502"/>
                  </a:lnTo>
                  <a:lnTo>
                    <a:pt x="0" y="582271"/>
                  </a:lnTo>
                  <a:lnTo>
                    <a:pt x="841" y="614462"/>
                  </a:lnTo>
                  <a:lnTo>
                    <a:pt x="9460" y="680299"/>
                  </a:lnTo>
                  <a:lnTo>
                    <a:pt x="27830" y="747870"/>
                  </a:lnTo>
                  <a:lnTo>
                    <a:pt x="56553" y="816926"/>
                  </a:lnTo>
                  <a:lnTo>
                    <a:pt x="74987" y="851933"/>
                  </a:lnTo>
                  <a:lnTo>
                    <a:pt x="96235" y="887218"/>
                  </a:lnTo>
                  <a:lnTo>
                    <a:pt x="120375" y="922750"/>
                  </a:lnTo>
                  <a:lnTo>
                    <a:pt x="147480" y="958497"/>
                  </a:lnTo>
                  <a:lnTo>
                    <a:pt x="177627" y="994429"/>
                  </a:lnTo>
                  <a:lnTo>
                    <a:pt x="210892" y="1030515"/>
                  </a:lnTo>
                  <a:lnTo>
                    <a:pt x="247349" y="1066723"/>
                  </a:lnTo>
                  <a:lnTo>
                    <a:pt x="287074" y="1103022"/>
                  </a:lnTo>
                  <a:lnTo>
                    <a:pt x="330143" y="1139381"/>
                  </a:lnTo>
                  <a:lnTo>
                    <a:pt x="385017" y="1181602"/>
                  </a:lnTo>
                  <a:lnTo>
                    <a:pt x="449092" y="1225553"/>
                  </a:lnTo>
                  <a:lnTo>
                    <a:pt x="484216" y="1247405"/>
                  </a:lnTo>
                  <a:lnTo>
                    <a:pt x="521202" y="1268762"/>
                  </a:lnTo>
                  <a:lnTo>
                    <a:pt x="559904" y="1289314"/>
                  </a:lnTo>
                  <a:lnTo>
                    <a:pt x="600178" y="1308754"/>
                  </a:lnTo>
                  <a:lnTo>
                    <a:pt x="641877" y="1326771"/>
                  </a:lnTo>
                  <a:lnTo>
                    <a:pt x="684855" y="1343057"/>
                  </a:lnTo>
                  <a:lnTo>
                    <a:pt x="728967" y="1357302"/>
                  </a:lnTo>
                  <a:lnTo>
                    <a:pt x="774066" y="1369197"/>
                  </a:lnTo>
                  <a:lnTo>
                    <a:pt x="820008" y="1378434"/>
                  </a:lnTo>
                  <a:lnTo>
                    <a:pt x="866645" y="1384703"/>
                  </a:lnTo>
                  <a:lnTo>
                    <a:pt x="913832" y="1387694"/>
                  </a:lnTo>
                  <a:lnTo>
                    <a:pt x="961423" y="1387099"/>
                  </a:lnTo>
                  <a:lnTo>
                    <a:pt x="1009273" y="1382609"/>
                  </a:lnTo>
                  <a:lnTo>
                    <a:pt x="1057235" y="1373914"/>
                  </a:lnTo>
                  <a:lnTo>
                    <a:pt x="1105164" y="1360705"/>
                  </a:lnTo>
                  <a:lnTo>
                    <a:pt x="1152913" y="1342674"/>
                  </a:lnTo>
                  <a:lnTo>
                    <a:pt x="1200338" y="1319510"/>
                  </a:lnTo>
                  <a:lnTo>
                    <a:pt x="1247292" y="1290906"/>
                  </a:lnTo>
                  <a:lnTo>
                    <a:pt x="1293629" y="1256551"/>
                  </a:lnTo>
                  <a:lnTo>
                    <a:pt x="1326064" y="1227578"/>
                  </a:lnTo>
                  <a:lnTo>
                    <a:pt x="1355298" y="1196065"/>
                  </a:lnTo>
                  <a:lnTo>
                    <a:pt x="1381345" y="1162207"/>
                  </a:lnTo>
                  <a:lnTo>
                    <a:pt x="1404219" y="1126202"/>
                  </a:lnTo>
                  <a:lnTo>
                    <a:pt x="1423933" y="1088248"/>
                  </a:lnTo>
                  <a:lnTo>
                    <a:pt x="1440503" y="1048542"/>
                  </a:lnTo>
                  <a:lnTo>
                    <a:pt x="1453942" y="1007280"/>
                  </a:lnTo>
                  <a:lnTo>
                    <a:pt x="1464264" y="964660"/>
                  </a:lnTo>
                  <a:lnTo>
                    <a:pt x="1471483" y="920880"/>
                  </a:lnTo>
                  <a:lnTo>
                    <a:pt x="1475613" y="876135"/>
                  </a:lnTo>
                  <a:lnTo>
                    <a:pt x="1476669" y="830625"/>
                  </a:lnTo>
                  <a:lnTo>
                    <a:pt x="1474665" y="784545"/>
                  </a:lnTo>
                  <a:lnTo>
                    <a:pt x="1469614" y="738093"/>
                  </a:lnTo>
                  <a:lnTo>
                    <a:pt x="1461530" y="691466"/>
                  </a:lnTo>
                  <a:lnTo>
                    <a:pt x="1450429" y="644861"/>
                  </a:lnTo>
                  <a:lnTo>
                    <a:pt x="1436323" y="598475"/>
                  </a:lnTo>
                  <a:lnTo>
                    <a:pt x="1419227" y="552507"/>
                  </a:lnTo>
                  <a:lnTo>
                    <a:pt x="1399155" y="507152"/>
                  </a:lnTo>
                  <a:lnTo>
                    <a:pt x="1376121" y="462608"/>
                  </a:lnTo>
                  <a:lnTo>
                    <a:pt x="1350139" y="419072"/>
                  </a:lnTo>
                  <a:lnTo>
                    <a:pt x="1321223" y="376742"/>
                  </a:lnTo>
                  <a:lnTo>
                    <a:pt x="1289387" y="335814"/>
                  </a:lnTo>
                  <a:lnTo>
                    <a:pt x="1259758" y="300769"/>
                  </a:lnTo>
                  <a:lnTo>
                    <a:pt x="1230015" y="267081"/>
                  </a:lnTo>
                  <a:lnTo>
                    <a:pt x="1200062" y="234851"/>
                  </a:lnTo>
                  <a:lnTo>
                    <a:pt x="1169804" y="204178"/>
                  </a:lnTo>
                  <a:lnTo>
                    <a:pt x="1110665" y="146690"/>
                  </a:lnTo>
                  <a:lnTo>
                    <a:pt x="1073500" y="113889"/>
                  </a:lnTo>
                  <a:lnTo>
                    <a:pt x="1002266" y="73254"/>
                  </a:lnTo>
                  <a:lnTo>
                    <a:pt x="974378" y="58330"/>
                  </a:lnTo>
                  <a:lnTo>
                    <a:pt x="916248" y="33767"/>
                  </a:lnTo>
                  <a:lnTo>
                    <a:pt x="855485" y="16040"/>
                  </a:lnTo>
                  <a:lnTo>
                    <a:pt x="792691" y="4901"/>
                  </a:lnTo>
                  <a:lnTo>
                    <a:pt x="760722" y="1724"/>
                  </a:lnTo>
                  <a:lnTo>
                    <a:pt x="728472" y="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77315" y="1769173"/>
              <a:ext cx="1476640" cy="121406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17258" y="2026907"/>
              <a:ext cx="5309870" cy="4295140"/>
            </a:xfrm>
            <a:custGeom>
              <a:avLst/>
              <a:gdLst/>
              <a:ahLst/>
              <a:cxnLst/>
              <a:rect l="l" t="t" r="r" b="b"/>
              <a:pathLst>
                <a:path w="5309870" h="4295140">
                  <a:moveTo>
                    <a:pt x="2673832" y="3037865"/>
                  </a:moveTo>
                  <a:lnTo>
                    <a:pt x="73863" y="3037865"/>
                  </a:lnTo>
                  <a:lnTo>
                    <a:pt x="0" y="4294721"/>
                  </a:lnTo>
                  <a:lnTo>
                    <a:pt x="2599969" y="4294721"/>
                  </a:lnTo>
                  <a:lnTo>
                    <a:pt x="2673832" y="3037865"/>
                  </a:lnTo>
                  <a:close/>
                </a:path>
                <a:path w="5309870" h="4295140">
                  <a:moveTo>
                    <a:pt x="3818559" y="804659"/>
                  </a:moveTo>
                  <a:lnTo>
                    <a:pt x="3818394" y="801522"/>
                  </a:lnTo>
                  <a:lnTo>
                    <a:pt x="3810863" y="796988"/>
                  </a:lnTo>
                  <a:lnTo>
                    <a:pt x="3813479" y="800595"/>
                  </a:lnTo>
                  <a:lnTo>
                    <a:pt x="3818559" y="804659"/>
                  </a:lnTo>
                  <a:close/>
                </a:path>
                <a:path w="5309870" h="4295140">
                  <a:moveTo>
                    <a:pt x="4010634" y="925182"/>
                  </a:moveTo>
                  <a:lnTo>
                    <a:pt x="3998201" y="906957"/>
                  </a:lnTo>
                  <a:lnTo>
                    <a:pt x="3979608" y="889596"/>
                  </a:lnTo>
                  <a:lnTo>
                    <a:pt x="3967200" y="879221"/>
                  </a:lnTo>
                  <a:lnTo>
                    <a:pt x="3899027" y="817143"/>
                  </a:lnTo>
                  <a:lnTo>
                    <a:pt x="3865321" y="785596"/>
                  </a:lnTo>
                  <a:lnTo>
                    <a:pt x="3832872" y="753021"/>
                  </a:lnTo>
                  <a:lnTo>
                    <a:pt x="3804437" y="726440"/>
                  </a:lnTo>
                  <a:lnTo>
                    <a:pt x="3801186" y="723811"/>
                  </a:lnTo>
                  <a:lnTo>
                    <a:pt x="3743998" y="677926"/>
                  </a:lnTo>
                  <a:lnTo>
                    <a:pt x="3715829" y="652284"/>
                  </a:lnTo>
                  <a:lnTo>
                    <a:pt x="3746246" y="655383"/>
                  </a:lnTo>
                  <a:lnTo>
                    <a:pt x="3777259" y="663054"/>
                  </a:lnTo>
                  <a:lnTo>
                    <a:pt x="3808247" y="671969"/>
                  </a:lnTo>
                  <a:lnTo>
                    <a:pt x="3838676" y="678738"/>
                  </a:lnTo>
                  <a:lnTo>
                    <a:pt x="3861689" y="678319"/>
                  </a:lnTo>
                  <a:lnTo>
                    <a:pt x="3859784" y="668820"/>
                  </a:lnTo>
                  <a:lnTo>
                    <a:pt x="3843680" y="655789"/>
                  </a:lnTo>
                  <a:lnTo>
                    <a:pt x="3792931" y="630491"/>
                  </a:lnTo>
                  <a:lnTo>
                    <a:pt x="3729964" y="604316"/>
                  </a:lnTo>
                  <a:lnTo>
                    <a:pt x="3671354" y="583920"/>
                  </a:lnTo>
                  <a:lnTo>
                    <a:pt x="3610025" y="568058"/>
                  </a:lnTo>
                  <a:lnTo>
                    <a:pt x="3582809" y="570179"/>
                  </a:lnTo>
                  <a:lnTo>
                    <a:pt x="3557892" y="589813"/>
                  </a:lnTo>
                  <a:lnTo>
                    <a:pt x="3559784" y="619137"/>
                  </a:lnTo>
                  <a:lnTo>
                    <a:pt x="3579520" y="653402"/>
                  </a:lnTo>
                  <a:lnTo>
                    <a:pt x="3608120" y="687806"/>
                  </a:lnTo>
                  <a:lnTo>
                    <a:pt x="3656012" y="737984"/>
                  </a:lnTo>
                  <a:lnTo>
                    <a:pt x="3670846" y="757364"/>
                  </a:lnTo>
                  <a:lnTo>
                    <a:pt x="3689540" y="780237"/>
                  </a:lnTo>
                  <a:lnTo>
                    <a:pt x="3711156" y="798753"/>
                  </a:lnTo>
                  <a:lnTo>
                    <a:pt x="3734828" y="805002"/>
                  </a:lnTo>
                  <a:lnTo>
                    <a:pt x="3754107" y="792543"/>
                  </a:lnTo>
                  <a:lnTo>
                    <a:pt x="3747871" y="768832"/>
                  </a:lnTo>
                  <a:lnTo>
                    <a:pt x="3731628" y="742911"/>
                  </a:lnTo>
                  <a:lnTo>
                    <a:pt x="3720909" y="723811"/>
                  </a:lnTo>
                  <a:lnTo>
                    <a:pt x="3730269" y="728294"/>
                  </a:lnTo>
                  <a:lnTo>
                    <a:pt x="3741001" y="736523"/>
                  </a:lnTo>
                  <a:lnTo>
                    <a:pt x="3751491" y="745756"/>
                  </a:lnTo>
                  <a:lnTo>
                    <a:pt x="3760127" y="753262"/>
                  </a:lnTo>
                  <a:lnTo>
                    <a:pt x="3774681" y="765340"/>
                  </a:lnTo>
                  <a:lnTo>
                    <a:pt x="3788968" y="777646"/>
                  </a:lnTo>
                  <a:lnTo>
                    <a:pt x="3803396" y="789825"/>
                  </a:lnTo>
                  <a:lnTo>
                    <a:pt x="3818394" y="801522"/>
                  </a:lnTo>
                  <a:lnTo>
                    <a:pt x="3826751" y="811618"/>
                  </a:lnTo>
                  <a:lnTo>
                    <a:pt x="3838029" y="820623"/>
                  </a:lnTo>
                  <a:lnTo>
                    <a:pt x="3850132" y="828890"/>
                  </a:lnTo>
                  <a:lnTo>
                    <a:pt x="3860927" y="836714"/>
                  </a:lnTo>
                  <a:lnTo>
                    <a:pt x="3869994" y="844435"/>
                  </a:lnTo>
                  <a:lnTo>
                    <a:pt x="3878923" y="852347"/>
                  </a:lnTo>
                  <a:lnTo>
                    <a:pt x="3887914" y="860171"/>
                  </a:lnTo>
                  <a:lnTo>
                    <a:pt x="3897185" y="867638"/>
                  </a:lnTo>
                  <a:lnTo>
                    <a:pt x="3934510" y="895426"/>
                  </a:lnTo>
                  <a:lnTo>
                    <a:pt x="3946906" y="904989"/>
                  </a:lnTo>
                  <a:lnTo>
                    <a:pt x="3958209" y="914793"/>
                  </a:lnTo>
                  <a:lnTo>
                    <a:pt x="3973690" y="927430"/>
                  </a:lnTo>
                  <a:lnTo>
                    <a:pt x="3990200" y="937145"/>
                  </a:lnTo>
                  <a:lnTo>
                    <a:pt x="4004576" y="938161"/>
                  </a:lnTo>
                  <a:lnTo>
                    <a:pt x="4010634" y="925182"/>
                  </a:lnTo>
                  <a:close/>
                </a:path>
                <a:path w="5309870" h="4295140">
                  <a:moveTo>
                    <a:pt x="4410786" y="335648"/>
                  </a:moveTo>
                  <a:lnTo>
                    <a:pt x="4409414" y="326961"/>
                  </a:lnTo>
                  <a:lnTo>
                    <a:pt x="4408335" y="331292"/>
                  </a:lnTo>
                  <a:lnTo>
                    <a:pt x="4408487" y="337794"/>
                  </a:lnTo>
                  <a:lnTo>
                    <a:pt x="4410786" y="335648"/>
                  </a:lnTo>
                  <a:close/>
                </a:path>
                <a:path w="5309870" h="4295140">
                  <a:moveTo>
                    <a:pt x="4539031" y="282054"/>
                  </a:moveTo>
                  <a:lnTo>
                    <a:pt x="4534573" y="239280"/>
                  </a:lnTo>
                  <a:lnTo>
                    <a:pt x="4515726" y="173507"/>
                  </a:lnTo>
                  <a:lnTo>
                    <a:pt x="4482960" y="83134"/>
                  </a:lnTo>
                  <a:lnTo>
                    <a:pt x="4455693" y="25958"/>
                  </a:lnTo>
                  <a:lnTo>
                    <a:pt x="4405515" y="0"/>
                  </a:lnTo>
                  <a:lnTo>
                    <a:pt x="4384268" y="20307"/>
                  </a:lnTo>
                  <a:lnTo>
                    <a:pt x="4370717" y="57442"/>
                  </a:lnTo>
                  <a:lnTo>
                    <a:pt x="4362742" y="101473"/>
                  </a:lnTo>
                  <a:lnTo>
                    <a:pt x="4358233" y="142443"/>
                  </a:lnTo>
                  <a:lnTo>
                    <a:pt x="4355084" y="170421"/>
                  </a:lnTo>
                  <a:lnTo>
                    <a:pt x="4349775" y="194246"/>
                  </a:lnTo>
                  <a:lnTo>
                    <a:pt x="4344251" y="223253"/>
                  </a:lnTo>
                  <a:lnTo>
                    <a:pt x="4343971" y="251726"/>
                  </a:lnTo>
                  <a:lnTo>
                    <a:pt x="4354398" y="273875"/>
                  </a:lnTo>
                  <a:lnTo>
                    <a:pt x="4376331" y="280631"/>
                  </a:lnTo>
                  <a:lnTo>
                    <a:pt x="4390491" y="260616"/>
                  </a:lnTo>
                  <a:lnTo>
                    <a:pt x="4399902" y="231508"/>
                  </a:lnTo>
                  <a:lnTo>
                    <a:pt x="4407649" y="211010"/>
                  </a:lnTo>
                  <a:lnTo>
                    <a:pt x="4410227" y="221068"/>
                  </a:lnTo>
                  <a:lnTo>
                    <a:pt x="4410684" y="231508"/>
                  </a:lnTo>
                  <a:lnTo>
                    <a:pt x="4410710" y="239280"/>
                  </a:lnTo>
                  <a:lnTo>
                    <a:pt x="4410494" y="248551"/>
                  </a:lnTo>
                  <a:lnTo>
                    <a:pt x="4410380" y="280631"/>
                  </a:lnTo>
                  <a:lnTo>
                    <a:pt x="4410164" y="297764"/>
                  </a:lnTo>
                  <a:lnTo>
                    <a:pt x="4410100" y="316649"/>
                  </a:lnTo>
                  <a:lnTo>
                    <a:pt x="4410786" y="335648"/>
                  </a:lnTo>
                  <a:lnTo>
                    <a:pt x="4408424" y="348526"/>
                  </a:lnTo>
                  <a:lnTo>
                    <a:pt x="4408779" y="362966"/>
                  </a:lnTo>
                  <a:lnTo>
                    <a:pt x="4410214" y="377545"/>
                  </a:lnTo>
                  <a:lnTo>
                    <a:pt x="4411167" y="390855"/>
                  </a:lnTo>
                  <a:lnTo>
                    <a:pt x="4411078" y="402755"/>
                  </a:lnTo>
                  <a:lnTo>
                    <a:pt x="4410761" y="414680"/>
                  </a:lnTo>
                  <a:lnTo>
                    <a:pt x="4410545" y="426605"/>
                  </a:lnTo>
                  <a:lnTo>
                    <a:pt x="4410786" y="438505"/>
                  </a:lnTo>
                  <a:lnTo>
                    <a:pt x="4411650" y="454088"/>
                  </a:lnTo>
                  <a:lnTo>
                    <a:pt x="4412615" y="469519"/>
                  </a:lnTo>
                  <a:lnTo>
                    <a:pt x="4413491" y="484949"/>
                  </a:lnTo>
                  <a:lnTo>
                    <a:pt x="4414126" y="500595"/>
                  </a:lnTo>
                  <a:lnTo>
                    <a:pt x="4413885" y="515759"/>
                  </a:lnTo>
                  <a:lnTo>
                    <a:pt x="4414151" y="535546"/>
                  </a:lnTo>
                  <a:lnTo>
                    <a:pt x="4417326" y="554431"/>
                  </a:lnTo>
                  <a:lnTo>
                    <a:pt x="4425797" y="566102"/>
                  </a:lnTo>
                  <a:lnTo>
                    <a:pt x="4439615" y="562394"/>
                  </a:lnTo>
                  <a:lnTo>
                    <a:pt x="4445597" y="541159"/>
                  </a:lnTo>
                  <a:lnTo>
                    <a:pt x="4446943" y="515759"/>
                  </a:lnTo>
                  <a:lnTo>
                    <a:pt x="4446917" y="499592"/>
                  </a:lnTo>
                  <a:lnTo>
                    <a:pt x="4448848" y="453618"/>
                  </a:lnTo>
                  <a:lnTo>
                    <a:pt x="4450639" y="407454"/>
                  </a:lnTo>
                  <a:lnTo>
                    <a:pt x="4453140" y="361353"/>
                  </a:lnTo>
                  <a:lnTo>
                    <a:pt x="4457243" y="315569"/>
                  </a:lnTo>
                  <a:lnTo>
                    <a:pt x="4459211" y="278904"/>
                  </a:lnTo>
                  <a:lnTo>
                    <a:pt x="4459249" y="272262"/>
                  </a:lnTo>
                  <a:lnTo>
                    <a:pt x="4458601" y="239280"/>
                  </a:lnTo>
                  <a:lnTo>
                    <a:pt x="4457928" y="211010"/>
                  </a:lnTo>
                  <a:lnTo>
                    <a:pt x="4457649" y="199224"/>
                  </a:lnTo>
                  <a:lnTo>
                    <a:pt x="4459186" y="161150"/>
                  </a:lnTo>
                  <a:lnTo>
                    <a:pt x="4476369" y="186448"/>
                  </a:lnTo>
                  <a:lnTo>
                    <a:pt x="4490402" y="215125"/>
                  </a:lnTo>
                  <a:lnTo>
                    <a:pt x="4503509" y="244602"/>
                  </a:lnTo>
                  <a:lnTo>
                    <a:pt x="4517885" y="272262"/>
                  </a:lnTo>
                  <a:lnTo>
                    <a:pt x="4532985" y="289610"/>
                  </a:lnTo>
                  <a:lnTo>
                    <a:pt x="4539031" y="282054"/>
                  </a:lnTo>
                  <a:close/>
                </a:path>
                <a:path w="5309870" h="4295140">
                  <a:moveTo>
                    <a:pt x="5056340" y="741286"/>
                  </a:moveTo>
                  <a:lnTo>
                    <a:pt x="5048809" y="745807"/>
                  </a:lnTo>
                  <a:lnTo>
                    <a:pt x="5048631" y="748944"/>
                  </a:lnTo>
                  <a:lnTo>
                    <a:pt x="5053711" y="744880"/>
                  </a:lnTo>
                  <a:lnTo>
                    <a:pt x="5056340" y="741286"/>
                  </a:lnTo>
                  <a:close/>
                </a:path>
                <a:path w="5309870" h="4295140">
                  <a:moveTo>
                    <a:pt x="5309311" y="534098"/>
                  </a:moveTo>
                  <a:lnTo>
                    <a:pt x="5284394" y="514464"/>
                  </a:lnTo>
                  <a:lnTo>
                    <a:pt x="5257165" y="512356"/>
                  </a:lnTo>
                  <a:lnTo>
                    <a:pt x="5226329" y="518414"/>
                  </a:lnTo>
                  <a:lnTo>
                    <a:pt x="5137226" y="548601"/>
                  </a:lnTo>
                  <a:lnTo>
                    <a:pt x="5074272" y="574776"/>
                  </a:lnTo>
                  <a:lnTo>
                    <a:pt x="5023510" y="600075"/>
                  </a:lnTo>
                  <a:lnTo>
                    <a:pt x="5005514" y="622604"/>
                  </a:lnTo>
                  <a:lnTo>
                    <a:pt x="5028527" y="623023"/>
                  </a:lnTo>
                  <a:lnTo>
                    <a:pt x="5058943" y="616254"/>
                  </a:lnTo>
                  <a:lnTo>
                    <a:pt x="5089944" y="607352"/>
                  </a:lnTo>
                  <a:lnTo>
                    <a:pt x="5120945" y="599668"/>
                  </a:lnTo>
                  <a:lnTo>
                    <a:pt x="5151374" y="596569"/>
                  </a:lnTo>
                  <a:lnTo>
                    <a:pt x="5123192" y="622223"/>
                  </a:lnTo>
                  <a:lnTo>
                    <a:pt x="5062753" y="670725"/>
                  </a:lnTo>
                  <a:lnTo>
                    <a:pt x="5034331" y="697306"/>
                  </a:lnTo>
                  <a:lnTo>
                    <a:pt x="5001869" y="729881"/>
                  </a:lnTo>
                  <a:lnTo>
                    <a:pt x="4968176" y="761441"/>
                  </a:lnTo>
                  <a:lnTo>
                    <a:pt x="4900003" y="823506"/>
                  </a:lnTo>
                  <a:lnTo>
                    <a:pt x="4887582" y="833894"/>
                  </a:lnTo>
                  <a:lnTo>
                    <a:pt x="4868989" y="851242"/>
                  </a:lnTo>
                  <a:lnTo>
                    <a:pt x="4856569" y="869480"/>
                  </a:lnTo>
                  <a:lnTo>
                    <a:pt x="4862627" y="882446"/>
                  </a:lnTo>
                  <a:lnTo>
                    <a:pt x="4877003" y="881430"/>
                  </a:lnTo>
                  <a:lnTo>
                    <a:pt x="4893500" y="871715"/>
                  </a:lnTo>
                  <a:lnTo>
                    <a:pt x="4908994" y="859078"/>
                  </a:lnTo>
                  <a:lnTo>
                    <a:pt x="4920297" y="849274"/>
                  </a:lnTo>
                  <a:lnTo>
                    <a:pt x="4932680" y="839711"/>
                  </a:lnTo>
                  <a:lnTo>
                    <a:pt x="4970018" y="811923"/>
                  </a:lnTo>
                  <a:lnTo>
                    <a:pt x="4979276" y="804468"/>
                  </a:lnTo>
                  <a:lnTo>
                    <a:pt x="4988268" y="796632"/>
                  </a:lnTo>
                  <a:lnTo>
                    <a:pt x="4997196" y="788720"/>
                  </a:lnTo>
                  <a:lnTo>
                    <a:pt x="5006276" y="780999"/>
                  </a:lnTo>
                  <a:lnTo>
                    <a:pt x="5017071" y="773176"/>
                  </a:lnTo>
                  <a:lnTo>
                    <a:pt x="5029162" y="764921"/>
                  </a:lnTo>
                  <a:lnTo>
                    <a:pt x="5040452" y="755904"/>
                  </a:lnTo>
                  <a:lnTo>
                    <a:pt x="5048809" y="745807"/>
                  </a:lnTo>
                  <a:lnTo>
                    <a:pt x="5063795" y="734123"/>
                  </a:lnTo>
                  <a:lnTo>
                    <a:pt x="5078234" y="721931"/>
                  </a:lnTo>
                  <a:lnTo>
                    <a:pt x="5092522" y="709625"/>
                  </a:lnTo>
                  <a:lnTo>
                    <a:pt x="5107076" y="697547"/>
                  </a:lnTo>
                  <a:lnTo>
                    <a:pt x="5115712" y="690054"/>
                  </a:lnTo>
                  <a:lnTo>
                    <a:pt x="5126202" y="680821"/>
                  </a:lnTo>
                  <a:lnTo>
                    <a:pt x="5136934" y="672592"/>
                  </a:lnTo>
                  <a:lnTo>
                    <a:pt x="5146294" y="668096"/>
                  </a:lnTo>
                  <a:lnTo>
                    <a:pt x="5135562" y="687197"/>
                  </a:lnTo>
                  <a:lnTo>
                    <a:pt x="5119332" y="713130"/>
                  </a:lnTo>
                  <a:lnTo>
                    <a:pt x="5113096" y="736841"/>
                  </a:lnTo>
                  <a:lnTo>
                    <a:pt x="5132375" y="749287"/>
                  </a:lnTo>
                  <a:lnTo>
                    <a:pt x="5156035" y="743038"/>
                  </a:lnTo>
                  <a:lnTo>
                    <a:pt x="5177663" y="724535"/>
                  </a:lnTo>
                  <a:lnTo>
                    <a:pt x="5196344" y="701649"/>
                  </a:lnTo>
                  <a:lnTo>
                    <a:pt x="5211191" y="682269"/>
                  </a:lnTo>
                  <a:lnTo>
                    <a:pt x="5224678" y="668096"/>
                  </a:lnTo>
                  <a:lnTo>
                    <a:pt x="5259082" y="632091"/>
                  </a:lnTo>
                  <a:lnTo>
                    <a:pt x="5287670" y="597687"/>
                  </a:lnTo>
                  <a:lnTo>
                    <a:pt x="5288318" y="596569"/>
                  </a:lnTo>
                  <a:lnTo>
                    <a:pt x="5307406" y="563435"/>
                  </a:lnTo>
                  <a:lnTo>
                    <a:pt x="5309311" y="534098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3292" y="4989200"/>
              <a:ext cx="2673985" cy="1257300"/>
            </a:xfrm>
            <a:custGeom>
              <a:avLst/>
              <a:gdLst/>
              <a:ahLst/>
              <a:cxnLst/>
              <a:rect l="l" t="t" r="r" b="b"/>
              <a:pathLst>
                <a:path w="2673985" h="1257300">
                  <a:moveTo>
                    <a:pt x="2599969" y="1256855"/>
                  </a:moveTo>
                  <a:lnTo>
                    <a:pt x="0" y="1256855"/>
                  </a:lnTo>
                  <a:lnTo>
                    <a:pt x="73855" y="0"/>
                  </a:lnTo>
                  <a:lnTo>
                    <a:pt x="2673824" y="0"/>
                  </a:lnTo>
                  <a:lnTo>
                    <a:pt x="2599969" y="1256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3291" y="4989201"/>
              <a:ext cx="2673985" cy="1257300"/>
            </a:xfrm>
            <a:custGeom>
              <a:avLst/>
              <a:gdLst/>
              <a:ahLst/>
              <a:cxnLst/>
              <a:rect l="l" t="t" r="r" b="b"/>
              <a:pathLst>
                <a:path w="2673985" h="1257300">
                  <a:moveTo>
                    <a:pt x="73855" y="0"/>
                  </a:moveTo>
                  <a:lnTo>
                    <a:pt x="0" y="1256855"/>
                  </a:lnTo>
                  <a:lnTo>
                    <a:pt x="2599982" y="1256855"/>
                  </a:lnTo>
                  <a:lnTo>
                    <a:pt x="2673824" y="0"/>
                  </a:lnTo>
                  <a:lnTo>
                    <a:pt x="73855" y="0"/>
                  </a:lnTo>
                  <a:close/>
                </a:path>
              </a:pathLst>
            </a:custGeom>
            <a:ln w="2172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47659" y="5178490"/>
            <a:ext cx="2280285" cy="66929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 marR="5080" indent="635" algn="ctr">
              <a:lnSpc>
                <a:spcPts val="1620"/>
              </a:lnSpc>
              <a:spcBef>
                <a:spcPts val="334"/>
              </a:spcBef>
            </a:pP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Once COVID-19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is in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the</a:t>
            </a:r>
            <a:r>
              <a:rPr sz="1500" b="1" i="1" spc="5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community</a:t>
            </a:r>
            <a:r>
              <a:rPr sz="1500" b="1" i="1" spc="5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it</a:t>
            </a:r>
            <a:r>
              <a:rPr sz="1500" b="1" i="1" spc="5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is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hard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to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control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because</a:t>
            </a:r>
            <a:endParaRPr sz="1500">
              <a:latin typeface="Comic Sans MS"/>
              <a:cs typeface="Comic Sans MS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81745" y="492194"/>
            <a:ext cx="3784600" cy="838835"/>
            <a:chOff x="81745" y="492194"/>
            <a:chExt cx="3784600" cy="838835"/>
          </a:xfrm>
        </p:grpSpPr>
        <p:sp>
          <p:nvSpPr>
            <p:cNvPr id="30" name="object 30"/>
            <p:cNvSpPr/>
            <p:nvPr/>
          </p:nvSpPr>
          <p:spPr>
            <a:xfrm>
              <a:off x="157645" y="568121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7086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708692" y="762304"/>
                  </a:lnTo>
                  <a:lnTo>
                    <a:pt x="3708692" y="686384"/>
                  </a:lnTo>
                  <a:lnTo>
                    <a:pt x="37086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1745" y="492194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6081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708679" y="0"/>
                  </a:lnTo>
                  <a:lnTo>
                    <a:pt x="36081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316738" y="529927"/>
            <a:ext cx="2108200" cy="64262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 marR="5080">
              <a:lnSpc>
                <a:spcPct val="76100"/>
              </a:lnSpc>
              <a:spcBef>
                <a:spcPts val="760"/>
              </a:spcBef>
            </a:pPr>
            <a:r>
              <a:rPr sz="2300" i="1" dirty="0">
                <a:latin typeface="Futura PT Bold"/>
                <a:cs typeface="Futura PT Bold"/>
              </a:rPr>
              <a:t>WHY</a:t>
            </a:r>
            <a:r>
              <a:rPr sz="2300" i="1" spc="-95" dirty="0">
                <a:latin typeface="Futura PT Bold"/>
                <a:cs typeface="Futura PT Bold"/>
              </a:rPr>
              <a:t> </a:t>
            </a:r>
            <a:r>
              <a:rPr sz="2300" i="1" spc="-30" dirty="0">
                <a:latin typeface="Futura PT Bold"/>
                <a:cs typeface="Futura PT Bold"/>
              </a:rPr>
              <a:t>COVID-19 </a:t>
            </a:r>
            <a:r>
              <a:rPr sz="2300" i="1" spc="-520" dirty="0">
                <a:latin typeface="Futura PT Bold"/>
                <a:cs typeface="Futura PT Bold"/>
              </a:rPr>
              <a:t> </a:t>
            </a:r>
            <a:r>
              <a:rPr sz="2300" i="1" dirty="0">
                <a:latin typeface="Futura PT Bold"/>
                <a:cs typeface="Futura PT Bold"/>
              </a:rPr>
              <a:t>IS</a:t>
            </a:r>
            <a:r>
              <a:rPr sz="2300" i="1" spc="-15" dirty="0">
                <a:latin typeface="Futura PT Bold"/>
                <a:cs typeface="Futura PT Bold"/>
              </a:rPr>
              <a:t> </a:t>
            </a:r>
            <a:r>
              <a:rPr sz="2300" i="1" dirty="0">
                <a:latin typeface="Futura PT Bold"/>
                <a:cs typeface="Futura PT Bold"/>
              </a:rPr>
              <a:t>SERIOUS</a:t>
            </a:r>
            <a:endParaRPr sz="2300">
              <a:latin typeface="Futura PT Bold"/>
              <a:cs typeface="Futura PT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21525" y="5773976"/>
            <a:ext cx="1532255" cy="29654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it</a:t>
            </a:r>
            <a:r>
              <a:rPr sz="1500" b="1" i="1" spc="-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is</a:t>
            </a:r>
            <a:r>
              <a:rPr sz="15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contagious.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2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619999"/>
              <a:ext cx="9660255" cy="5133340"/>
            </a:xfrm>
            <a:custGeom>
              <a:avLst/>
              <a:gdLst/>
              <a:ahLst/>
              <a:cxnLst/>
              <a:rect l="l" t="t" r="r" b="b"/>
              <a:pathLst>
                <a:path w="9660255" h="5133340">
                  <a:moveTo>
                    <a:pt x="9659848" y="0"/>
                  </a:moveTo>
                  <a:lnTo>
                    <a:pt x="0" y="0"/>
                  </a:lnTo>
                  <a:lnTo>
                    <a:pt x="0" y="5132997"/>
                  </a:lnTo>
                  <a:lnTo>
                    <a:pt x="9659848" y="5132997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1785899"/>
              <a:ext cx="9394190" cy="4821555"/>
            </a:xfrm>
            <a:custGeom>
              <a:avLst/>
              <a:gdLst/>
              <a:ahLst/>
              <a:cxnLst/>
              <a:rect l="l" t="t" r="r" b="b"/>
              <a:pathLst>
                <a:path w="9394190" h="4821555">
                  <a:moveTo>
                    <a:pt x="9393847" y="2435339"/>
                  </a:moveTo>
                  <a:lnTo>
                    <a:pt x="0" y="2435339"/>
                  </a:lnTo>
                  <a:lnTo>
                    <a:pt x="0" y="4821047"/>
                  </a:lnTo>
                  <a:lnTo>
                    <a:pt x="9393847" y="4821047"/>
                  </a:lnTo>
                  <a:lnTo>
                    <a:pt x="9393847" y="2435339"/>
                  </a:lnTo>
                  <a:close/>
                </a:path>
                <a:path w="9394190" h="4821555">
                  <a:moveTo>
                    <a:pt x="9393847" y="0"/>
                  </a:moveTo>
                  <a:lnTo>
                    <a:pt x="0" y="0"/>
                  </a:lnTo>
                  <a:lnTo>
                    <a:pt x="0" y="2279104"/>
                  </a:lnTo>
                  <a:lnTo>
                    <a:pt x="9393847" y="2279104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13742" y="469620"/>
              <a:ext cx="2944152" cy="359538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49851" y="545718"/>
              <a:ext cx="1683321" cy="35192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4172" y="2462809"/>
              <a:ext cx="4726254" cy="414413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372281" y="4815077"/>
              <a:ext cx="2736850" cy="1286510"/>
            </a:xfrm>
            <a:custGeom>
              <a:avLst/>
              <a:gdLst/>
              <a:ahLst/>
              <a:cxnLst/>
              <a:rect l="l" t="t" r="r" b="b"/>
              <a:pathLst>
                <a:path w="2736850" h="1286510">
                  <a:moveTo>
                    <a:pt x="2661158" y="1286421"/>
                  </a:moveTo>
                  <a:lnTo>
                    <a:pt x="0" y="1286421"/>
                  </a:lnTo>
                  <a:lnTo>
                    <a:pt x="75593" y="0"/>
                  </a:lnTo>
                  <a:lnTo>
                    <a:pt x="2736738" y="0"/>
                  </a:lnTo>
                  <a:lnTo>
                    <a:pt x="2661158" y="1286421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17037" y="4737742"/>
              <a:ext cx="2736850" cy="1286510"/>
            </a:xfrm>
            <a:custGeom>
              <a:avLst/>
              <a:gdLst/>
              <a:ahLst/>
              <a:cxnLst/>
              <a:rect l="l" t="t" r="r" b="b"/>
              <a:pathLst>
                <a:path w="2736850" h="1286510">
                  <a:moveTo>
                    <a:pt x="2661158" y="1286421"/>
                  </a:moveTo>
                  <a:lnTo>
                    <a:pt x="0" y="1286421"/>
                  </a:lnTo>
                  <a:lnTo>
                    <a:pt x="75593" y="0"/>
                  </a:lnTo>
                  <a:lnTo>
                    <a:pt x="2736738" y="0"/>
                  </a:lnTo>
                  <a:lnTo>
                    <a:pt x="2661158" y="12864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317034" y="4737735"/>
              <a:ext cx="2736850" cy="1286510"/>
            </a:xfrm>
            <a:custGeom>
              <a:avLst/>
              <a:gdLst/>
              <a:ahLst/>
              <a:cxnLst/>
              <a:rect l="l" t="t" r="r" b="b"/>
              <a:pathLst>
                <a:path w="2736850" h="1286510">
                  <a:moveTo>
                    <a:pt x="75593" y="0"/>
                  </a:moveTo>
                  <a:lnTo>
                    <a:pt x="0" y="1286421"/>
                  </a:lnTo>
                  <a:lnTo>
                    <a:pt x="2661158" y="1286421"/>
                  </a:lnTo>
                  <a:lnTo>
                    <a:pt x="2736738" y="0"/>
                  </a:lnTo>
                  <a:lnTo>
                    <a:pt x="75593" y="0"/>
                  </a:lnTo>
                  <a:close/>
                </a:path>
              </a:pathLst>
            </a:custGeom>
            <a:ln w="22233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52006" y="4221238"/>
            <a:ext cx="9394190" cy="238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50">
              <a:latin typeface="Times New Roman"/>
              <a:cs typeface="Times New Roman"/>
            </a:endParaRPr>
          </a:p>
          <a:p>
            <a:pPr marL="6355715" marR="906780" indent="-635" algn="ctr">
              <a:lnSpc>
                <a:spcPts val="1650"/>
              </a:lnSpc>
            </a:pP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Encourage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our </a:t>
            </a:r>
            <a:r>
              <a:rPr sz="155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Pacific </a:t>
            </a:r>
            <a:r>
              <a:rPr sz="155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communities to learn </a:t>
            </a:r>
            <a:r>
              <a:rPr sz="15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about the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vaccine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and </a:t>
            </a:r>
            <a:r>
              <a:rPr sz="1550" b="1" i="1" spc="-66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to</a:t>
            </a:r>
            <a:r>
              <a:rPr sz="15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be</a:t>
            </a:r>
            <a:r>
              <a:rPr sz="155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vaccinated</a:t>
            </a:r>
            <a:endParaRPr sz="155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1745" y="492194"/>
            <a:ext cx="3784600" cy="838835"/>
            <a:chOff x="81745" y="492194"/>
            <a:chExt cx="3784600" cy="838835"/>
          </a:xfrm>
        </p:grpSpPr>
        <p:sp>
          <p:nvSpPr>
            <p:cNvPr id="25" name="object 25"/>
            <p:cNvSpPr/>
            <p:nvPr/>
          </p:nvSpPr>
          <p:spPr>
            <a:xfrm>
              <a:off x="157645" y="568121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7086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708692" y="762304"/>
                  </a:lnTo>
                  <a:lnTo>
                    <a:pt x="3708692" y="686384"/>
                  </a:lnTo>
                  <a:lnTo>
                    <a:pt x="37086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745" y="492194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6081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708679" y="0"/>
                  </a:lnTo>
                  <a:lnTo>
                    <a:pt x="36081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2066925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-30" dirty="0">
                <a:latin typeface="Futura PT Bold"/>
                <a:cs typeface="Futura PT Bold"/>
              </a:rPr>
              <a:t>PACIFIC</a:t>
            </a:r>
            <a:r>
              <a:rPr sz="2100" i="1" spc="-7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PEOPLES </a:t>
            </a:r>
            <a:r>
              <a:rPr sz="2100" i="1" spc="-480" dirty="0">
                <a:latin typeface="Futura PT Bold"/>
                <a:cs typeface="Futura PT Bold"/>
              </a:rPr>
              <a:t> </a:t>
            </a:r>
            <a:r>
              <a:rPr sz="2100" i="1" spc="-45" dirty="0">
                <a:latin typeface="Futura PT Bold"/>
                <a:cs typeface="Futura PT Bold"/>
              </a:rPr>
              <a:t>AT</a:t>
            </a:r>
            <a:r>
              <a:rPr sz="2100" i="1" spc="-1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RISK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1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619999"/>
              <a:ext cx="9660255" cy="5133340"/>
            </a:xfrm>
            <a:custGeom>
              <a:avLst/>
              <a:gdLst/>
              <a:ahLst/>
              <a:cxnLst/>
              <a:rect l="l" t="t" r="r" b="b"/>
              <a:pathLst>
                <a:path w="9660255" h="5133340">
                  <a:moveTo>
                    <a:pt x="9659848" y="0"/>
                  </a:moveTo>
                  <a:lnTo>
                    <a:pt x="0" y="0"/>
                  </a:lnTo>
                  <a:lnTo>
                    <a:pt x="0" y="5132997"/>
                  </a:lnTo>
                  <a:lnTo>
                    <a:pt x="9659848" y="5132997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1785899"/>
              <a:ext cx="9394190" cy="4821555"/>
            </a:xfrm>
            <a:custGeom>
              <a:avLst/>
              <a:gdLst/>
              <a:ahLst/>
              <a:cxnLst/>
              <a:rect l="l" t="t" r="r" b="b"/>
              <a:pathLst>
                <a:path w="9394190" h="4821555">
                  <a:moveTo>
                    <a:pt x="4103992" y="0"/>
                  </a:moveTo>
                  <a:lnTo>
                    <a:pt x="0" y="0"/>
                  </a:lnTo>
                  <a:lnTo>
                    <a:pt x="0" y="2279104"/>
                  </a:lnTo>
                  <a:lnTo>
                    <a:pt x="4103992" y="2279104"/>
                  </a:lnTo>
                  <a:lnTo>
                    <a:pt x="4103992" y="0"/>
                  </a:lnTo>
                  <a:close/>
                </a:path>
                <a:path w="9394190" h="4821555">
                  <a:moveTo>
                    <a:pt x="9393847" y="2435339"/>
                  </a:moveTo>
                  <a:lnTo>
                    <a:pt x="0" y="2435339"/>
                  </a:lnTo>
                  <a:lnTo>
                    <a:pt x="0" y="4821047"/>
                  </a:lnTo>
                  <a:lnTo>
                    <a:pt x="9393847" y="4821047"/>
                  </a:lnTo>
                  <a:lnTo>
                    <a:pt x="9393847" y="2435339"/>
                  </a:lnTo>
                  <a:close/>
                </a:path>
                <a:path w="9394190" h="4821555">
                  <a:moveTo>
                    <a:pt x="9393847" y="0"/>
                  </a:moveTo>
                  <a:lnTo>
                    <a:pt x="4243908" y="0"/>
                  </a:lnTo>
                  <a:lnTo>
                    <a:pt x="4243908" y="2279104"/>
                  </a:lnTo>
                  <a:lnTo>
                    <a:pt x="9393847" y="2279104"/>
                  </a:lnTo>
                  <a:lnTo>
                    <a:pt x="9393847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7481" y="1785899"/>
              <a:ext cx="3878516" cy="22791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00775" y="1870963"/>
              <a:ext cx="3366617" cy="336663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85232" y="2090254"/>
              <a:ext cx="1844357" cy="184435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67729" y="1485569"/>
              <a:ext cx="1042428" cy="10424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82965" y="3262528"/>
              <a:ext cx="3903116" cy="334347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824776" y="5139123"/>
              <a:ext cx="2515870" cy="1183005"/>
            </a:xfrm>
            <a:custGeom>
              <a:avLst/>
              <a:gdLst/>
              <a:ahLst/>
              <a:cxnLst/>
              <a:rect l="l" t="t" r="r" b="b"/>
              <a:pathLst>
                <a:path w="2515870" h="1183004">
                  <a:moveTo>
                    <a:pt x="2446159" y="1182497"/>
                  </a:moveTo>
                  <a:lnTo>
                    <a:pt x="0" y="1182497"/>
                  </a:lnTo>
                  <a:lnTo>
                    <a:pt x="69475" y="0"/>
                  </a:lnTo>
                  <a:lnTo>
                    <a:pt x="2515634" y="0"/>
                  </a:lnTo>
                  <a:lnTo>
                    <a:pt x="2446159" y="1182497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74001" y="5068041"/>
              <a:ext cx="2515870" cy="1183005"/>
            </a:xfrm>
            <a:custGeom>
              <a:avLst/>
              <a:gdLst/>
              <a:ahLst/>
              <a:cxnLst/>
              <a:rect l="l" t="t" r="r" b="b"/>
              <a:pathLst>
                <a:path w="2515870" h="1183004">
                  <a:moveTo>
                    <a:pt x="2446147" y="1182484"/>
                  </a:moveTo>
                  <a:lnTo>
                    <a:pt x="0" y="1182484"/>
                  </a:lnTo>
                  <a:lnTo>
                    <a:pt x="69473" y="0"/>
                  </a:lnTo>
                  <a:lnTo>
                    <a:pt x="2515620" y="0"/>
                  </a:lnTo>
                  <a:lnTo>
                    <a:pt x="2446147" y="11824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73991" y="5068031"/>
              <a:ext cx="2515870" cy="1183005"/>
            </a:xfrm>
            <a:custGeom>
              <a:avLst/>
              <a:gdLst/>
              <a:ahLst/>
              <a:cxnLst/>
              <a:rect l="l" t="t" r="r" b="b"/>
              <a:pathLst>
                <a:path w="2515870" h="1183004">
                  <a:moveTo>
                    <a:pt x="69487" y="0"/>
                  </a:moveTo>
                  <a:lnTo>
                    <a:pt x="0" y="1182496"/>
                  </a:lnTo>
                  <a:lnTo>
                    <a:pt x="2446159" y="1182496"/>
                  </a:lnTo>
                  <a:lnTo>
                    <a:pt x="2515634" y="0"/>
                  </a:lnTo>
                  <a:lnTo>
                    <a:pt x="69487" y="0"/>
                  </a:lnTo>
                  <a:close/>
                </a:path>
              </a:pathLst>
            </a:custGeom>
            <a:ln w="20432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982873" y="5235214"/>
            <a:ext cx="2070100" cy="63119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indent="-1270" algn="ctr">
              <a:lnSpc>
                <a:spcPts val="1520"/>
              </a:lnSpc>
              <a:spcBef>
                <a:spcPts val="320"/>
              </a:spcBef>
            </a:pPr>
            <a:r>
              <a:rPr sz="14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The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virus </a:t>
            </a:r>
            <a:r>
              <a:rPr sz="14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can be more </a:t>
            </a:r>
            <a:r>
              <a:rPr sz="1400" b="1" i="1" spc="-59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dangerous for people </a:t>
            </a:r>
            <a:r>
              <a:rPr sz="14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 who</a:t>
            </a:r>
            <a:r>
              <a:rPr sz="14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have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20" dirty="0">
                <a:solidFill>
                  <a:srgbClr val="725A90"/>
                </a:solidFill>
                <a:latin typeface="Comic Sans MS"/>
                <a:cs typeface="Comic Sans MS"/>
              </a:rPr>
              <a:t>an</a:t>
            </a:r>
            <a:r>
              <a:rPr sz="140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underlying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598892" y="3167722"/>
            <a:ext cx="1810385" cy="624205"/>
            <a:chOff x="7598892" y="3167722"/>
            <a:chExt cx="1810385" cy="624205"/>
          </a:xfrm>
        </p:grpSpPr>
        <p:sp>
          <p:nvSpPr>
            <p:cNvPr id="27" name="object 27"/>
            <p:cNvSpPr/>
            <p:nvPr/>
          </p:nvSpPr>
          <p:spPr>
            <a:xfrm>
              <a:off x="7654665" y="3241984"/>
              <a:ext cx="1754505" cy="549910"/>
            </a:xfrm>
            <a:custGeom>
              <a:avLst/>
              <a:gdLst/>
              <a:ahLst/>
              <a:cxnLst/>
              <a:rect l="l" t="t" r="r" b="b"/>
              <a:pathLst>
                <a:path w="1754504" h="549910">
                  <a:moveTo>
                    <a:pt x="1709496" y="549605"/>
                  </a:moveTo>
                  <a:lnTo>
                    <a:pt x="0" y="549605"/>
                  </a:lnTo>
                  <a:lnTo>
                    <a:pt x="44775" y="0"/>
                  </a:lnTo>
                  <a:lnTo>
                    <a:pt x="1754258" y="0"/>
                  </a:lnTo>
                  <a:lnTo>
                    <a:pt x="1709496" y="549605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608424" y="3177245"/>
              <a:ext cx="1754505" cy="549910"/>
            </a:xfrm>
            <a:custGeom>
              <a:avLst/>
              <a:gdLst/>
              <a:ahLst/>
              <a:cxnLst/>
              <a:rect l="l" t="t" r="r" b="b"/>
              <a:pathLst>
                <a:path w="1754504" h="549910">
                  <a:moveTo>
                    <a:pt x="1709496" y="549605"/>
                  </a:moveTo>
                  <a:lnTo>
                    <a:pt x="0" y="549605"/>
                  </a:lnTo>
                  <a:lnTo>
                    <a:pt x="44775" y="0"/>
                  </a:lnTo>
                  <a:lnTo>
                    <a:pt x="1754258" y="0"/>
                  </a:lnTo>
                  <a:lnTo>
                    <a:pt x="1709496" y="5496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608417" y="3177247"/>
              <a:ext cx="1754505" cy="549910"/>
            </a:xfrm>
            <a:custGeom>
              <a:avLst/>
              <a:gdLst/>
              <a:ahLst/>
              <a:cxnLst/>
              <a:rect l="l" t="t" r="r" b="b"/>
              <a:pathLst>
                <a:path w="1754504" h="549910">
                  <a:moveTo>
                    <a:pt x="44775" y="0"/>
                  </a:moveTo>
                  <a:lnTo>
                    <a:pt x="0" y="549605"/>
                  </a:lnTo>
                  <a:lnTo>
                    <a:pt x="1709496" y="549605"/>
                  </a:lnTo>
                  <a:lnTo>
                    <a:pt x="1754271" y="0"/>
                  </a:lnTo>
                  <a:lnTo>
                    <a:pt x="44775" y="0"/>
                  </a:lnTo>
                  <a:close/>
                </a:path>
              </a:pathLst>
            </a:custGeom>
            <a:ln w="18617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818105" y="3241396"/>
            <a:ext cx="1336040" cy="40132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53340" marR="5080" indent="-41275">
              <a:lnSpc>
                <a:spcPts val="1380"/>
              </a:lnSpc>
              <a:spcBef>
                <a:spcPts val="305"/>
              </a:spcBef>
            </a:pP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</a:t>
            </a:r>
            <a:r>
              <a:rPr sz="130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virus</a:t>
            </a:r>
            <a:r>
              <a:rPr sz="1300" b="1" i="1" spc="-4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makes </a:t>
            </a:r>
            <a:r>
              <a:rPr sz="1300" b="1" i="1" spc="-55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copies</a:t>
            </a:r>
            <a:r>
              <a:rPr sz="1300" b="1" i="1" spc="-25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of</a:t>
            </a:r>
            <a:r>
              <a:rPr sz="13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-5" dirty="0">
                <a:solidFill>
                  <a:srgbClr val="725A90"/>
                </a:solidFill>
                <a:latin typeface="Comic Sans MS"/>
                <a:cs typeface="Comic Sans MS"/>
              </a:rPr>
              <a:t>itself</a:t>
            </a:r>
            <a:endParaRPr sz="1300">
              <a:latin typeface="Comic Sans MS"/>
              <a:cs typeface="Comic Sans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88335" y="2744725"/>
            <a:ext cx="1811020" cy="624205"/>
            <a:chOff x="2388335" y="2744725"/>
            <a:chExt cx="1811020" cy="624205"/>
          </a:xfrm>
        </p:grpSpPr>
        <p:sp>
          <p:nvSpPr>
            <p:cNvPr id="32" name="object 32"/>
            <p:cNvSpPr/>
            <p:nvPr/>
          </p:nvSpPr>
          <p:spPr>
            <a:xfrm>
              <a:off x="2444106" y="2819002"/>
              <a:ext cx="1755139" cy="549910"/>
            </a:xfrm>
            <a:custGeom>
              <a:avLst/>
              <a:gdLst/>
              <a:ahLst/>
              <a:cxnLst/>
              <a:rect l="l" t="t" r="r" b="b"/>
              <a:pathLst>
                <a:path w="1755139" h="549910">
                  <a:moveTo>
                    <a:pt x="1709902" y="549732"/>
                  </a:moveTo>
                  <a:lnTo>
                    <a:pt x="0" y="549732"/>
                  </a:lnTo>
                  <a:lnTo>
                    <a:pt x="44791" y="0"/>
                  </a:lnTo>
                  <a:lnTo>
                    <a:pt x="1754680" y="0"/>
                  </a:lnTo>
                  <a:lnTo>
                    <a:pt x="1709902" y="54973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97856" y="2754251"/>
              <a:ext cx="1755139" cy="549910"/>
            </a:xfrm>
            <a:custGeom>
              <a:avLst/>
              <a:gdLst/>
              <a:ahLst/>
              <a:cxnLst/>
              <a:rect l="l" t="t" r="r" b="b"/>
              <a:pathLst>
                <a:path w="1755139" h="549910">
                  <a:moveTo>
                    <a:pt x="1709902" y="549732"/>
                  </a:moveTo>
                  <a:lnTo>
                    <a:pt x="0" y="549732"/>
                  </a:lnTo>
                  <a:lnTo>
                    <a:pt x="44791" y="0"/>
                  </a:lnTo>
                  <a:lnTo>
                    <a:pt x="1754680" y="0"/>
                  </a:lnTo>
                  <a:lnTo>
                    <a:pt x="1709902" y="5497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97860" y="2754250"/>
              <a:ext cx="1755139" cy="549910"/>
            </a:xfrm>
            <a:custGeom>
              <a:avLst/>
              <a:gdLst/>
              <a:ahLst/>
              <a:cxnLst/>
              <a:rect l="l" t="t" r="r" b="b"/>
              <a:pathLst>
                <a:path w="1755139" h="549910">
                  <a:moveTo>
                    <a:pt x="44778" y="0"/>
                  </a:moveTo>
                  <a:lnTo>
                    <a:pt x="0" y="549732"/>
                  </a:lnTo>
                  <a:lnTo>
                    <a:pt x="1709902" y="549732"/>
                  </a:lnTo>
                  <a:lnTo>
                    <a:pt x="1754680" y="0"/>
                  </a:lnTo>
                  <a:lnTo>
                    <a:pt x="44778" y="0"/>
                  </a:lnTo>
                  <a:close/>
                </a:path>
              </a:pathLst>
            </a:custGeom>
            <a:ln w="18630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2547919" y="2818417"/>
            <a:ext cx="1457325" cy="40132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81915">
              <a:lnSpc>
                <a:spcPts val="1380"/>
              </a:lnSpc>
              <a:spcBef>
                <a:spcPts val="305"/>
              </a:spcBef>
            </a:pP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The 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virus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grabs </a:t>
            </a:r>
            <a:r>
              <a:rPr sz="130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onto</a:t>
            </a:r>
            <a:r>
              <a:rPr sz="13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healthy</a:t>
            </a:r>
            <a:r>
              <a:rPr sz="1300" b="1" i="1" spc="-3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300" b="1" i="1" dirty="0">
                <a:solidFill>
                  <a:srgbClr val="725A90"/>
                </a:solidFill>
                <a:latin typeface="Comic Sans MS"/>
                <a:cs typeface="Comic Sans MS"/>
              </a:rPr>
              <a:t>cells</a:t>
            </a:r>
            <a:endParaRPr sz="1300">
              <a:latin typeface="Comic Sans MS"/>
              <a:cs typeface="Comic Sans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1745" y="492194"/>
            <a:ext cx="3784600" cy="838835"/>
            <a:chOff x="81745" y="492194"/>
            <a:chExt cx="3784600" cy="838835"/>
          </a:xfrm>
        </p:grpSpPr>
        <p:sp>
          <p:nvSpPr>
            <p:cNvPr id="37" name="object 37"/>
            <p:cNvSpPr/>
            <p:nvPr/>
          </p:nvSpPr>
          <p:spPr>
            <a:xfrm>
              <a:off x="157645" y="568121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7086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708692" y="762304"/>
                  </a:lnTo>
                  <a:lnTo>
                    <a:pt x="3708692" y="686384"/>
                  </a:lnTo>
                  <a:lnTo>
                    <a:pt x="37086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1745" y="492194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6081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708679" y="0"/>
                  </a:lnTo>
                  <a:lnTo>
                    <a:pt x="36081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3192145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spc="-25" dirty="0">
                <a:latin typeface="Futura PT Bold"/>
                <a:cs typeface="Futura PT Bold"/>
              </a:rPr>
              <a:t>WHAT </a:t>
            </a:r>
            <a:r>
              <a:rPr sz="2100" i="1" spc="-30" dirty="0">
                <a:latin typeface="Futura PT Bold"/>
                <a:cs typeface="Futura PT Bold"/>
              </a:rPr>
              <a:t>COVID-19 </a:t>
            </a:r>
            <a:r>
              <a:rPr sz="2100" i="1" dirty="0">
                <a:latin typeface="Futura PT Bold"/>
                <a:cs typeface="Futura PT Bold"/>
              </a:rPr>
              <a:t>DOES TO </a:t>
            </a:r>
            <a:r>
              <a:rPr sz="2100" i="1" spc="-48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THE</a:t>
            </a:r>
            <a:r>
              <a:rPr sz="2100" i="1" spc="-5" dirty="0">
                <a:latin typeface="Futura PT Bold"/>
                <a:cs typeface="Futura PT Bold"/>
              </a:rPr>
              <a:t> </a:t>
            </a:r>
            <a:r>
              <a:rPr sz="2100" i="1" spc="-20" dirty="0">
                <a:latin typeface="Futura PT Bold"/>
                <a:cs typeface="Futura PT Bold"/>
              </a:rPr>
              <a:t>BODY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302575" y="5795468"/>
            <a:ext cx="1431290" cy="2806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14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health</a:t>
            </a:r>
            <a:r>
              <a:rPr sz="1400" b="1" i="1" spc="-2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400" b="1" i="1" spc="15" dirty="0">
                <a:solidFill>
                  <a:srgbClr val="725A90"/>
                </a:solidFill>
                <a:latin typeface="Comic Sans MS"/>
                <a:cs typeface="Comic Sans MS"/>
              </a:rPr>
              <a:t>condition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13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849" y="250677"/>
            <a:ext cx="11819890" cy="6502400"/>
            <a:chOff x="119849" y="250677"/>
            <a:chExt cx="11819890" cy="6502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48880" y="5178480"/>
              <a:ext cx="208000" cy="2307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8549" y="5178475"/>
              <a:ext cx="212610" cy="23074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532491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67" y="180340"/>
                  </a:moveTo>
                  <a:lnTo>
                    <a:pt x="64617" y="180340"/>
                  </a:lnTo>
                  <a:lnTo>
                    <a:pt x="64617" y="138430"/>
                  </a:lnTo>
                  <a:lnTo>
                    <a:pt x="167132" y="138430"/>
                  </a:lnTo>
                  <a:lnTo>
                    <a:pt x="167132" y="88900"/>
                  </a:lnTo>
                  <a:lnTo>
                    <a:pt x="64617" y="88900"/>
                  </a:lnTo>
                  <a:lnTo>
                    <a:pt x="64617" y="50800"/>
                  </a:lnTo>
                  <a:lnTo>
                    <a:pt x="180975" y="50800"/>
                  </a:lnTo>
                  <a:lnTo>
                    <a:pt x="180975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67" y="231140"/>
                  </a:lnTo>
                  <a:lnTo>
                    <a:pt x="185267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041" y="5178480"/>
              <a:ext cx="207987" cy="230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954463" y="5178480"/>
              <a:ext cx="268605" cy="231140"/>
            </a:xfrm>
            <a:custGeom>
              <a:avLst/>
              <a:gdLst/>
              <a:ahLst/>
              <a:cxnLst/>
              <a:rect l="l" t="t" r="r" b="b"/>
              <a:pathLst>
                <a:path w="268604" h="231139">
                  <a:moveTo>
                    <a:pt x="166141" y="0"/>
                  </a:moveTo>
                  <a:lnTo>
                    <a:pt x="101866" y="0"/>
                  </a:lnTo>
                  <a:lnTo>
                    <a:pt x="0" y="230746"/>
                  </a:lnTo>
                  <a:lnTo>
                    <a:pt x="66598" y="230746"/>
                  </a:lnTo>
                  <a:lnTo>
                    <a:pt x="84734" y="185915"/>
                  </a:lnTo>
                  <a:lnTo>
                    <a:pt x="248482" y="185915"/>
                  </a:lnTo>
                  <a:lnTo>
                    <a:pt x="227164" y="137782"/>
                  </a:lnTo>
                  <a:lnTo>
                    <a:pt x="103847" y="137782"/>
                  </a:lnTo>
                  <a:lnTo>
                    <a:pt x="133502" y="63944"/>
                  </a:lnTo>
                  <a:lnTo>
                    <a:pt x="194462" y="63944"/>
                  </a:lnTo>
                  <a:lnTo>
                    <a:pt x="166141" y="0"/>
                  </a:lnTo>
                  <a:close/>
                </a:path>
                <a:path w="268604" h="231139">
                  <a:moveTo>
                    <a:pt x="248482" y="185915"/>
                  </a:moveTo>
                  <a:lnTo>
                    <a:pt x="182295" y="185915"/>
                  </a:lnTo>
                  <a:lnTo>
                    <a:pt x="200431" y="230746"/>
                  </a:lnTo>
                  <a:lnTo>
                    <a:pt x="268338" y="230746"/>
                  </a:lnTo>
                  <a:lnTo>
                    <a:pt x="248482" y="185915"/>
                  </a:lnTo>
                  <a:close/>
                </a:path>
                <a:path w="268604" h="231139">
                  <a:moveTo>
                    <a:pt x="194462" y="63944"/>
                  </a:moveTo>
                  <a:lnTo>
                    <a:pt x="133502" y="63944"/>
                  </a:lnTo>
                  <a:lnTo>
                    <a:pt x="163182" y="137782"/>
                  </a:lnTo>
                  <a:lnTo>
                    <a:pt x="227164" y="137782"/>
                  </a:lnTo>
                  <a:lnTo>
                    <a:pt x="194462" y="63944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1297" y="5178475"/>
              <a:ext cx="212598" cy="23074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485245" y="5178462"/>
              <a:ext cx="185420" cy="231140"/>
            </a:xfrm>
            <a:custGeom>
              <a:avLst/>
              <a:gdLst/>
              <a:ahLst/>
              <a:cxnLst/>
              <a:rect l="l" t="t" r="r" b="b"/>
              <a:pathLst>
                <a:path w="185420" h="231139">
                  <a:moveTo>
                    <a:pt x="185254" y="180340"/>
                  </a:moveTo>
                  <a:lnTo>
                    <a:pt x="64604" y="180340"/>
                  </a:lnTo>
                  <a:lnTo>
                    <a:pt x="64604" y="138430"/>
                  </a:lnTo>
                  <a:lnTo>
                    <a:pt x="167119" y="138430"/>
                  </a:lnTo>
                  <a:lnTo>
                    <a:pt x="167119" y="88900"/>
                  </a:lnTo>
                  <a:lnTo>
                    <a:pt x="64604" y="88900"/>
                  </a:lnTo>
                  <a:lnTo>
                    <a:pt x="64604" y="50800"/>
                  </a:lnTo>
                  <a:lnTo>
                    <a:pt x="180962" y="50800"/>
                  </a:lnTo>
                  <a:lnTo>
                    <a:pt x="180962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8900"/>
                  </a:lnTo>
                  <a:lnTo>
                    <a:pt x="0" y="138430"/>
                  </a:lnTo>
                  <a:lnTo>
                    <a:pt x="0" y="180340"/>
                  </a:lnTo>
                  <a:lnTo>
                    <a:pt x="0" y="231140"/>
                  </a:lnTo>
                  <a:lnTo>
                    <a:pt x="185254" y="231140"/>
                  </a:lnTo>
                  <a:lnTo>
                    <a:pt x="185254" y="1803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07341" y="5463716"/>
              <a:ext cx="450597" cy="16527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894631" y="5464733"/>
              <a:ext cx="234315" cy="163195"/>
            </a:xfrm>
            <a:custGeom>
              <a:avLst/>
              <a:gdLst/>
              <a:ahLst/>
              <a:cxnLst/>
              <a:rect l="l" t="t" r="r" b="b"/>
              <a:pathLst>
                <a:path w="234315" h="163195">
                  <a:moveTo>
                    <a:pt x="17195" y="368"/>
                  </a:moveTo>
                  <a:lnTo>
                    <a:pt x="0" y="368"/>
                  </a:lnTo>
                  <a:lnTo>
                    <a:pt x="0" y="162864"/>
                  </a:lnTo>
                  <a:lnTo>
                    <a:pt x="17195" y="162864"/>
                  </a:lnTo>
                  <a:lnTo>
                    <a:pt x="17195" y="368"/>
                  </a:lnTo>
                  <a:close/>
                </a:path>
                <a:path w="234315" h="163195">
                  <a:moveTo>
                    <a:pt x="181521" y="0"/>
                  </a:moveTo>
                  <a:lnTo>
                    <a:pt x="70091" y="0"/>
                  </a:lnTo>
                  <a:lnTo>
                    <a:pt x="70091" y="15240"/>
                  </a:lnTo>
                  <a:lnTo>
                    <a:pt x="70091" y="78740"/>
                  </a:lnTo>
                  <a:lnTo>
                    <a:pt x="70091" y="93980"/>
                  </a:lnTo>
                  <a:lnTo>
                    <a:pt x="70091" y="162560"/>
                  </a:lnTo>
                  <a:lnTo>
                    <a:pt x="87287" y="162560"/>
                  </a:lnTo>
                  <a:lnTo>
                    <a:pt x="87287" y="93980"/>
                  </a:lnTo>
                  <a:lnTo>
                    <a:pt x="171310" y="93980"/>
                  </a:lnTo>
                  <a:lnTo>
                    <a:pt x="171310" y="78740"/>
                  </a:lnTo>
                  <a:lnTo>
                    <a:pt x="87287" y="78740"/>
                  </a:lnTo>
                  <a:lnTo>
                    <a:pt x="87287" y="15240"/>
                  </a:lnTo>
                  <a:lnTo>
                    <a:pt x="181521" y="15240"/>
                  </a:lnTo>
                  <a:lnTo>
                    <a:pt x="181521" y="0"/>
                  </a:lnTo>
                  <a:close/>
                </a:path>
                <a:path w="234315" h="163195">
                  <a:moveTo>
                    <a:pt x="234264" y="368"/>
                  </a:moveTo>
                  <a:lnTo>
                    <a:pt x="217068" y="368"/>
                  </a:lnTo>
                  <a:lnTo>
                    <a:pt x="217068" y="162864"/>
                  </a:lnTo>
                  <a:lnTo>
                    <a:pt x="234264" y="162864"/>
                  </a:lnTo>
                  <a:lnTo>
                    <a:pt x="234264" y="368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7423" y="5463716"/>
              <a:ext cx="144614" cy="1652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15308" y="4368190"/>
              <a:ext cx="690245" cy="690880"/>
            </a:xfrm>
            <a:custGeom>
              <a:avLst/>
              <a:gdLst/>
              <a:ahLst/>
              <a:cxnLst/>
              <a:rect l="l" t="t" r="r" b="b"/>
              <a:pathLst>
                <a:path w="690245" h="690879">
                  <a:moveTo>
                    <a:pt x="4025" y="316090"/>
                  </a:moveTo>
                  <a:lnTo>
                    <a:pt x="304" y="315810"/>
                  </a:lnTo>
                  <a:lnTo>
                    <a:pt x="0" y="318706"/>
                  </a:lnTo>
                  <a:lnTo>
                    <a:pt x="3733" y="318960"/>
                  </a:lnTo>
                  <a:lnTo>
                    <a:pt x="4025" y="316090"/>
                  </a:lnTo>
                  <a:close/>
                </a:path>
                <a:path w="690245" h="690879">
                  <a:moveTo>
                    <a:pt x="4826" y="375564"/>
                  </a:moveTo>
                  <a:lnTo>
                    <a:pt x="4546" y="372694"/>
                  </a:lnTo>
                  <a:lnTo>
                    <a:pt x="825" y="373024"/>
                  </a:lnTo>
                  <a:lnTo>
                    <a:pt x="1092" y="375920"/>
                  </a:lnTo>
                  <a:lnTo>
                    <a:pt x="4826" y="375564"/>
                  </a:lnTo>
                  <a:close/>
                </a:path>
                <a:path w="690245" h="690879">
                  <a:moveTo>
                    <a:pt x="12890" y="260121"/>
                  </a:moveTo>
                  <a:lnTo>
                    <a:pt x="9271" y="259219"/>
                  </a:lnTo>
                  <a:lnTo>
                    <a:pt x="8661" y="262077"/>
                  </a:lnTo>
                  <a:lnTo>
                    <a:pt x="12306" y="262953"/>
                  </a:lnTo>
                  <a:lnTo>
                    <a:pt x="12890" y="260121"/>
                  </a:lnTo>
                  <a:close/>
                </a:path>
                <a:path w="690245" h="690879">
                  <a:moveTo>
                    <a:pt x="14643" y="431330"/>
                  </a:moveTo>
                  <a:lnTo>
                    <a:pt x="13792" y="428561"/>
                  </a:lnTo>
                  <a:lnTo>
                    <a:pt x="10172" y="429501"/>
                  </a:lnTo>
                  <a:lnTo>
                    <a:pt x="11023" y="432295"/>
                  </a:lnTo>
                  <a:lnTo>
                    <a:pt x="14643" y="431330"/>
                  </a:lnTo>
                  <a:close/>
                </a:path>
                <a:path w="690245" h="690879">
                  <a:moveTo>
                    <a:pt x="16573" y="330238"/>
                  </a:moveTo>
                  <a:lnTo>
                    <a:pt x="13779" y="330136"/>
                  </a:lnTo>
                  <a:lnTo>
                    <a:pt x="13754" y="333870"/>
                  </a:lnTo>
                  <a:lnTo>
                    <a:pt x="16560" y="333933"/>
                  </a:lnTo>
                  <a:lnTo>
                    <a:pt x="16573" y="330238"/>
                  </a:lnTo>
                  <a:close/>
                </a:path>
                <a:path w="690245" h="690879">
                  <a:moveTo>
                    <a:pt x="16814" y="361175"/>
                  </a:moveTo>
                  <a:lnTo>
                    <a:pt x="16446" y="357479"/>
                  </a:lnTo>
                  <a:lnTo>
                    <a:pt x="13652" y="357606"/>
                  </a:lnTo>
                  <a:lnTo>
                    <a:pt x="14008" y="361327"/>
                  </a:lnTo>
                  <a:lnTo>
                    <a:pt x="16814" y="361175"/>
                  </a:lnTo>
                  <a:close/>
                </a:path>
                <a:path w="690245" h="690879">
                  <a:moveTo>
                    <a:pt x="18796" y="303072"/>
                  </a:moveTo>
                  <a:lnTo>
                    <a:pt x="16014" y="302742"/>
                  </a:lnTo>
                  <a:lnTo>
                    <a:pt x="15621" y="306451"/>
                  </a:lnTo>
                  <a:lnTo>
                    <a:pt x="18415" y="306755"/>
                  </a:lnTo>
                  <a:lnTo>
                    <a:pt x="18796" y="303072"/>
                  </a:lnTo>
                  <a:close/>
                </a:path>
                <a:path w="690245" h="690879">
                  <a:moveTo>
                    <a:pt x="19431" y="388315"/>
                  </a:moveTo>
                  <a:lnTo>
                    <a:pt x="19088" y="384632"/>
                  </a:lnTo>
                  <a:lnTo>
                    <a:pt x="16294" y="384987"/>
                  </a:lnTo>
                  <a:lnTo>
                    <a:pt x="16662" y="388708"/>
                  </a:lnTo>
                  <a:lnTo>
                    <a:pt x="19431" y="388315"/>
                  </a:lnTo>
                  <a:close/>
                </a:path>
                <a:path w="690245" h="690879">
                  <a:moveTo>
                    <a:pt x="23139" y="276225"/>
                  </a:moveTo>
                  <a:lnTo>
                    <a:pt x="20396" y="275653"/>
                  </a:lnTo>
                  <a:lnTo>
                    <a:pt x="19634" y="279311"/>
                  </a:lnTo>
                  <a:lnTo>
                    <a:pt x="22377" y="279844"/>
                  </a:lnTo>
                  <a:lnTo>
                    <a:pt x="23139" y="276225"/>
                  </a:lnTo>
                  <a:close/>
                </a:path>
                <a:path w="690245" h="690879">
                  <a:moveTo>
                    <a:pt x="24485" y="415074"/>
                  </a:moveTo>
                  <a:lnTo>
                    <a:pt x="23761" y="411454"/>
                  </a:lnTo>
                  <a:lnTo>
                    <a:pt x="21018" y="412038"/>
                  </a:lnTo>
                  <a:lnTo>
                    <a:pt x="21755" y="415696"/>
                  </a:lnTo>
                  <a:lnTo>
                    <a:pt x="24485" y="415074"/>
                  </a:lnTo>
                  <a:close/>
                </a:path>
                <a:path w="690245" h="690879">
                  <a:moveTo>
                    <a:pt x="24549" y="317639"/>
                  </a:moveTo>
                  <a:lnTo>
                    <a:pt x="17551" y="317106"/>
                  </a:lnTo>
                  <a:lnTo>
                    <a:pt x="18275" y="310222"/>
                  </a:lnTo>
                  <a:lnTo>
                    <a:pt x="15494" y="309943"/>
                  </a:lnTo>
                  <a:lnTo>
                    <a:pt x="14757" y="316903"/>
                  </a:lnTo>
                  <a:lnTo>
                    <a:pt x="7759" y="316369"/>
                  </a:lnTo>
                  <a:lnTo>
                    <a:pt x="7454" y="319214"/>
                  </a:lnTo>
                  <a:lnTo>
                    <a:pt x="14465" y="319684"/>
                  </a:lnTo>
                  <a:lnTo>
                    <a:pt x="14173" y="321995"/>
                  </a:lnTo>
                  <a:lnTo>
                    <a:pt x="13957" y="324307"/>
                  </a:lnTo>
                  <a:lnTo>
                    <a:pt x="14033" y="326644"/>
                  </a:lnTo>
                  <a:lnTo>
                    <a:pt x="16840" y="326771"/>
                  </a:lnTo>
                  <a:lnTo>
                    <a:pt x="16751" y="324459"/>
                  </a:lnTo>
                  <a:lnTo>
                    <a:pt x="16967" y="322160"/>
                  </a:lnTo>
                  <a:lnTo>
                    <a:pt x="17259" y="319862"/>
                  </a:lnTo>
                  <a:lnTo>
                    <a:pt x="24257" y="320332"/>
                  </a:lnTo>
                  <a:lnTo>
                    <a:pt x="24549" y="317639"/>
                  </a:lnTo>
                  <a:close/>
                </a:path>
                <a:path w="690245" h="690879">
                  <a:moveTo>
                    <a:pt x="25285" y="373583"/>
                  </a:moveTo>
                  <a:lnTo>
                    <a:pt x="25019" y="370878"/>
                  </a:lnTo>
                  <a:lnTo>
                    <a:pt x="18034" y="371500"/>
                  </a:lnTo>
                  <a:lnTo>
                    <a:pt x="17373" y="364604"/>
                  </a:lnTo>
                  <a:lnTo>
                    <a:pt x="14566" y="364794"/>
                  </a:lnTo>
                  <a:lnTo>
                    <a:pt x="15240" y="371741"/>
                  </a:lnTo>
                  <a:lnTo>
                    <a:pt x="8255" y="372364"/>
                  </a:lnTo>
                  <a:lnTo>
                    <a:pt x="8534" y="375208"/>
                  </a:lnTo>
                  <a:lnTo>
                    <a:pt x="15506" y="374535"/>
                  </a:lnTo>
                  <a:lnTo>
                    <a:pt x="16179" y="381482"/>
                  </a:lnTo>
                  <a:lnTo>
                    <a:pt x="18973" y="381152"/>
                  </a:lnTo>
                  <a:lnTo>
                    <a:pt x="18300" y="374256"/>
                  </a:lnTo>
                  <a:lnTo>
                    <a:pt x="25285" y="373583"/>
                  </a:lnTo>
                  <a:close/>
                </a:path>
                <a:path w="690245" h="690879">
                  <a:moveTo>
                    <a:pt x="29629" y="249745"/>
                  </a:moveTo>
                  <a:lnTo>
                    <a:pt x="26936" y="248958"/>
                  </a:lnTo>
                  <a:lnTo>
                    <a:pt x="25819" y="252514"/>
                  </a:lnTo>
                  <a:lnTo>
                    <a:pt x="28511" y="253276"/>
                  </a:lnTo>
                  <a:lnTo>
                    <a:pt x="29629" y="249745"/>
                  </a:lnTo>
                  <a:close/>
                </a:path>
                <a:path w="690245" h="690879">
                  <a:moveTo>
                    <a:pt x="31521" y="318173"/>
                  </a:moveTo>
                  <a:lnTo>
                    <a:pt x="27800" y="317893"/>
                  </a:lnTo>
                  <a:lnTo>
                    <a:pt x="27508" y="320560"/>
                  </a:lnTo>
                  <a:lnTo>
                    <a:pt x="31242" y="320814"/>
                  </a:lnTo>
                  <a:lnTo>
                    <a:pt x="31521" y="318173"/>
                  </a:lnTo>
                  <a:close/>
                </a:path>
                <a:path w="690245" h="690879">
                  <a:moveTo>
                    <a:pt x="31648" y="441375"/>
                  </a:moveTo>
                  <a:lnTo>
                    <a:pt x="30556" y="437832"/>
                  </a:lnTo>
                  <a:lnTo>
                    <a:pt x="27876" y="438645"/>
                  </a:lnTo>
                  <a:lnTo>
                    <a:pt x="28968" y="442214"/>
                  </a:lnTo>
                  <a:lnTo>
                    <a:pt x="31648" y="441375"/>
                  </a:lnTo>
                  <a:close/>
                </a:path>
                <a:path w="690245" h="690879">
                  <a:moveTo>
                    <a:pt x="32270" y="372910"/>
                  </a:moveTo>
                  <a:lnTo>
                    <a:pt x="32004" y="370268"/>
                  </a:lnTo>
                  <a:lnTo>
                    <a:pt x="28295" y="370598"/>
                  </a:lnTo>
                  <a:lnTo>
                    <a:pt x="28549" y="373265"/>
                  </a:lnTo>
                  <a:lnTo>
                    <a:pt x="32270" y="372910"/>
                  </a:lnTo>
                  <a:close/>
                </a:path>
                <a:path w="690245" h="690879">
                  <a:moveTo>
                    <a:pt x="32880" y="265049"/>
                  </a:moveTo>
                  <a:lnTo>
                    <a:pt x="26060" y="263372"/>
                  </a:lnTo>
                  <a:lnTo>
                    <a:pt x="26555" y="261112"/>
                  </a:lnTo>
                  <a:lnTo>
                    <a:pt x="26911" y="258826"/>
                  </a:lnTo>
                  <a:lnTo>
                    <a:pt x="27698" y="256641"/>
                  </a:lnTo>
                  <a:lnTo>
                    <a:pt x="25006" y="255917"/>
                  </a:lnTo>
                  <a:lnTo>
                    <a:pt x="24206" y="258114"/>
                  </a:lnTo>
                  <a:lnTo>
                    <a:pt x="23837" y="260426"/>
                  </a:lnTo>
                  <a:lnTo>
                    <a:pt x="23342" y="262699"/>
                  </a:lnTo>
                  <a:lnTo>
                    <a:pt x="16535" y="261023"/>
                  </a:lnTo>
                  <a:lnTo>
                    <a:pt x="15951" y="263817"/>
                  </a:lnTo>
                  <a:lnTo>
                    <a:pt x="22771" y="265430"/>
                  </a:lnTo>
                  <a:lnTo>
                    <a:pt x="21336" y="272275"/>
                  </a:lnTo>
                  <a:lnTo>
                    <a:pt x="24079" y="272859"/>
                  </a:lnTo>
                  <a:lnTo>
                    <a:pt x="25501" y="266077"/>
                  </a:lnTo>
                  <a:lnTo>
                    <a:pt x="32321" y="267703"/>
                  </a:lnTo>
                  <a:lnTo>
                    <a:pt x="32880" y="265049"/>
                  </a:lnTo>
                  <a:close/>
                </a:path>
                <a:path w="690245" h="690879">
                  <a:moveTo>
                    <a:pt x="34505" y="426008"/>
                  </a:moveTo>
                  <a:lnTo>
                    <a:pt x="33705" y="423418"/>
                  </a:lnTo>
                  <a:lnTo>
                    <a:pt x="26924" y="425170"/>
                  </a:lnTo>
                  <a:lnTo>
                    <a:pt x="26136" y="422986"/>
                  </a:lnTo>
                  <a:lnTo>
                    <a:pt x="25920" y="420662"/>
                  </a:lnTo>
                  <a:lnTo>
                    <a:pt x="25387" y="418414"/>
                  </a:lnTo>
                  <a:lnTo>
                    <a:pt x="22669" y="419061"/>
                  </a:lnTo>
                  <a:lnTo>
                    <a:pt x="23190" y="421335"/>
                  </a:lnTo>
                  <a:lnTo>
                    <a:pt x="23406" y="423672"/>
                  </a:lnTo>
                  <a:lnTo>
                    <a:pt x="24206" y="425881"/>
                  </a:lnTo>
                  <a:lnTo>
                    <a:pt x="17411" y="427634"/>
                  </a:lnTo>
                  <a:lnTo>
                    <a:pt x="18262" y="430364"/>
                  </a:lnTo>
                  <a:lnTo>
                    <a:pt x="25019" y="428548"/>
                  </a:lnTo>
                  <a:lnTo>
                    <a:pt x="27076" y="435229"/>
                  </a:lnTo>
                  <a:lnTo>
                    <a:pt x="29768" y="434441"/>
                  </a:lnTo>
                  <a:lnTo>
                    <a:pt x="27736" y="427824"/>
                  </a:lnTo>
                  <a:lnTo>
                    <a:pt x="34505" y="426008"/>
                  </a:lnTo>
                  <a:close/>
                </a:path>
                <a:path w="690245" h="690879">
                  <a:moveTo>
                    <a:pt x="39687" y="266725"/>
                  </a:moveTo>
                  <a:lnTo>
                    <a:pt x="36042" y="265823"/>
                  </a:lnTo>
                  <a:lnTo>
                    <a:pt x="35509" y="268465"/>
                  </a:lnTo>
                  <a:lnTo>
                    <a:pt x="39141" y="269328"/>
                  </a:lnTo>
                  <a:lnTo>
                    <a:pt x="39687" y="266725"/>
                  </a:lnTo>
                  <a:close/>
                </a:path>
                <a:path w="690245" h="690879">
                  <a:moveTo>
                    <a:pt x="41275" y="424205"/>
                  </a:moveTo>
                  <a:lnTo>
                    <a:pt x="40500" y="421665"/>
                  </a:lnTo>
                  <a:lnTo>
                    <a:pt x="36880" y="422605"/>
                  </a:lnTo>
                  <a:lnTo>
                    <a:pt x="37668" y="425170"/>
                  </a:lnTo>
                  <a:lnTo>
                    <a:pt x="41275" y="424205"/>
                  </a:lnTo>
                  <a:close/>
                </a:path>
                <a:path w="690245" h="690879">
                  <a:moveTo>
                    <a:pt x="252120" y="661035"/>
                  </a:moveTo>
                  <a:lnTo>
                    <a:pt x="248589" y="659955"/>
                  </a:lnTo>
                  <a:lnTo>
                    <a:pt x="247751" y="662635"/>
                  </a:lnTo>
                  <a:lnTo>
                    <a:pt x="251320" y="663727"/>
                  </a:lnTo>
                  <a:lnTo>
                    <a:pt x="252120" y="661035"/>
                  </a:lnTo>
                  <a:close/>
                </a:path>
                <a:path w="690245" h="690879">
                  <a:moveTo>
                    <a:pt x="252120" y="30581"/>
                  </a:moveTo>
                  <a:lnTo>
                    <a:pt x="251320" y="27889"/>
                  </a:lnTo>
                  <a:lnTo>
                    <a:pt x="247751" y="28981"/>
                  </a:lnTo>
                  <a:lnTo>
                    <a:pt x="248589" y="31661"/>
                  </a:lnTo>
                  <a:lnTo>
                    <a:pt x="252120" y="30581"/>
                  </a:lnTo>
                  <a:close/>
                </a:path>
                <a:path w="690245" h="690879">
                  <a:moveTo>
                    <a:pt x="261378" y="677811"/>
                  </a:moveTo>
                  <a:lnTo>
                    <a:pt x="258622" y="676973"/>
                  </a:lnTo>
                  <a:lnTo>
                    <a:pt x="257657" y="680580"/>
                  </a:lnTo>
                  <a:lnTo>
                    <a:pt x="260451" y="681431"/>
                  </a:lnTo>
                  <a:lnTo>
                    <a:pt x="261378" y="677811"/>
                  </a:lnTo>
                  <a:close/>
                </a:path>
                <a:path w="690245" h="690879">
                  <a:moveTo>
                    <a:pt x="261391" y="13817"/>
                  </a:moveTo>
                  <a:lnTo>
                    <a:pt x="260451" y="10198"/>
                  </a:lnTo>
                  <a:lnTo>
                    <a:pt x="257670" y="11049"/>
                  </a:lnTo>
                  <a:lnTo>
                    <a:pt x="258635" y="14655"/>
                  </a:lnTo>
                  <a:lnTo>
                    <a:pt x="261391" y="13817"/>
                  </a:lnTo>
                  <a:close/>
                </a:path>
                <a:path w="690245" h="690879">
                  <a:moveTo>
                    <a:pt x="268287" y="651103"/>
                  </a:moveTo>
                  <a:lnTo>
                    <a:pt x="265760" y="650328"/>
                  </a:lnTo>
                  <a:lnTo>
                    <a:pt x="264795" y="653935"/>
                  </a:lnTo>
                  <a:lnTo>
                    <a:pt x="267347" y="654723"/>
                  </a:lnTo>
                  <a:lnTo>
                    <a:pt x="268287" y="651103"/>
                  </a:lnTo>
                  <a:close/>
                </a:path>
                <a:path w="690245" h="690879">
                  <a:moveTo>
                    <a:pt x="268287" y="40513"/>
                  </a:moveTo>
                  <a:lnTo>
                    <a:pt x="267360" y="36893"/>
                  </a:lnTo>
                  <a:lnTo>
                    <a:pt x="264795" y="37680"/>
                  </a:lnTo>
                  <a:lnTo>
                    <a:pt x="265760" y="41287"/>
                  </a:lnTo>
                  <a:lnTo>
                    <a:pt x="268287" y="40513"/>
                  </a:lnTo>
                  <a:close/>
                </a:path>
                <a:path w="690245" h="690879">
                  <a:moveTo>
                    <a:pt x="271538" y="666216"/>
                  </a:moveTo>
                  <a:lnTo>
                    <a:pt x="269290" y="665683"/>
                  </a:lnTo>
                  <a:lnTo>
                    <a:pt x="266966" y="665467"/>
                  </a:lnTo>
                  <a:lnTo>
                    <a:pt x="264782" y="664692"/>
                  </a:lnTo>
                  <a:lnTo>
                    <a:pt x="266534" y="657898"/>
                  </a:lnTo>
                  <a:lnTo>
                    <a:pt x="263944" y="657098"/>
                  </a:lnTo>
                  <a:lnTo>
                    <a:pt x="262128" y="663867"/>
                  </a:lnTo>
                  <a:lnTo>
                    <a:pt x="255511" y="661835"/>
                  </a:lnTo>
                  <a:lnTo>
                    <a:pt x="254723" y="664527"/>
                  </a:lnTo>
                  <a:lnTo>
                    <a:pt x="261416" y="666584"/>
                  </a:lnTo>
                  <a:lnTo>
                    <a:pt x="259600" y="673354"/>
                  </a:lnTo>
                  <a:lnTo>
                    <a:pt x="262318" y="674192"/>
                  </a:lnTo>
                  <a:lnTo>
                    <a:pt x="264083" y="667397"/>
                  </a:lnTo>
                  <a:lnTo>
                    <a:pt x="266280" y="668197"/>
                  </a:lnTo>
                  <a:lnTo>
                    <a:pt x="268630" y="668413"/>
                  </a:lnTo>
                  <a:lnTo>
                    <a:pt x="270891" y="668947"/>
                  </a:lnTo>
                  <a:lnTo>
                    <a:pt x="271538" y="666216"/>
                  </a:lnTo>
                  <a:close/>
                </a:path>
                <a:path w="690245" h="690879">
                  <a:moveTo>
                    <a:pt x="271538" y="25412"/>
                  </a:moveTo>
                  <a:lnTo>
                    <a:pt x="270891" y="22682"/>
                  </a:lnTo>
                  <a:lnTo>
                    <a:pt x="268617" y="23215"/>
                  </a:lnTo>
                  <a:lnTo>
                    <a:pt x="266280" y="23418"/>
                  </a:lnTo>
                  <a:lnTo>
                    <a:pt x="264071" y="24218"/>
                  </a:lnTo>
                  <a:lnTo>
                    <a:pt x="262318" y="17424"/>
                  </a:lnTo>
                  <a:lnTo>
                    <a:pt x="259588" y="18275"/>
                  </a:lnTo>
                  <a:lnTo>
                    <a:pt x="261404" y="25044"/>
                  </a:lnTo>
                  <a:lnTo>
                    <a:pt x="254723" y="27089"/>
                  </a:lnTo>
                  <a:lnTo>
                    <a:pt x="255511" y="29781"/>
                  </a:lnTo>
                  <a:lnTo>
                    <a:pt x="262128" y="27749"/>
                  </a:lnTo>
                  <a:lnTo>
                    <a:pt x="263944" y="34518"/>
                  </a:lnTo>
                  <a:lnTo>
                    <a:pt x="266534" y="33718"/>
                  </a:lnTo>
                  <a:lnTo>
                    <a:pt x="264769" y="26936"/>
                  </a:lnTo>
                  <a:lnTo>
                    <a:pt x="266954" y="26149"/>
                  </a:lnTo>
                  <a:lnTo>
                    <a:pt x="269290" y="25933"/>
                  </a:lnTo>
                  <a:lnTo>
                    <a:pt x="271538" y="25412"/>
                  </a:lnTo>
                  <a:close/>
                </a:path>
                <a:path w="690245" h="690879">
                  <a:moveTo>
                    <a:pt x="278511" y="667842"/>
                  </a:moveTo>
                  <a:lnTo>
                    <a:pt x="274878" y="667118"/>
                  </a:lnTo>
                  <a:lnTo>
                    <a:pt x="274269" y="669848"/>
                  </a:lnTo>
                  <a:lnTo>
                    <a:pt x="277926" y="670585"/>
                  </a:lnTo>
                  <a:lnTo>
                    <a:pt x="278511" y="667842"/>
                  </a:lnTo>
                  <a:close/>
                </a:path>
                <a:path w="690245" h="690879">
                  <a:moveTo>
                    <a:pt x="278511" y="23787"/>
                  </a:moveTo>
                  <a:lnTo>
                    <a:pt x="277926" y="21043"/>
                  </a:lnTo>
                  <a:lnTo>
                    <a:pt x="274269" y="21780"/>
                  </a:lnTo>
                  <a:lnTo>
                    <a:pt x="274878" y="24511"/>
                  </a:lnTo>
                  <a:lnTo>
                    <a:pt x="278511" y="23787"/>
                  </a:lnTo>
                  <a:close/>
                </a:path>
                <a:path w="690245" h="690879">
                  <a:moveTo>
                    <a:pt x="305320" y="672528"/>
                  </a:moveTo>
                  <a:lnTo>
                    <a:pt x="301637" y="672172"/>
                  </a:lnTo>
                  <a:lnTo>
                    <a:pt x="301244" y="674954"/>
                  </a:lnTo>
                  <a:lnTo>
                    <a:pt x="304952" y="675309"/>
                  </a:lnTo>
                  <a:lnTo>
                    <a:pt x="305320" y="672528"/>
                  </a:lnTo>
                  <a:close/>
                </a:path>
                <a:path w="690245" h="690879">
                  <a:moveTo>
                    <a:pt x="305320" y="19100"/>
                  </a:moveTo>
                  <a:lnTo>
                    <a:pt x="304965" y="16319"/>
                  </a:lnTo>
                  <a:lnTo>
                    <a:pt x="301244" y="16675"/>
                  </a:lnTo>
                  <a:lnTo>
                    <a:pt x="301637" y="19456"/>
                  </a:lnTo>
                  <a:lnTo>
                    <a:pt x="305320" y="19100"/>
                  </a:lnTo>
                  <a:close/>
                </a:path>
                <a:path w="690245" h="690879">
                  <a:moveTo>
                    <a:pt x="317258" y="687070"/>
                  </a:moveTo>
                  <a:lnTo>
                    <a:pt x="314388" y="686790"/>
                  </a:lnTo>
                  <a:lnTo>
                    <a:pt x="314032" y="690511"/>
                  </a:lnTo>
                  <a:lnTo>
                    <a:pt x="316941" y="690791"/>
                  </a:lnTo>
                  <a:lnTo>
                    <a:pt x="317258" y="687070"/>
                  </a:lnTo>
                  <a:close/>
                </a:path>
                <a:path w="690245" h="690879">
                  <a:moveTo>
                    <a:pt x="317271" y="4559"/>
                  </a:moveTo>
                  <a:lnTo>
                    <a:pt x="316941" y="838"/>
                  </a:lnTo>
                  <a:lnTo>
                    <a:pt x="314045" y="1117"/>
                  </a:lnTo>
                  <a:lnTo>
                    <a:pt x="314401" y="4838"/>
                  </a:lnTo>
                  <a:lnTo>
                    <a:pt x="317271" y="4559"/>
                  </a:lnTo>
                  <a:close/>
                </a:path>
                <a:path w="690245" h="690879">
                  <a:moveTo>
                    <a:pt x="319684" y="659599"/>
                  </a:moveTo>
                  <a:lnTo>
                    <a:pt x="317042" y="659345"/>
                  </a:lnTo>
                  <a:lnTo>
                    <a:pt x="316687" y="663067"/>
                  </a:lnTo>
                  <a:lnTo>
                    <a:pt x="319354" y="663321"/>
                  </a:lnTo>
                  <a:lnTo>
                    <a:pt x="319684" y="659599"/>
                  </a:lnTo>
                  <a:close/>
                </a:path>
                <a:path w="690245" h="690879">
                  <a:moveTo>
                    <a:pt x="319684" y="32029"/>
                  </a:moveTo>
                  <a:lnTo>
                    <a:pt x="319354" y="28308"/>
                  </a:lnTo>
                  <a:lnTo>
                    <a:pt x="316687" y="28562"/>
                  </a:lnTo>
                  <a:lnTo>
                    <a:pt x="317042" y="32283"/>
                  </a:lnTo>
                  <a:lnTo>
                    <a:pt x="319684" y="32029"/>
                  </a:lnTo>
                  <a:close/>
                </a:path>
                <a:path w="690245" h="690879">
                  <a:moveTo>
                    <a:pt x="325348" y="17399"/>
                  </a:moveTo>
                  <a:lnTo>
                    <a:pt x="325158" y="14592"/>
                  </a:lnTo>
                  <a:lnTo>
                    <a:pt x="318198" y="15265"/>
                  </a:lnTo>
                  <a:lnTo>
                    <a:pt x="317588" y="8280"/>
                  </a:lnTo>
                  <a:lnTo>
                    <a:pt x="314744" y="8559"/>
                  </a:lnTo>
                  <a:lnTo>
                    <a:pt x="315429" y="15532"/>
                  </a:lnTo>
                  <a:lnTo>
                    <a:pt x="308470" y="16217"/>
                  </a:lnTo>
                  <a:lnTo>
                    <a:pt x="308800" y="18999"/>
                  </a:lnTo>
                  <a:lnTo>
                    <a:pt x="315696" y="18326"/>
                  </a:lnTo>
                  <a:lnTo>
                    <a:pt x="316369" y="25311"/>
                  </a:lnTo>
                  <a:lnTo>
                    <a:pt x="319074" y="25044"/>
                  </a:lnTo>
                  <a:lnTo>
                    <a:pt x="318452" y="18059"/>
                  </a:lnTo>
                  <a:lnTo>
                    <a:pt x="325348" y="17399"/>
                  </a:lnTo>
                  <a:close/>
                </a:path>
                <a:path w="690245" h="690879">
                  <a:moveTo>
                    <a:pt x="325361" y="674230"/>
                  </a:moveTo>
                  <a:lnTo>
                    <a:pt x="318452" y="673557"/>
                  </a:lnTo>
                  <a:lnTo>
                    <a:pt x="319074" y="666572"/>
                  </a:lnTo>
                  <a:lnTo>
                    <a:pt x="316369" y="666305"/>
                  </a:lnTo>
                  <a:lnTo>
                    <a:pt x="315696" y="673290"/>
                  </a:lnTo>
                  <a:lnTo>
                    <a:pt x="308800" y="672630"/>
                  </a:lnTo>
                  <a:lnTo>
                    <a:pt x="308470" y="675411"/>
                  </a:lnTo>
                  <a:lnTo>
                    <a:pt x="315429" y="676084"/>
                  </a:lnTo>
                  <a:lnTo>
                    <a:pt x="314756" y="683056"/>
                  </a:lnTo>
                  <a:lnTo>
                    <a:pt x="317588" y="683336"/>
                  </a:lnTo>
                  <a:lnTo>
                    <a:pt x="318211" y="676351"/>
                  </a:lnTo>
                  <a:lnTo>
                    <a:pt x="325158" y="677024"/>
                  </a:lnTo>
                  <a:lnTo>
                    <a:pt x="325361" y="674230"/>
                  </a:lnTo>
                  <a:close/>
                </a:path>
                <a:path w="690245" h="690879">
                  <a:moveTo>
                    <a:pt x="332473" y="16459"/>
                  </a:moveTo>
                  <a:lnTo>
                    <a:pt x="332346" y="13665"/>
                  </a:lnTo>
                  <a:lnTo>
                    <a:pt x="328625" y="14020"/>
                  </a:lnTo>
                  <a:lnTo>
                    <a:pt x="328777" y="16814"/>
                  </a:lnTo>
                  <a:lnTo>
                    <a:pt x="332473" y="16459"/>
                  </a:lnTo>
                  <a:close/>
                </a:path>
                <a:path w="690245" h="690879">
                  <a:moveTo>
                    <a:pt x="332486" y="675157"/>
                  </a:moveTo>
                  <a:lnTo>
                    <a:pt x="328790" y="674789"/>
                  </a:lnTo>
                  <a:lnTo>
                    <a:pt x="328637" y="677595"/>
                  </a:lnTo>
                  <a:lnTo>
                    <a:pt x="332346" y="677951"/>
                  </a:lnTo>
                  <a:lnTo>
                    <a:pt x="332486" y="675157"/>
                  </a:lnTo>
                  <a:close/>
                </a:path>
                <a:path w="690245" h="690879">
                  <a:moveTo>
                    <a:pt x="359816" y="13792"/>
                  </a:moveTo>
                  <a:lnTo>
                    <a:pt x="356095" y="13779"/>
                  </a:lnTo>
                  <a:lnTo>
                    <a:pt x="356019" y="16573"/>
                  </a:lnTo>
                  <a:lnTo>
                    <a:pt x="359714" y="16586"/>
                  </a:lnTo>
                  <a:lnTo>
                    <a:pt x="359816" y="13792"/>
                  </a:lnTo>
                  <a:close/>
                </a:path>
                <a:path w="690245" h="690879">
                  <a:moveTo>
                    <a:pt x="372059" y="27813"/>
                  </a:moveTo>
                  <a:lnTo>
                    <a:pt x="369392" y="27520"/>
                  </a:lnTo>
                  <a:lnTo>
                    <a:pt x="369138" y="31254"/>
                  </a:lnTo>
                  <a:lnTo>
                    <a:pt x="371779" y="31546"/>
                  </a:lnTo>
                  <a:lnTo>
                    <a:pt x="372059" y="27813"/>
                  </a:lnTo>
                  <a:close/>
                </a:path>
                <a:path w="690245" h="690879">
                  <a:moveTo>
                    <a:pt x="374154" y="304"/>
                  </a:moveTo>
                  <a:lnTo>
                    <a:pt x="371246" y="0"/>
                  </a:lnTo>
                  <a:lnTo>
                    <a:pt x="370992" y="3733"/>
                  </a:lnTo>
                  <a:lnTo>
                    <a:pt x="373875" y="4038"/>
                  </a:lnTo>
                  <a:lnTo>
                    <a:pt x="374154" y="304"/>
                  </a:lnTo>
                  <a:close/>
                </a:path>
                <a:path w="690245" h="690879">
                  <a:moveTo>
                    <a:pt x="380009" y="676122"/>
                  </a:moveTo>
                  <a:lnTo>
                    <a:pt x="379742" y="673341"/>
                  </a:lnTo>
                  <a:lnTo>
                    <a:pt x="372846" y="674065"/>
                  </a:lnTo>
                  <a:lnTo>
                    <a:pt x="372313" y="667067"/>
                  </a:lnTo>
                  <a:lnTo>
                    <a:pt x="369620" y="667359"/>
                  </a:lnTo>
                  <a:lnTo>
                    <a:pt x="370090" y="674357"/>
                  </a:lnTo>
                  <a:lnTo>
                    <a:pt x="367792" y="674636"/>
                  </a:lnTo>
                  <a:lnTo>
                    <a:pt x="365493" y="674852"/>
                  </a:lnTo>
                  <a:lnTo>
                    <a:pt x="363181" y="674776"/>
                  </a:lnTo>
                  <a:lnTo>
                    <a:pt x="363321" y="677583"/>
                  </a:lnTo>
                  <a:lnTo>
                    <a:pt x="365645" y="677659"/>
                  </a:lnTo>
                  <a:lnTo>
                    <a:pt x="367969" y="677443"/>
                  </a:lnTo>
                  <a:lnTo>
                    <a:pt x="370281" y="677151"/>
                  </a:lnTo>
                  <a:lnTo>
                    <a:pt x="370751" y="684149"/>
                  </a:lnTo>
                  <a:lnTo>
                    <a:pt x="373595" y="683856"/>
                  </a:lnTo>
                  <a:lnTo>
                    <a:pt x="373062" y="676859"/>
                  </a:lnTo>
                  <a:lnTo>
                    <a:pt x="380009" y="676122"/>
                  </a:lnTo>
                  <a:close/>
                </a:path>
                <a:path w="690245" h="690879">
                  <a:moveTo>
                    <a:pt x="380009" y="15506"/>
                  </a:moveTo>
                  <a:lnTo>
                    <a:pt x="373062" y="14770"/>
                  </a:lnTo>
                  <a:lnTo>
                    <a:pt x="373583" y="7772"/>
                  </a:lnTo>
                  <a:lnTo>
                    <a:pt x="370751" y="7480"/>
                  </a:lnTo>
                  <a:lnTo>
                    <a:pt x="370281" y="14478"/>
                  </a:lnTo>
                  <a:lnTo>
                    <a:pt x="367969" y="14185"/>
                  </a:lnTo>
                  <a:lnTo>
                    <a:pt x="365645" y="13970"/>
                  </a:lnTo>
                  <a:lnTo>
                    <a:pt x="363308" y="14046"/>
                  </a:lnTo>
                  <a:lnTo>
                    <a:pt x="363181" y="16852"/>
                  </a:lnTo>
                  <a:lnTo>
                    <a:pt x="365493" y="16776"/>
                  </a:lnTo>
                  <a:lnTo>
                    <a:pt x="367792" y="16992"/>
                  </a:lnTo>
                  <a:lnTo>
                    <a:pt x="370090" y="17272"/>
                  </a:lnTo>
                  <a:lnTo>
                    <a:pt x="369620" y="24269"/>
                  </a:lnTo>
                  <a:lnTo>
                    <a:pt x="372313" y="24561"/>
                  </a:lnTo>
                  <a:lnTo>
                    <a:pt x="372846" y="17564"/>
                  </a:lnTo>
                  <a:lnTo>
                    <a:pt x="379742" y="18288"/>
                  </a:lnTo>
                  <a:lnTo>
                    <a:pt x="380009" y="15506"/>
                  </a:lnTo>
                  <a:close/>
                </a:path>
                <a:path w="690245" h="690879">
                  <a:moveTo>
                    <a:pt x="387210" y="16027"/>
                  </a:moveTo>
                  <a:lnTo>
                    <a:pt x="383501" y="15633"/>
                  </a:lnTo>
                  <a:lnTo>
                    <a:pt x="383209" y="18415"/>
                  </a:lnTo>
                  <a:lnTo>
                    <a:pt x="386880" y="18808"/>
                  </a:lnTo>
                  <a:lnTo>
                    <a:pt x="387210" y="16027"/>
                  </a:lnTo>
                  <a:close/>
                </a:path>
                <a:path w="690245" h="690879">
                  <a:moveTo>
                    <a:pt x="414312" y="20408"/>
                  </a:moveTo>
                  <a:lnTo>
                    <a:pt x="410654" y="19646"/>
                  </a:lnTo>
                  <a:lnTo>
                    <a:pt x="410121" y="22402"/>
                  </a:lnTo>
                  <a:lnTo>
                    <a:pt x="413740" y="23152"/>
                  </a:lnTo>
                  <a:lnTo>
                    <a:pt x="414312" y="20408"/>
                  </a:lnTo>
                  <a:close/>
                </a:path>
                <a:path w="690245" h="690879">
                  <a:moveTo>
                    <a:pt x="424129" y="36055"/>
                  </a:moveTo>
                  <a:lnTo>
                    <a:pt x="421500" y="35521"/>
                  </a:lnTo>
                  <a:lnTo>
                    <a:pt x="420636" y="39154"/>
                  </a:lnTo>
                  <a:lnTo>
                    <a:pt x="423240" y="39700"/>
                  </a:lnTo>
                  <a:lnTo>
                    <a:pt x="424129" y="36055"/>
                  </a:lnTo>
                  <a:close/>
                </a:path>
                <a:path w="690245" h="690879">
                  <a:moveTo>
                    <a:pt x="430733" y="9283"/>
                  </a:moveTo>
                  <a:lnTo>
                    <a:pt x="427875" y="8686"/>
                  </a:lnTo>
                  <a:lnTo>
                    <a:pt x="427012" y="12331"/>
                  </a:lnTo>
                  <a:lnTo>
                    <a:pt x="429831" y="12915"/>
                  </a:lnTo>
                  <a:lnTo>
                    <a:pt x="430733" y="9283"/>
                  </a:lnTo>
                  <a:close/>
                </a:path>
                <a:path w="690245" h="690879">
                  <a:moveTo>
                    <a:pt x="434035" y="25019"/>
                  </a:moveTo>
                  <a:lnTo>
                    <a:pt x="431838" y="24218"/>
                  </a:lnTo>
                  <a:lnTo>
                    <a:pt x="429526" y="23863"/>
                  </a:lnTo>
                  <a:lnTo>
                    <a:pt x="427253" y="23368"/>
                  </a:lnTo>
                  <a:lnTo>
                    <a:pt x="428929" y="16548"/>
                  </a:lnTo>
                  <a:lnTo>
                    <a:pt x="426135" y="15963"/>
                  </a:lnTo>
                  <a:lnTo>
                    <a:pt x="424522" y="22783"/>
                  </a:lnTo>
                  <a:lnTo>
                    <a:pt x="417677" y="21361"/>
                  </a:lnTo>
                  <a:lnTo>
                    <a:pt x="417093" y="24104"/>
                  </a:lnTo>
                  <a:lnTo>
                    <a:pt x="423862" y="25514"/>
                  </a:lnTo>
                  <a:lnTo>
                    <a:pt x="422249" y="32334"/>
                  </a:lnTo>
                  <a:lnTo>
                    <a:pt x="424903" y="32893"/>
                  </a:lnTo>
                  <a:lnTo>
                    <a:pt x="426580" y="26085"/>
                  </a:lnTo>
                  <a:lnTo>
                    <a:pt x="428840" y="26568"/>
                  </a:lnTo>
                  <a:lnTo>
                    <a:pt x="431126" y="26936"/>
                  </a:lnTo>
                  <a:lnTo>
                    <a:pt x="433311" y="27724"/>
                  </a:lnTo>
                  <a:lnTo>
                    <a:pt x="434035" y="25019"/>
                  </a:lnTo>
                  <a:close/>
                </a:path>
                <a:path w="690245" h="690879">
                  <a:moveTo>
                    <a:pt x="440994" y="26949"/>
                  </a:moveTo>
                  <a:lnTo>
                    <a:pt x="437438" y="25819"/>
                  </a:lnTo>
                  <a:lnTo>
                    <a:pt x="436676" y="28524"/>
                  </a:lnTo>
                  <a:lnTo>
                    <a:pt x="440207" y="29641"/>
                  </a:lnTo>
                  <a:lnTo>
                    <a:pt x="440994" y="26949"/>
                  </a:lnTo>
                  <a:close/>
                </a:path>
                <a:path w="690245" h="690879">
                  <a:moveTo>
                    <a:pt x="653135" y="423926"/>
                  </a:moveTo>
                  <a:lnTo>
                    <a:pt x="649516" y="422986"/>
                  </a:lnTo>
                  <a:lnTo>
                    <a:pt x="648728" y="425526"/>
                  </a:lnTo>
                  <a:lnTo>
                    <a:pt x="652348" y="426491"/>
                  </a:lnTo>
                  <a:lnTo>
                    <a:pt x="653135" y="423926"/>
                  </a:lnTo>
                  <a:close/>
                </a:path>
                <a:path w="690245" h="690879">
                  <a:moveTo>
                    <a:pt x="654519" y="269786"/>
                  </a:moveTo>
                  <a:lnTo>
                    <a:pt x="653973" y="267144"/>
                  </a:lnTo>
                  <a:lnTo>
                    <a:pt x="650341" y="268046"/>
                  </a:lnTo>
                  <a:lnTo>
                    <a:pt x="650887" y="270649"/>
                  </a:lnTo>
                  <a:lnTo>
                    <a:pt x="654519" y="269786"/>
                  </a:lnTo>
                  <a:close/>
                </a:path>
                <a:path w="690245" h="690879">
                  <a:moveTo>
                    <a:pt x="661733" y="371919"/>
                  </a:moveTo>
                  <a:lnTo>
                    <a:pt x="658012" y="371589"/>
                  </a:lnTo>
                  <a:lnTo>
                    <a:pt x="657745" y="374230"/>
                  </a:lnTo>
                  <a:lnTo>
                    <a:pt x="661466" y="374586"/>
                  </a:lnTo>
                  <a:lnTo>
                    <a:pt x="661733" y="371919"/>
                  </a:lnTo>
                  <a:close/>
                </a:path>
                <a:path w="690245" h="690879">
                  <a:moveTo>
                    <a:pt x="662127" y="439966"/>
                  </a:moveTo>
                  <a:lnTo>
                    <a:pt x="659434" y="439166"/>
                  </a:lnTo>
                  <a:lnTo>
                    <a:pt x="658355" y="442696"/>
                  </a:lnTo>
                  <a:lnTo>
                    <a:pt x="661035" y="443534"/>
                  </a:lnTo>
                  <a:lnTo>
                    <a:pt x="662127" y="439966"/>
                  </a:lnTo>
                  <a:close/>
                </a:path>
                <a:path w="690245" h="690879">
                  <a:moveTo>
                    <a:pt x="662495" y="321881"/>
                  </a:moveTo>
                  <a:lnTo>
                    <a:pt x="662216" y="319214"/>
                  </a:lnTo>
                  <a:lnTo>
                    <a:pt x="658482" y="319493"/>
                  </a:lnTo>
                  <a:lnTo>
                    <a:pt x="658774" y="322135"/>
                  </a:lnTo>
                  <a:lnTo>
                    <a:pt x="662495" y="321881"/>
                  </a:lnTo>
                  <a:close/>
                </a:path>
                <a:path w="690245" h="690879">
                  <a:moveTo>
                    <a:pt x="664197" y="253847"/>
                  </a:moveTo>
                  <a:lnTo>
                    <a:pt x="663079" y="250291"/>
                  </a:lnTo>
                  <a:lnTo>
                    <a:pt x="660374" y="251079"/>
                  </a:lnTo>
                  <a:lnTo>
                    <a:pt x="661492" y="254609"/>
                  </a:lnTo>
                  <a:lnTo>
                    <a:pt x="664197" y="253847"/>
                  </a:lnTo>
                  <a:close/>
                </a:path>
                <a:path w="690245" h="690879">
                  <a:moveTo>
                    <a:pt x="668985" y="413359"/>
                  </a:moveTo>
                  <a:lnTo>
                    <a:pt x="666254" y="412775"/>
                  </a:lnTo>
                  <a:lnTo>
                    <a:pt x="665518" y="416407"/>
                  </a:lnTo>
                  <a:lnTo>
                    <a:pt x="668248" y="417017"/>
                  </a:lnTo>
                  <a:lnTo>
                    <a:pt x="668985" y="413359"/>
                  </a:lnTo>
                  <a:close/>
                </a:path>
                <a:path w="690245" h="690879">
                  <a:moveTo>
                    <a:pt x="670382" y="280631"/>
                  </a:moveTo>
                  <a:lnTo>
                    <a:pt x="669620" y="276974"/>
                  </a:lnTo>
                  <a:lnTo>
                    <a:pt x="666877" y="277533"/>
                  </a:lnTo>
                  <a:lnTo>
                    <a:pt x="667626" y="281152"/>
                  </a:lnTo>
                  <a:lnTo>
                    <a:pt x="670382" y="280631"/>
                  </a:lnTo>
                  <a:close/>
                </a:path>
                <a:path w="690245" h="690879">
                  <a:moveTo>
                    <a:pt x="672592" y="428955"/>
                  </a:moveTo>
                  <a:lnTo>
                    <a:pt x="665810" y="427202"/>
                  </a:lnTo>
                  <a:lnTo>
                    <a:pt x="666597" y="424992"/>
                  </a:lnTo>
                  <a:lnTo>
                    <a:pt x="666813" y="422656"/>
                  </a:lnTo>
                  <a:lnTo>
                    <a:pt x="667346" y="420382"/>
                  </a:lnTo>
                  <a:lnTo>
                    <a:pt x="664616" y="419735"/>
                  </a:lnTo>
                  <a:lnTo>
                    <a:pt x="664083" y="421982"/>
                  </a:lnTo>
                  <a:lnTo>
                    <a:pt x="663879" y="424307"/>
                  </a:lnTo>
                  <a:lnTo>
                    <a:pt x="663092" y="426491"/>
                  </a:lnTo>
                  <a:lnTo>
                    <a:pt x="656297" y="424738"/>
                  </a:lnTo>
                  <a:lnTo>
                    <a:pt x="655497" y="427329"/>
                  </a:lnTo>
                  <a:lnTo>
                    <a:pt x="662279" y="429145"/>
                  </a:lnTo>
                  <a:lnTo>
                    <a:pt x="660234" y="435762"/>
                  </a:lnTo>
                  <a:lnTo>
                    <a:pt x="662927" y="436549"/>
                  </a:lnTo>
                  <a:lnTo>
                    <a:pt x="664984" y="429869"/>
                  </a:lnTo>
                  <a:lnTo>
                    <a:pt x="671753" y="431685"/>
                  </a:lnTo>
                  <a:lnTo>
                    <a:pt x="672592" y="428955"/>
                  </a:lnTo>
                  <a:close/>
                </a:path>
                <a:path w="690245" h="690879">
                  <a:moveTo>
                    <a:pt x="673722" y="386308"/>
                  </a:moveTo>
                  <a:lnTo>
                    <a:pt x="670941" y="385953"/>
                  </a:lnTo>
                  <a:lnTo>
                    <a:pt x="670585" y="389636"/>
                  </a:lnTo>
                  <a:lnTo>
                    <a:pt x="673366" y="390029"/>
                  </a:lnTo>
                  <a:lnTo>
                    <a:pt x="673722" y="386308"/>
                  </a:lnTo>
                  <a:close/>
                </a:path>
                <a:path w="690245" h="690879">
                  <a:moveTo>
                    <a:pt x="674065" y="265137"/>
                  </a:moveTo>
                  <a:lnTo>
                    <a:pt x="673493" y="262343"/>
                  </a:lnTo>
                  <a:lnTo>
                    <a:pt x="666673" y="264020"/>
                  </a:lnTo>
                  <a:lnTo>
                    <a:pt x="666178" y="261747"/>
                  </a:lnTo>
                  <a:lnTo>
                    <a:pt x="665810" y="259435"/>
                  </a:lnTo>
                  <a:lnTo>
                    <a:pt x="665022" y="257238"/>
                  </a:lnTo>
                  <a:lnTo>
                    <a:pt x="662317" y="257962"/>
                  </a:lnTo>
                  <a:lnTo>
                    <a:pt x="663105" y="260146"/>
                  </a:lnTo>
                  <a:lnTo>
                    <a:pt x="663460" y="262432"/>
                  </a:lnTo>
                  <a:lnTo>
                    <a:pt x="663956" y="264693"/>
                  </a:lnTo>
                  <a:lnTo>
                    <a:pt x="657148" y="266369"/>
                  </a:lnTo>
                  <a:lnTo>
                    <a:pt x="657707" y="269024"/>
                  </a:lnTo>
                  <a:lnTo>
                    <a:pt x="664527" y="267411"/>
                  </a:lnTo>
                  <a:lnTo>
                    <a:pt x="665937" y="274193"/>
                  </a:lnTo>
                  <a:lnTo>
                    <a:pt x="668680" y="273596"/>
                  </a:lnTo>
                  <a:lnTo>
                    <a:pt x="667245" y="266763"/>
                  </a:lnTo>
                  <a:lnTo>
                    <a:pt x="674065" y="265137"/>
                  </a:lnTo>
                  <a:close/>
                </a:path>
                <a:path w="690245" h="690879">
                  <a:moveTo>
                    <a:pt x="674395" y="307771"/>
                  </a:moveTo>
                  <a:lnTo>
                    <a:pt x="674001" y="304063"/>
                  </a:lnTo>
                  <a:lnTo>
                    <a:pt x="671220" y="304393"/>
                  </a:lnTo>
                  <a:lnTo>
                    <a:pt x="671614" y="308063"/>
                  </a:lnTo>
                  <a:lnTo>
                    <a:pt x="674395" y="307771"/>
                  </a:lnTo>
                  <a:close/>
                </a:path>
                <a:path w="690245" h="690879">
                  <a:moveTo>
                    <a:pt x="676249" y="335191"/>
                  </a:moveTo>
                  <a:lnTo>
                    <a:pt x="676236" y="331457"/>
                  </a:lnTo>
                  <a:lnTo>
                    <a:pt x="673430" y="331558"/>
                  </a:lnTo>
                  <a:lnTo>
                    <a:pt x="673442" y="335254"/>
                  </a:lnTo>
                  <a:lnTo>
                    <a:pt x="676249" y="335191"/>
                  </a:lnTo>
                  <a:close/>
                </a:path>
                <a:path w="690245" h="690879">
                  <a:moveTo>
                    <a:pt x="676363" y="358927"/>
                  </a:moveTo>
                  <a:lnTo>
                    <a:pt x="673569" y="358800"/>
                  </a:lnTo>
                  <a:lnTo>
                    <a:pt x="673201" y="362483"/>
                  </a:lnTo>
                  <a:lnTo>
                    <a:pt x="676008" y="362648"/>
                  </a:lnTo>
                  <a:lnTo>
                    <a:pt x="676363" y="358927"/>
                  </a:lnTo>
                  <a:close/>
                </a:path>
                <a:path w="690245" h="690879">
                  <a:moveTo>
                    <a:pt x="679843" y="430822"/>
                  </a:moveTo>
                  <a:lnTo>
                    <a:pt x="676211" y="429895"/>
                  </a:lnTo>
                  <a:lnTo>
                    <a:pt x="675373" y="432650"/>
                  </a:lnTo>
                  <a:lnTo>
                    <a:pt x="678992" y="433616"/>
                  </a:lnTo>
                  <a:lnTo>
                    <a:pt x="679843" y="430822"/>
                  </a:lnTo>
                  <a:close/>
                </a:path>
                <a:path w="690245" h="690879">
                  <a:moveTo>
                    <a:pt x="681355" y="263410"/>
                  </a:moveTo>
                  <a:lnTo>
                    <a:pt x="680758" y="260553"/>
                  </a:lnTo>
                  <a:lnTo>
                    <a:pt x="677125" y="261454"/>
                  </a:lnTo>
                  <a:lnTo>
                    <a:pt x="677710" y="264274"/>
                  </a:lnTo>
                  <a:lnTo>
                    <a:pt x="681355" y="263410"/>
                  </a:lnTo>
                  <a:close/>
                </a:path>
                <a:path w="690245" h="690879">
                  <a:moveTo>
                    <a:pt x="681748" y="373684"/>
                  </a:moveTo>
                  <a:lnTo>
                    <a:pt x="674763" y="373075"/>
                  </a:lnTo>
                  <a:lnTo>
                    <a:pt x="675436" y="366115"/>
                  </a:lnTo>
                  <a:lnTo>
                    <a:pt x="672630" y="365925"/>
                  </a:lnTo>
                  <a:lnTo>
                    <a:pt x="671969" y="372821"/>
                  </a:lnTo>
                  <a:lnTo>
                    <a:pt x="664984" y="372211"/>
                  </a:lnTo>
                  <a:lnTo>
                    <a:pt x="664718" y="374904"/>
                  </a:lnTo>
                  <a:lnTo>
                    <a:pt x="671703" y="375577"/>
                  </a:lnTo>
                  <a:lnTo>
                    <a:pt x="671042" y="382485"/>
                  </a:lnTo>
                  <a:lnTo>
                    <a:pt x="673823" y="382816"/>
                  </a:lnTo>
                  <a:lnTo>
                    <a:pt x="674497" y="375856"/>
                  </a:lnTo>
                  <a:lnTo>
                    <a:pt x="681469" y="376529"/>
                  </a:lnTo>
                  <a:lnTo>
                    <a:pt x="681748" y="373684"/>
                  </a:lnTo>
                  <a:close/>
                </a:path>
                <a:path w="690245" h="690879">
                  <a:moveTo>
                    <a:pt x="682548" y="320535"/>
                  </a:moveTo>
                  <a:lnTo>
                    <a:pt x="682256" y="317703"/>
                  </a:lnTo>
                  <a:lnTo>
                    <a:pt x="675259" y="318223"/>
                  </a:lnTo>
                  <a:lnTo>
                    <a:pt x="674522" y="311277"/>
                  </a:lnTo>
                  <a:lnTo>
                    <a:pt x="671741" y="311543"/>
                  </a:lnTo>
                  <a:lnTo>
                    <a:pt x="672465" y="318439"/>
                  </a:lnTo>
                  <a:lnTo>
                    <a:pt x="665480" y="318973"/>
                  </a:lnTo>
                  <a:lnTo>
                    <a:pt x="665759" y="321665"/>
                  </a:lnTo>
                  <a:lnTo>
                    <a:pt x="672757" y="321195"/>
                  </a:lnTo>
                  <a:lnTo>
                    <a:pt x="673036" y="323494"/>
                  </a:lnTo>
                  <a:lnTo>
                    <a:pt x="673252" y="325793"/>
                  </a:lnTo>
                  <a:lnTo>
                    <a:pt x="673188" y="328104"/>
                  </a:lnTo>
                  <a:lnTo>
                    <a:pt x="675982" y="327977"/>
                  </a:lnTo>
                  <a:lnTo>
                    <a:pt x="676059" y="325640"/>
                  </a:lnTo>
                  <a:lnTo>
                    <a:pt x="675843" y="323329"/>
                  </a:lnTo>
                  <a:lnTo>
                    <a:pt x="675551" y="321005"/>
                  </a:lnTo>
                  <a:lnTo>
                    <a:pt x="682548" y="320535"/>
                  </a:lnTo>
                  <a:close/>
                </a:path>
                <a:path w="690245" h="690879">
                  <a:moveTo>
                    <a:pt x="689203" y="374345"/>
                  </a:moveTo>
                  <a:lnTo>
                    <a:pt x="685482" y="374015"/>
                  </a:lnTo>
                  <a:lnTo>
                    <a:pt x="685203" y="376885"/>
                  </a:lnTo>
                  <a:lnTo>
                    <a:pt x="688924" y="377240"/>
                  </a:lnTo>
                  <a:lnTo>
                    <a:pt x="689203" y="374345"/>
                  </a:lnTo>
                  <a:close/>
                </a:path>
                <a:path w="690245" h="690879">
                  <a:moveTo>
                    <a:pt x="690016" y="320040"/>
                  </a:moveTo>
                  <a:lnTo>
                    <a:pt x="689724" y="317144"/>
                  </a:lnTo>
                  <a:lnTo>
                    <a:pt x="685990" y="317423"/>
                  </a:lnTo>
                  <a:lnTo>
                    <a:pt x="686282" y="320294"/>
                  </a:lnTo>
                  <a:lnTo>
                    <a:pt x="690016" y="32004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2008" y="4338967"/>
              <a:ext cx="755650" cy="754380"/>
            </a:xfrm>
            <a:custGeom>
              <a:avLst/>
              <a:gdLst/>
              <a:ahLst/>
              <a:cxnLst/>
              <a:rect l="l" t="t" r="r" b="b"/>
              <a:pathLst>
                <a:path w="755650" h="754379">
                  <a:moveTo>
                    <a:pt x="126860" y="345503"/>
                  </a:moveTo>
                  <a:lnTo>
                    <a:pt x="125006" y="341947"/>
                  </a:lnTo>
                  <a:lnTo>
                    <a:pt x="122999" y="338289"/>
                  </a:lnTo>
                  <a:lnTo>
                    <a:pt x="121272" y="334568"/>
                  </a:lnTo>
                  <a:lnTo>
                    <a:pt x="116192" y="323164"/>
                  </a:lnTo>
                  <a:lnTo>
                    <a:pt x="108635" y="333387"/>
                  </a:lnTo>
                  <a:lnTo>
                    <a:pt x="106146" y="336880"/>
                  </a:lnTo>
                  <a:lnTo>
                    <a:pt x="103911" y="340487"/>
                  </a:lnTo>
                  <a:lnTo>
                    <a:pt x="101536" y="344170"/>
                  </a:lnTo>
                  <a:lnTo>
                    <a:pt x="114388" y="341706"/>
                  </a:lnTo>
                  <a:lnTo>
                    <a:pt x="126860" y="345503"/>
                  </a:lnTo>
                  <a:close/>
                </a:path>
                <a:path w="755650" h="754379">
                  <a:moveTo>
                    <a:pt x="127647" y="382765"/>
                  </a:moveTo>
                  <a:lnTo>
                    <a:pt x="125298" y="379526"/>
                  </a:lnTo>
                  <a:lnTo>
                    <a:pt x="122694" y="376212"/>
                  </a:lnTo>
                  <a:lnTo>
                    <a:pt x="113779" y="362242"/>
                  </a:lnTo>
                  <a:lnTo>
                    <a:pt x="105816" y="377291"/>
                  </a:lnTo>
                  <a:lnTo>
                    <a:pt x="104228" y="381177"/>
                  </a:lnTo>
                  <a:lnTo>
                    <a:pt x="102400" y="385178"/>
                  </a:lnTo>
                  <a:lnTo>
                    <a:pt x="114757" y="380847"/>
                  </a:lnTo>
                  <a:lnTo>
                    <a:pt x="127647" y="382765"/>
                  </a:lnTo>
                  <a:close/>
                </a:path>
                <a:path w="755650" h="754379">
                  <a:moveTo>
                    <a:pt x="133946" y="419493"/>
                  </a:moveTo>
                  <a:lnTo>
                    <a:pt x="131114" y="416636"/>
                  </a:lnTo>
                  <a:lnTo>
                    <a:pt x="128066" y="413740"/>
                  </a:lnTo>
                  <a:lnTo>
                    <a:pt x="122694" y="407619"/>
                  </a:lnTo>
                  <a:lnTo>
                    <a:pt x="119875" y="404495"/>
                  </a:lnTo>
                  <a:lnTo>
                    <a:pt x="117195" y="401256"/>
                  </a:lnTo>
                  <a:lnTo>
                    <a:pt x="115709" y="405168"/>
                  </a:lnTo>
                  <a:lnTo>
                    <a:pt x="112991" y="413232"/>
                  </a:lnTo>
                  <a:lnTo>
                    <a:pt x="111544" y="417322"/>
                  </a:lnTo>
                  <a:lnTo>
                    <a:pt x="110528" y="421424"/>
                  </a:lnTo>
                  <a:lnTo>
                    <a:pt x="109334" y="425640"/>
                  </a:lnTo>
                  <a:lnTo>
                    <a:pt x="120904" y="419506"/>
                  </a:lnTo>
                  <a:lnTo>
                    <a:pt x="133946" y="419493"/>
                  </a:lnTo>
                  <a:close/>
                </a:path>
                <a:path w="755650" h="754379">
                  <a:moveTo>
                    <a:pt x="345757" y="623900"/>
                  </a:moveTo>
                  <a:lnTo>
                    <a:pt x="342049" y="625703"/>
                  </a:lnTo>
                  <a:lnTo>
                    <a:pt x="338315" y="627062"/>
                  </a:lnTo>
                  <a:lnTo>
                    <a:pt x="334454" y="628611"/>
                  </a:lnTo>
                  <a:lnTo>
                    <a:pt x="330593" y="630186"/>
                  </a:lnTo>
                  <a:lnTo>
                    <a:pt x="326682" y="631558"/>
                  </a:lnTo>
                  <a:lnTo>
                    <a:pt x="322707" y="632802"/>
                  </a:lnTo>
                  <a:lnTo>
                    <a:pt x="325793" y="635698"/>
                  </a:lnTo>
                  <a:lnTo>
                    <a:pt x="328993" y="638479"/>
                  </a:lnTo>
                  <a:lnTo>
                    <a:pt x="335648" y="643750"/>
                  </a:lnTo>
                  <a:lnTo>
                    <a:pt x="339013" y="646620"/>
                  </a:lnTo>
                  <a:lnTo>
                    <a:pt x="342544" y="649058"/>
                  </a:lnTo>
                  <a:lnTo>
                    <a:pt x="341033" y="636117"/>
                  </a:lnTo>
                  <a:lnTo>
                    <a:pt x="345757" y="623900"/>
                  </a:lnTo>
                  <a:close/>
                </a:path>
                <a:path w="755650" h="754379">
                  <a:moveTo>
                    <a:pt x="354723" y="115824"/>
                  </a:moveTo>
                  <a:lnTo>
                    <a:pt x="347027" y="112191"/>
                  </a:lnTo>
                  <a:lnTo>
                    <a:pt x="339153" y="109143"/>
                  </a:lnTo>
                  <a:lnTo>
                    <a:pt x="335089" y="107480"/>
                  </a:lnTo>
                  <a:lnTo>
                    <a:pt x="330987" y="106057"/>
                  </a:lnTo>
                  <a:lnTo>
                    <a:pt x="332778" y="109994"/>
                  </a:lnTo>
                  <a:lnTo>
                    <a:pt x="334530" y="114020"/>
                  </a:lnTo>
                  <a:lnTo>
                    <a:pt x="336232" y="118059"/>
                  </a:lnTo>
                  <a:lnTo>
                    <a:pt x="335851" y="122364"/>
                  </a:lnTo>
                  <a:lnTo>
                    <a:pt x="335534" y="126682"/>
                  </a:lnTo>
                  <a:lnTo>
                    <a:pt x="335267" y="131051"/>
                  </a:lnTo>
                  <a:lnTo>
                    <a:pt x="338315" y="128371"/>
                  </a:lnTo>
                  <a:lnTo>
                    <a:pt x="341477" y="125882"/>
                  </a:lnTo>
                  <a:lnTo>
                    <a:pt x="344716" y="123266"/>
                  </a:lnTo>
                  <a:lnTo>
                    <a:pt x="347929" y="120599"/>
                  </a:lnTo>
                  <a:lnTo>
                    <a:pt x="351294" y="118275"/>
                  </a:lnTo>
                  <a:lnTo>
                    <a:pt x="354723" y="115824"/>
                  </a:lnTo>
                  <a:close/>
                </a:path>
                <a:path w="755650" h="754379">
                  <a:moveTo>
                    <a:pt x="383527" y="651230"/>
                  </a:moveTo>
                  <a:lnTo>
                    <a:pt x="382333" y="647039"/>
                  </a:lnTo>
                  <a:lnTo>
                    <a:pt x="381203" y="642886"/>
                  </a:lnTo>
                  <a:lnTo>
                    <a:pt x="380111" y="638632"/>
                  </a:lnTo>
                  <a:lnTo>
                    <a:pt x="381114" y="634441"/>
                  </a:lnTo>
                  <a:lnTo>
                    <a:pt x="382079" y="630135"/>
                  </a:lnTo>
                  <a:lnTo>
                    <a:pt x="382981" y="625881"/>
                  </a:lnTo>
                  <a:lnTo>
                    <a:pt x="379577" y="628167"/>
                  </a:lnTo>
                  <a:lnTo>
                    <a:pt x="376072" y="630072"/>
                  </a:lnTo>
                  <a:lnTo>
                    <a:pt x="372491" y="632193"/>
                  </a:lnTo>
                  <a:lnTo>
                    <a:pt x="368909" y="634339"/>
                  </a:lnTo>
                  <a:lnTo>
                    <a:pt x="365239" y="636244"/>
                  </a:lnTo>
                  <a:lnTo>
                    <a:pt x="361492" y="638086"/>
                  </a:lnTo>
                  <a:lnTo>
                    <a:pt x="364985" y="640461"/>
                  </a:lnTo>
                  <a:lnTo>
                    <a:pt x="368566" y="642785"/>
                  </a:lnTo>
                  <a:lnTo>
                    <a:pt x="375920" y="646988"/>
                  </a:lnTo>
                  <a:lnTo>
                    <a:pt x="379679" y="649300"/>
                  </a:lnTo>
                  <a:lnTo>
                    <a:pt x="383527" y="651230"/>
                  </a:lnTo>
                  <a:close/>
                </a:path>
                <a:path w="755650" h="754379">
                  <a:moveTo>
                    <a:pt x="393115" y="707047"/>
                  </a:moveTo>
                  <a:lnTo>
                    <a:pt x="393014" y="704253"/>
                  </a:lnTo>
                  <a:lnTo>
                    <a:pt x="389318" y="704265"/>
                  </a:lnTo>
                  <a:lnTo>
                    <a:pt x="389382" y="707072"/>
                  </a:lnTo>
                  <a:lnTo>
                    <a:pt x="393115" y="707047"/>
                  </a:lnTo>
                  <a:close/>
                </a:path>
                <a:path w="755650" h="754379">
                  <a:moveTo>
                    <a:pt x="393865" y="115328"/>
                  </a:moveTo>
                  <a:lnTo>
                    <a:pt x="390372" y="112953"/>
                  </a:lnTo>
                  <a:lnTo>
                    <a:pt x="386791" y="110629"/>
                  </a:lnTo>
                  <a:lnTo>
                    <a:pt x="379437" y="106438"/>
                  </a:lnTo>
                  <a:lnTo>
                    <a:pt x="375678" y="104114"/>
                  </a:lnTo>
                  <a:lnTo>
                    <a:pt x="371843" y="102184"/>
                  </a:lnTo>
                  <a:lnTo>
                    <a:pt x="374154" y="110528"/>
                  </a:lnTo>
                  <a:lnTo>
                    <a:pt x="375246" y="114782"/>
                  </a:lnTo>
                  <a:lnTo>
                    <a:pt x="374243" y="118973"/>
                  </a:lnTo>
                  <a:lnTo>
                    <a:pt x="372376" y="127533"/>
                  </a:lnTo>
                  <a:lnTo>
                    <a:pt x="375780" y="125247"/>
                  </a:lnTo>
                  <a:lnTo>
                    <a:pt x="379285" y="123342"/>
                  </a:lnTo>
                  <a:lnTo>
                    <a:pt x="382866" y="121221"/>
                  </a:lnTo>
                  <a:lnTo>
                    <a:pt x="386448" y="119087"/>
                  </a:lnTo>
                  <a:lnTo>
                    <a:pt x="390118" y="117170"/>
                  </a:lnTo>
                  <a:lnTo>
                    <a:pt x="393865" y="115328"/>
                  </a:lnTo>
                  <a:close/>
                </a:path>
                <a:path w="755650" h="754379">
                  <a:moveTo>
                    <a:pt x="405358" y="693026"/>
                  </a:moveTo>
                  <a:lnTo>
                    <a:pt x="405079" y="689292"/>
                  </a:lnTo>
                  <a:lnTo>
                    <a:pt x="402437" y="689584"/>
                  </a:lnTo>
                  <a:lnTo>
                    <a:pt x="402691" y="693318"/>
                  </a:lnTo>
                  <a:lnTo>
                    <a:pt x="405358" y="693026"/>
                  </a:lnTo>
                  <a:close/>
                </a:path>
                <a:path w="755650" h="754379">
                  <a:moveTo>
                    <a:pt x="407454" y="720534"/>
                  </a:moveTo>
                  <a:lnTo>
                    <a:pt x="407162" y="716813"/>
                  </a:lnTo>
                  <a:lnTo>
                    <a:pt x="404291" y="717105"/>
                  </a:lnTo>
                  <a:lnTo>
                    <a:pt x="404545" y="720839"/>
                  </a:lnTo>
                  <a:lnTo>
                    <a:pt x="407454" y="720534"/>
                  </a:lnTo>
                  <a:close/>
                </a:path>
                <a:path w="755650" h="754379">
                  <a:moveTo>
                    <a:pt x="413308" y="705345"/>
                  </a:moveTo>
                  <a:lnTo>
                    <a:pt x="413042" y="702564"/>
                  </a:lnTo>
                  <a:lnTo>
                    <a:pt x="406146" y="703287"/>
                  </a:lnTo>
                  <a:lnTo>
                    <a:pt x="405612" y="696290"/>
                  </a:lnTo>
                  <a:lnTo>
                    <a:pt x="402920" y="696582"/>
                  </a:lnTo>
                  <a:lnTo>
                    <a:pt x="403390" y="703580"/>
                  </a:lnTo>
                  <a:lnTo>
                    <a:pt x="401091" y="703859"/>
                  </a:lnTo>
                  <a:lnTo>
                    <a:pt x="398792" y="704075"/>
                  </a:lnTo>
                  <a:lnTo>
                    <a:pt x="396481" y="703999"/>
                  </a:lnTo>
                  <a:lnTo>
                    <a:pt x="396621" y="706805"/>
                  </a:lnTo>
                  <a:lnTo>
                    <a:pt x="398945" y="706882"/>
                  </a:lnTo>
                  <a:lnTo>
                    <a:pt x="401269" y="706666"/>
                  </a:lnTo>
                  <a:lnTo>
                    <a:pt x="403580" y="706374"/>
                  </a:lnTo>
                  <a:lnTo>
                    <a:pt x="404050" y="713371"/>
                  </a:lnTo>
                  <a:lnTo>
                    <a:pt x="406895" y="713079"/>
                  </a:lnTo>
                  <a:lnTo>
                    <a:pt x="406361" y="706081"/>
                  </a:lnTo>
                  <a:lnTo>
                    <a:pt x="413308" y="705345"/>
                  </a:lnTo>
                  <a:close/>
                </a:path>
                <a:path w="755650" h="754379">
                  <a:moveTo>
                    <a:pt x="420509" y="704811"/>
                  </a:moveTo>
                  <a:lnTo>
                    <a:pt x="420179" y="702030"/>
                  </a:lnTo>
                  <a:lnTo>
                    <a:pt x="416509" y="702424"/>
                  </a:lnTo>
                  <a:lnTo>
                    <a:pt x="416801" y="705205"/>
                  </a:lnTo>
                  <a:lnTo>
                    <a:pt x="420509" y="704811"/>
                  </a:lnTo>
                  <a:close/>
                </a:path>
                <a:path w="755650" h="754379">
                  <a:moveTo>
                    <a:pt x="424370" y="647357"/>
                  </a:moveTo>
                  <a:lnTo>
                    <a:pt x="422579" y="643420"/>
                  </a:lnTo>
                  <a:lnTo>
                    <a:pt x="420827" y="639394"/>
                  </a:lnTo>
                  <a:lnTo>
                    <a:pt x="419125" y="635355"/>
                  </a:lnTo>
                  <a:lnTo>
                    <a:pt x="419506" y="631050"/>
                  </a:lnTo>
                  <a:lnTo>
                    <a:pt x="419823" y="626732"/>
                  </a:lnTo>
                  <a:lnTo>
                    <a:pt x="420090" y="622363"/>
                  </a:lnTo>
                  <a:lnTo>
                    <a:pt x="417042" y="625043"/>
                  </a:lnTo>
                  <a:lnTo>
                    <a:pt x="413880" y="627532"/>
                  </a:lnTo>
                  <a:lnTo>
                    <a:pt x="410641" y="630148"/>
                  </a:lnTo>
                  <a:lnTo>
                    <a:pt x="407428" y="632815"/>
                  </a:lnTo>
                  <a:lnTo>
                    <a:pt x="404063" y="635139"/>
                  </a:lnTo>
                  <a:lnTo>
                    <a:pt x="400634" y="637590"/>
                  </a:lnTo>
                  <a:lnTo>
                    <a:pt x="404431" y="639343"/>
                  </a:lnTo>
                  <a:lnTo>
                    <a:pt x="408330" y="641223"/>
                  </a:lnTo>
                  <a:lnTo>
                    <a:pt x="416217" y="644271"/>
                  </a:lnTo>
                  <a:lnTo>
                    <a:pt x="420268" y="645934"/>
                  </a:lnTo>
                  <a:lnTo>
                    <a:pt x="424370" y="647357"/>
                  </a:lnTo>
                  <a:close/>
                </a:path>
                <a:path w="755650" h="754379">
                  <a:moveTo>
                    <a:pt x="432650" y="120599"/>
                  </a:moveTo>
                  <a:lnTo>
                    <a:pt x="429552" y="117716"/>
                  </a:lnTo>
                  <a:lnTo>
                    <a:pt x="426351" y="114935"/>
                  </a:lnTo>
                  <a:lnTo>
                    <a:pt x="419709" y="109664"/>
                  </a:lnTo>
                  <a:lnTo>
                    <a:pt x="416331" y="106794"/>
                  </a:lnTo>
                  <a:lnTo>
                    <a:pt x="412813" y="104355"/>
                  </a:lnTo>
                  <a:lnTo>
                    <a:pt x="414324" y="117284"/>
                  </a:lnTo>
                  <a:lnTo>
                    <a:pt x="409587" y="129501"/>
                  </a:lnTo>
                  <a:lnTo>
                    <a:pt x="413308" y="127711"/>
                  </a:lnTo>
                  <a:lnTo>
                    <a:pt x="417042" y="126352"/>
                  </a:lnTo>
                  <a:lnTo>
                    <a:pt x="420903" y="124802"/>
                  </a:lnTo>
                  <a:lnTo>
                    <a:pt x="424764" y="123240"/>
                  </a:lnTo>
                  <a:lnTo>
                    <a:pt x="428675" y="121856"/>
                  </a:lnTo>
                  <a:lnTo>
                    <a:pt x="432650" y="120599"/>
                  </a:lnTo>
                  <a:close/>
                </a:path>
                <a:path w="755650" h="754379">
                  <a:moveTo>
                    <a:pt x="447611" y="700443"/>
                  </a:moveTo>
                  <a:lnTo>
                    <a:pt x="447040" y="697699"/>
                  </a:lnTo>
                  <a:lnTo>
                    <a:pt x="443420" y="698449"/>
                  </a:lnTo>
                  <a:lnTo>
                    <a:pt x="443953" y="701205"/>
                  </a:lnTo>
                  <a:lnTo>
                    <a:pt x="447611" y="700443"/>
                  </a:lnTo>
                  <a:close/>
                </a:path>
                <a:path w="755650" h="754379">
                  <a:moveTo>
                    <a:pt x="457428" y="684784"/>
                  </a:moveTo>
                  <a:lnTo>
                    <a:pt x="456539" y="681151"/>
                  </a:lnTo>
                  <a:lnTo>
                    <a:pt x="453936" y="681697"/>
                  </a:lnTo>
                  <a:lnTo>
                    <a:pt x="454799" y="685330"/>
                  </a:lnTo>
                  <a:lnTo>
                    <a:pt x="457428" y="684784"/>
                  </a:lnTo>
                  <a:close/>
                </a:path>
                <a:path w="755650" h="754379">
                  <a:moveTo>
                    <a:pt x="464032" y="711568"/>
                  </a:moveTo>
                  <a:lnTo>
                    <a:pt x="463130" y="707936"/>
                  </a:lnTo>
                  <a:lnTo>
                    <a:pt x="460311" y="708520"/>
                  </a:lnTo>
                  <a:lnTo>
                    <a:pt x="461175" y="712165"/>
                  </a:lnTo>
                  <a:lnTo>
                    <a:pt x="464032" y="711568"/>
                  </a:lnTo>
                  <a:close/>
                </a:path>
                <a:path w="755650" h="754379">
                  <a:moveTo>
                    <a:pt x="467334" y="695833"/>
                  </a:moveTo>
                  <a:lnTo>
                    <a:pt x="466610" y="693127"/>
                  </a:lnTo>
                  <a:lnTo>
                    <a:pt x="464426" y="693915"/>
                  </a:lnTo>
                  <a:lnTo>
                    <a:pt x="462140" y="694270"/>
                  </a:lnTo>
                  <a:lnTo>
                    <a:pt x="459879" y="694766"/>
                  </a:lnTo>
                  <a:lnTo>
                    <a:pt x="458203" y="687959"/>
                  </a:lnTo>
                  <a:lnTo>
                    <a:pt x="455549" y="688517"/>
                  </a:lnTo>
                  <a:lnTo>
                    <a:pt x="457161" y="695337"/>
                  </a:lnTo>
                  <a:lnTo>
                    <a:pt x="450380" y="696747"/>
                  </a:lnTo>
                  <a:lnTo>
                    <a:pt x="450977" y="699490"/>
                  </a:lnTo>
                  <a:lnTo>
                    <a:pt x="457809" y="698055"/>
                  </a:lnTo>
                  <a:lnTo>
                    <a:pt x="459435" y="704888"/>
                  </a:lnTo>
                  <a:lnTo>
                    <a:pt x="462229" y="704291"/>
                  </a:lnTo>
                  <a:lnTo>
                    <a:pt x="460552" y="697484"/>
                  </a:lnTo>
                  <a:lnTo>
                    <a:pt x="462826" y="696988"/>
                  </a:lnTo>
                  <a:lnTo>
                    <a:pt x="465137" y="696633"/>
                  </a:lnTo>
                  <a:lnTo>
                    <a:pt x="467334" y="695833"/>
                  </a:lnTo>
                  <a:close/>
                </a:path>
                <a:path w="755650" h="754379">
                  <a:moveTo>
                    <a:pt x="474294" y="693889"/>
                  </a:moveTo>
                  <a:lnTo>
                    <a:pt x="473506" y="691197"/>
                  </a:lnTo>
                  <a:lnTo>
                    <a:pt x="469976" y="692315"/>
                  </a:lnTo>
                  <a:lnTo>
                    <a:pt x="470738" y="695020"/>
                  </a:lnTo>
                  <a:lnTo>
                    <a:pt x="474294" y="693889"/>
                  </a:lnTo>
                  <a:close/>
                </a:path>
                <a:path w="755650" h="754379">
                  <a:moveTo>
                    <a:pt x="644042" y="327520"/>
                  </a:moveTo>
                  <a:lnTo>
                    <a:pt x="632485" y="333654"/>
                  </a:lnTo>
                  <a:lnTo>
                    <a:pt x="619442" y="333667"/>
                  </a:lnTo>
                  <a:lnTo>
                    <a:pt x="622261" y="336524"/>
                  </a:lnTo>
                  <a:lnTo>
                    <a:pt x="625309" y="339420"/>
                  </a:lnTo>
                  <a:lnTo>
                    <a:pt x="630682" y="345541"/>
                  </a:lnTo>
                  <a:lnTo>
                    <a:pt x="633501" y="348665"/>
                  </a:lnTo>
                  <a:lnTo>
                    <a:pt x="636181" y="351904"/>
                  </a:lnTo>
                  <a:lnTo>
                    <a:pt x="637667" y="347992"/>
                  </a:lnTo>
                  <a:lnTo>
                    <a:pt x="640384" y="339928"/>
                  </a:lnTo>
                  <a:lnTo>
                    <a:pt x="641832" y="335826"/>
                  </a:lnTo>
                  <a:lnTo>
                    <a:pt x="642848" y="331736"/>
                  </a:lnTo>
                  <a:lnTo>
                    <a:pt x="644042" y="327520"/>
                  </a:lnTo>
                  <a:close/>
                </a:path>
                <a:path w="755650" h="754379">
                  <a:moveTo>
                    <a:pt x="650989" y="367982"/>
                  </a:moveTo>
                  <a:lnTo>
                    <a:pt x="638632" y="372313"/>
                  </a:lnTo>
                  <a:lnTo>
                    <a:pt x="625729" y="370395"/>
                  </a:lnTo>
                  <a:lnTo>
                    <a:pt x="628078" y="373634"/>
                  </a:lnTo>
                  <a:lnTo>
                    <a:pt x="630694" y="376948"/>
                  </a:lnTo>
                  <a:lnTo>
                    <a:pt x="639610" y="390918"/>
                  </a:lnTo>
                  <a:lnTo>
                    <a:pt x="647560" y="375869"/>
                  </a:lnTo>
                  <a:lnTo>
                    <a:pt x="649160" y="371983"/>
                  </a:lnTo>
                  <a:lnTo>
                    <a:pt x="650989" y="367982"/>
                  </a:lnTo>
                  <a:close/>
                </a:path>
                <a:path w="755650" h="754379">
                  <a:moveTo>
                    <a:pt x="651852" y="408990"/>
                  </a:moveTo>
                  <a:lnTo>
                    <a:pt x="638987" y="411454"/>
                  </a:lnTo>
                  <a:lnTo>
                    <a:pt x="626529" y="407657"/>
                  </a:lnTo>
                  <a:lnTo>
                    <a:pt x="628383" y="411213"/>
                  </a:lnTo>
                  <a:lnTo>
                    <a:pt x="630389" y="414870"/>
                  </a:lnTo>
                  <a:lnTo>
                    <a:pt x="632117" y="418592"/>
                  </a:lnTo>
                  <a:lnTo>
                    <a:pt x="637197" y="429996"/>
                  </a:lnTo>
                  <a:lnTo>
                    <a:pt x="644753" y="419773"/>
                  </a:lnTo>
                  <a:lnTo>
                    <a:pt x="647230" y="416280"/>
                  </a:lnTo>
                  <a:lnTo>
                    <a:pt x="649478" y="412673"/>
                  </a:lnTo>
                  <a:lnTo>
                    <a:pt x="651852" y="408990"/>
                  </a:lnTo>
                  <a:close/>
                </a:path>
                <a:path w="755650" h="754379">
                  <a:moveTo>
                    <a:pt x="755345" y="377190"/>
                  </a:moveTo>
                  <a:lnTo>
                    <a:pt x="752297" y="328930"/>
                  </a:lnTo>
                  <a:lnTo>
                    <a:pt x="743394" y="283210"/>
                  </a:lnTo>
                  <a:lnTo>
                    <a:pt x="739762" y="271970"/>
                  </a:lnTo>
                  <a:lnTo>
                    <a:pt x="739762" y="377190"/>
                  </a:lnTo>
                  <a:lnTo>
                    <a:pt x="737235" y="420370"/>
                  </a:lnTo>
                  <a:lnTo>
                    <a:pt x="729856" y="462280"/>
                  </a:lnTo>
                  <a:lnTo>
                    <a:pt x="717931" y="501650"/>
                  </a:lnTo>
                  <a:lnTo>
                    <a:pt x="701738" y="538480"/>
                  </a:lnTo>
                  <a:lnTo>
                    <a:pt x="697534" y="529590"/>
                  </a:lnTo>
                  <a:lnTo>
                    <a:pt x="693127" y="520700"/>
                  </a:lnTo>
                  <a:lnTo>
                    <a:pt x="688505" y="513080"/>
                  </a:lnTo>
                  <a:lnTo>
                    <a:pt x="683679" y="504190"/>
                  </a:lnTo>
                  <a:lnTo>
                    <a:pt x="678942" y="496570"/>
                  </a:lnTo>
                  <a:lnTo>
                    <a:pt x="674014" y="488950"/>
                  </a:lnTo>
                  <a:lnTo>
                    <a:pt x="668921" y="481330"/>
                  </a:lnTo>
                  <a:lnTo>
                    <a:pt x="663676" y="473710"/>
                  </a:lnTo>
                  <a:lnTo>
                    <a:pt x="665581" y="467360"/>
                  </a:lnTo>
                  <a:lnTo>
                    <a:pt x="670534" y="450850"/>
                  </a:lnTo>
                  <a:lnTo>
                    <a:pt x="675551" y="426720"/>
                  </a:lnTo>
                  <a:lnTo>
                    <a:pt x="678637" y="402590"/>
                  </a:lnTo>
                  <a:lnTo>
                    <a:pt x="679678" y="377190"/>
                  </a:lnTo>
                  <a:lnTo>
                    <a:pt x="678637" y="351790"/>
                  </a:lnTo>
                  <a:lnTo>
                    <a:pt x="675551" y="327660"/>
                  </a:lnTo>
                  <a:lnTo>
                    <a:pt x="671893" y="310070"/>
                  </a:lnTo>
                  <a:lnTo>
                    <a:pt x="671893" y="377190"/>
                  </a:lnTo>
                  <a:lnTo>
                    <a:pt x="670979" y="400050"/>
                  </a:lnTo>
                  <a:lnTo>
                    <a:pt x="668299" y="422910"/>
                  </a:lnTo>
                  <a:lnTo>
                    <a:pt x="663930" y="445770"/>
                  </a:lnTo>
                  <a:lnTo>
                    <a:pt x="657974" y="467220"/>
                  </a:lnTo>
                  <a:lnTo>
                    <a:pt x="645363" y="452120"/>
                  </a:lnTo>
                  <a:lnTo>
                    <a:pt x="631939" y="438150"/>
                  </a:lnTo>
                  <a:lnTo>
                    <a:pt x="617880" y="425450"/>
                  </a:lnTo>
                  <a:lnTo>
                    <a:pt x="606513" y="416560"/>
                  </a:lnTo>
                  <a:lnTo>
                    <a:pt x="606221" y="416331"/>
                  </a:lnTo>
                  <a:lnTo>
                    <a:pt x="606183" y="416560"/>
                  </a:lnTo>
                  <a:lnTo>
                    <a:pt x="606158" y="416293"/>
                  </a:lnTo>
                  <a:lnTo>
                    <a:pt x="606539" y="414020"/>
                  </a:lnTo>
                  <a:lnTo>
                    <a:pt x="609536" y="377190"/>
                  </a:lnTo>
                  <a:lnTo>
                    <a:pt x="609320" y="367030"/>
                  </a:lnTo>
                  <a:lnTo>
                    <a:pt x="608863" y="360680"/>
                  </a:lnTo>
                  <a:lnTo>
                    <a:pt x="608672" y="358140"/>
                  </a:lnTo>
                  <a:lnTo>
                    <a:pt x="607618" y="347980"/>
                  </a:lnTo>
                  <a:lnTo>
                    <a:pt x="606539" y="340360"/>
                  </a:lnTo>
                  <a:lnTo>
                    <a:pt x="606272" y="338429"/>
                  </a:lnTo>
                  <a:lnTo>
                    <a:pt x="645541" y="302260"/>
                  </a:lnTo>
                  <a:lnTo>
                    <a:pt x="658164" y="287020"/>
                  </a:lnTo>
                  <a:lnTo>
                    <a:pt x="657936" y="288290"/>
                  </a:lnTo>
                  <a:lnTo>
                    <a:pt x="663930" y="308610"/>
                  </a:lnTo>
                  <a:lnTo>
                    <a:pt x="668299" y="331470"/>
                  </a:lnTo>
                  <a:lnTo>
                    <a:pt x="670979" y="354330"/>
                  </a:lnTo>
                  <a:lnTo>
                    <a:pt x="671893" y="377190"/>
                  </a:lnTo>
                  <a:lnTo>
                    <a:pt x="671893" y="310070"/>
                  </a:lnTo>
                  <a:lnTo>
                    <a:pt x="670534" y="303530"/>
                  </a:lnTo>
                  <a:lnTo>
                    <a:pt x="665581" y="287020"/>
                  </a:lnTo>
                  <a:lnTo>
                    <a:pt x="663676" y="280670"/>
                  </a:lnTo>
                  <a:lnTo>
                    <a:pt x="668921" y="273050"/>
                  </a:lnTo>
                  <a:lnTo>
                    <a:pt x="674001" y="265430"/>
                  </a:lnTo>
                  <a:lnTo>
                    <a:pt x="678929" y="257810"/>
                  </a:lnTo>
                  <a:lnTo>
                    <a:pt x="683666" y="250190"/>
                  </a:lnTo>
                  <a:lnTo>
                    <a:pt x="688517" y="242570"/>
                  </a:lnTo>
                  <a:lnTo>
                    <a:pt x="693140" y="233680"/>
                  </a:lnTo>
                  <a:lnTo>
                    <a:pt x="697560" y="224790"/>
                  </a:lnTo>
                  <a:lnTo>
                    <a:pt x="701751" y="215925"/>
                  </a:lnTo>
                  <a:lnTo>
                    <a:pt x="717931" y="254000"/>
                  </a:lnTo>
                  <a:lnTo>
                    <a:pt x="729856" y="293370"/>
                  </a:lnTo>
                  <a:lnTo>
                    <a:pt x="737235" y="334010"/>
                  </a:lnTo>
                  <a:lnTo>
                    <a:pt x="739762" y="377190"/>
                  </a:lnTo>
                  <a:lnTo>
                    <a:pt x="739762" y="271970"/>
                  </a:lnTo>
                  <a:lnTo>
                    <a:pt x="729030" y="238760"/>
                  </a:lnTo>
                  <a:lnTo>
                    <a:pt x="718413" y="215900"/>
                  </a:lnTo>
                  <a:lnTo>
                    <a:pt x="713105" y="204470"/>
                  </a:lnTo>
                  <a:lnTo>
                    <a:pt x="709561" y="196850"/>
                  </a:lnTo>
                  <a:lnTo>
                    <a:pt x="722591" y="156210"/>
                  </a:lnTo>
                  <a:lnTo>
                    <a:pt x="731418" y="113030"/>
                  </a:lnTo>
                  <a:lnTo>
                    <a:pt x="732485" y="101600"/>
                  </a:lnTo>
                  <a:lnTo>
                    <a:pt x="735584" y="68580"/>
                  </a:lnTo>
                  <a:lnTo>
                    <a:pt x="735469" y="48260"/>
                  </a:lnTo>
                  <a:lnTo>
                    <a:pt x="735368" y="39370"/>
                  </a:lnTo>
                  <a:lnTo>
                    <a:pt x="735126" y="20320"/>
                  </a:lnTo>
                  <a:lnTo>
                    <a:pt x="716191" y="19824"/>
                  </a:lnTo>
                  <a:lnTo>
                    <a:pt x="716191" y="57150"/>
                  </a:lnTo>
                  <a:lnTo>
                    <a:pt x="715962" y="68580"/>
                  </a:lnTo>
                  <a:lnTo>
                    <a:pt x="715848" y="72390"/>
                  </a:lnTo>
                  <a:lnTo>
                    <a:pt x="715149" y="86360"/>
                  </a:lnTo>
                  <a:lnTo>
                    <a:pt x="713917" y="101600"/>
                  </a:lnTo>
                  <a:lnTo>
                    <a:pt x="686650" y="100838"/>
                  </a:lnTo>
                  <a:lnTo>
                    <a:pt x="686650" y="208280"/>
                  </a:lnTo>
                  <a:lnTo>
                    <a:pt x="646290" y="278130"/>
                  </a:lnTo>
                  <a:lnTo>
                    <a:pt x="617448" y="311150"/>
                  </a:lnTo>
                  <a:lnTo>
                    <a:pt x="605701" y="321360"/>
                  </a:lnTo>
                  <a:lnTo>
                    <a:pt x="605701" y="415925"/>
                  </a:lnTo>
                  <a:lnTo>
                    <a:pt x="603262" y="414020"/>
                  </a:lnTo>
                  <a:lnTo>
                    <a:pt x="605218" y="415290"/>
                  </a:lnTo>
                  <a:lnTo>
                    <a:pt x="605701" y="415925"/>
                  </a:lnTo>
                  <a:lnTo>
                    <a:pt x="605701" y="321360"/>
                  </a:lnTo>
                  <a:lnTo>
                    <a:pt x="585266" y="339090"/>
                  </a:lnTo>
                  <a:lnTo>
                    <a:pt x="550532" y="360680"/>
                  </a:lnTo>
                  <a:lnTo>
                    <a:pt x="549338" y="350520"/>
                  </a:lnTo>
                  <a:lnTo>
                    <a:pt x="547649" y="341630"/>
                  </a:lnTo>
                  <a:lnTo>
                    <a:pt x="545477" y="332740"/>
                  </a:lnTo>
                  <a:lnTo>
                    <a:pt x="542848" y="323850"/>
                  </a:lnTo>
                  <a:lnTo>
                    <a:pt x="553643" y="313690"/>
                  </a:lnTo>
                  <a:lnTo>
                    <a:pt x="568502" y="299720"/>
                  </a:lnTo>
                  <a:lnTo>
                    <a:pt x="591286" y="271780"/>
                  </a:lnTo>
                  <a:lnTo>
                    <a:pt x="610895" y="240030"/>
                  </a:lnTo>
                  <a:lnTo>
                    <a:pt x="626999" y="204470"/>
                  </a:lnTo>
                  <a:lnTo>
                    <a:pt x="656348" y="204470"/>
                  </a:lnTo>
                  <a:lnTo>
                    <a:pt x="671309" y="207010"/>
                  </a:lnTo>
                  <a:lnTo>
                    <a:pt x="686650" y="208280"/>
                  </a:lnTo>
                  <a:lnTo>
                    <a:pt x="686650" y="100838"/>
                  </a:lnTo>
                  <a:lnTo>
                    <a:pt x="668629" y="100330"/>
                  </a:lnTo>
                  <a:lnTo>
                    <a:pt x="625233" y="104140"/>
                  </a:lnTo>
                  <a:lnTo>
                    <a:pt x="610654" y="106857"/>
                  </a:lnTo>
                  <a:lnTo>
                    <a:pt x="610654" y="204470"/>
                  </a:lnTo>
                  <a:lnTo>
                    <a:pt x="604304" y="220980"/>
                  </a:lnTo>
                  <a:lnTo>
                    <a:pt x="580034" y="265430"/>
                  </a:lnTo>
                  <a:lnTo>
                    <a:pt x="556526" y="295910"/>
                  </a:lnTo>
                  <a:lnTo>
                    <a:pt x="549427" y="303530"/>
                  </a:lnTo>
                  <a:lnTo>
                    <a:pt x="546277" y="307340"/>
                  </a:lnTo>
                  <a:lnTo>
                    <a:pt x="542734" y="309880"/>
                  </a:lnTo>
                  <a:lnTo>
                    <a:pt x="540397" y="312470"/>
                  </a:lnTo>
                  <a:lnTo>
                    <a:pt x="540397" y="551180"/>
                  </a:lnTo>
                  <a:lnTo>
                    <a:pt x="531469" y="548640"/>
                  </a:lnTo>
                  <a:lnTo>
                    <a:pt x="490702" y="529590"/>
                  </a:lnTo>
                  <a:lnTo>
                    <a:pt x="485241" y="525780"/>
                  </a:lnTo>
                  <a:lnTo>
                    <a:pt x="483412" y="524510"/>
                  </a:lnTo>
                  <a:lnTo>
                    <a:pt x="478726" y="521970"/>
                  </a:lnTo>
                  <a:lnTo>
                    <a:pt x="476377" y="520700"/>
                  </a:lnTo>
                  <a:lnTo>
                    <a:pt x="481939" y="515620"/>
                  </a:lnTo>
                  <a:lnTo>
                    <a:pt x="487337" y="511810"/>
                  </a:lnTo>
                  <a:lnTo>
                    <a:pt x="492556" y="508000"/>
                  </a:lnTo>
                  <a:lnTo>
                    <a:pt x="497586" y="502920"/>
                  </a:lnTo>
                  <a:lnTo>
                    <a:pt x="504990" y="506730"/>
                  </a:lnTo>
                  <a:lnTo>
                    <a:pt x="534784" y="533400"/>
                  </a:lnTo>
                  <a:lnTo>
                    <a:pt x="540397" y="551180"/>
                  </a:lnTo>
                  <a:lnTo>
                    <a:pt x="540397" y="312470"/>
                  </a:lnTo>
                  <a:lnTo>
                    <a:pt x="539292" y="313690"/>
                  </a:lnTo>
                  <a:lnTo>
                    <a:pt x="536448" y="307340"/>
                  </a:lnTo>
                  <a:lnTo>
                    <a:pt x="533323" y="299720"/>
                  </a:lnTo>
                  <a:lnTo>
                    <a:pt x="529945" y="293370"/>
                  </a:lnTo>
                  <a:lnTo>
                    <a:pt x="526288" y="287020"/>
                  </a:lnTo>
                  <a:lnTo>
                    <a:pt x="530186" y="281940"/>
                  </a:lnTo>
                  <a:lnTo>
                    <a:pt x="533069" y="278130"/>
                  </a:lnTo>
                  <a:lnTo>
                    <a:pt x="534022" y="276860"/>
                  </a:lnTo>
                  <a:lnTo>
                    <a:pt x="541883" y="265430"/>
                  </a:lnTo>
                  <a:lnTo>
                    <a:pt x="545211" y="259080"/>
                  </a:lnTo>
                  <a:lnTo>
                    <a:pt x="548754" y="252730"/>
                  </a:lnTo>
                  <a:lnTo>
                    <a:pt x="565645" y="214630"/>
                  </a:lnTo>
                  <a:lnTo>
                    <a:pt x="566483" y="212090"/>
                  </a:lnTo>
                  <a:lnTo>
                    <a:pt x="566902" y="210820"/>
                  </a:lnTo>
                  <a:lnTo>
                    <a:pt x="577773" y="208280"/>
                  </a:lnTo>
                  <a:lnTo>
                    <a:pt x="610654" y="204470"/>
                  </a:lnTo>
                  <a:lnTo>
                    <a:pt x="610654" y="106857"/>
                  </a:lnTo>
                  <a:lnTo>
                    <a:pt x="584174" y="111760"/>
                  </a:lnTo>
                  <a:lnTo>
                    <a:pt x="551916" y="122466"/>
                  </a:lnTo>
                  <a:lnTo>
                    <a:pt x="551916" y="214630"/>
                  </a:lnTo>
                  <a:lnTo>
                    <a:pt x="548716" y="223520"/>
                  </a:lnTo>
                  <a:lnTo>
                    <a:pt x="545388" y="232410"/>
                  </a:lnTo>
                  <a:lnTo>
                    <a:pt x="541807" y="240030"/>
                  </a:lnTo>
                  <a:lnTo>
                    <a:pt x="537794" y="248920"/>
                  </a:lnTo>
                  <a:lnTo>
                    <a:pt x="533692" y="256540"/>
                  </a:lnTo>
                  <a:lnTo>
                    <a:pt x="529463" y="264160"/>
                  </a:lnTo>
                  <a:lnTo>
                    <a:pt x="525094" y="271780"/>
                  </a:lnTo>
                  <a:lnTo>
                    <a:pt x="522503" y="275450"/>
                  </a:lnTo>
                  <a:lnTo>
                    <a:pt x="522503" y="377190"/>
                  </a:lnTo>
                  <a:lnTo>
                    <a:pt x="511124" y="434340"/>
                  </a:lnTo>
                  <a:lnTo>
                    <a:pt x="480085" y="480060"/>
                  </a:lnTo>
                  <a:lnTo>
                    <a:pt x="434047" y="510540"/>
                  </a:lnTo>
                  <a:lnTo>
                    <a:pt x="377672" y="521970"/>
                  </a:lnTo>
                  <a:lnTo>
                    <a:pt x="360387" y="520471"/>
                  </a:lnTo>
                  <a:lnTo>
                    <a:pt x="360387" y="549910"/>
                  </a:lnTo>
                  <a:lnTo>
                    <a:pt x="339077" y="585470"/>
                  </a:lnTo>
                  <a:lnTo>
                    <a:pt x="311810" y="617220"/>
                  </a:lnTo>
                  <a:lnTo>
                    <a:pt x="278904" y="646430"/>
                  </a:lnTo>
                  <a:lnTo>
                    <a:pt x="240652" y="670560"/>
                  </a:lnTo>
                  <a:lnTo>
                    <a:pt x="196278" y="690880"/>
                  </a:lnTo>
                  <a:lnTo>
                    <a:pt x="147421" y="706120"/>
                  </a:lnTo>
                  <a:lnTo>
                    <a:pt x="94818" y="713740"/>
                  </a:lnTo>
                  <a:lnTo>
                    <a:pt x="39192" y="716280"/>
                  </a:lnTo>
                  <a:lnTo>
                    <a:pt x="39281" y="690880"/>
                  </a:lnTo>
                  <a:lnTo>
                    <a:pt x="39433" y="683260"/>
                  </a:lnTo>
                  <a:lnTo>
                    <a:pt x="40195" y="668020"/>
                  </a:lnTo>
                  <a:lnTo>
                    <a:pt x="41427" y="652780"/>
                  </a:lnTo>
                  <a:lnTo>
                    <a:pt x="86715" y="654050"/>
                  </a:lnTo>
                  <a:lnTo>
                    <a:pt x="101180" y="652780"/>
                  </a:lnTo>
                  <a:lnTo>
                    <a:pt x="171183" y="642620"/>
                  </a:lnTo>
                  <a:lnTo>
                    <a:pt x="209473" y="629920"/>
                  </a:lnTo>
                  <a:lnTo>
                    <a:pt x="244398" y="613410"/>
                  </a:lnTo>
                  <a:lnTo>
                    <a:pt x="303479" y="568960"/>
                  </a:lnTo>
                  <a:lnTo>
                    <a:pt x="321119" y="549910"/>
                  </a:lnTo>
                  <a:lnTo>
                    <a:pt x="326999" y="543560"/>
                  </a:lnTo>
                  <a:lnTo>
                    <a:pt x="335127" y="546100"/>
                  </a:lnTo>
                  <a:lnTo>
                    <a:pt x="360387" y="549910"/>
                  </a:lnTo>
                  <a:lnTo>
                    <a:pt x="360387" y="520471"/>
                  </a:lnTo>
                  <a:lnTo>
                    <a:pt x="348475" y="519430"/>
                  </a:lnTo>
                  <a:lnTo>
                    <a:pt x="321297" y="510540"/>
                  </a:lnTo>
                  <a:lnTo>
                    <a:pt x="296697" y="497840"/>
                  </a:lnTo>
                  <a:lnTo>
                    <a:pt x="275259" y="480060"/>
                  </a:lnTo>
                  <a:lnTo>
                    <a:pt x="272135" y="476250"/>
                  </a:lnTo>
                  <a:lnTo>
                    <a:pt x="257556" y="458470"/>
                  </a:lnTo>
                  <a:lnTo>
                    <a:pt x="252056" y="448525"/>
                  </a:lnTo>
                  <a:lnTo>
                    <a:pt x="252056" y="497840"/>
                  </a:lnTo>
                  <a:lnTo>
                    <a:pt x="248704" y="504190"/>
                  </a:lnTo>
                  <a:lnTo>
                    <a:pt x="245681" y="511810"/>
                  </a:lnTo>
                  <a:lnTo>
                    <a:pt x="242912" y="519430"/>
                  </a:lnTo>
                  <a:lnTo>
                    <a:pt x="240360" y="527050"/>
                  </a:lnTo>
                  <a:lnTo>
                    <a:pt x="234442" y="529590"/>
                  </a:lnTo>
                  <a:lnTo>
                    <a:pt x="215849" y="537210"/>
                  </a:lnTo>
                  <a:lnTo>
                    <a:pt x="209816" y="538480"/>
                  </a:lnTo>
                  <a:lnTo>
                    <a:pt x="203415" y="539750"/>
                  </a:lnTo>
                  <a:lnTo>
                    <a:pt x="206629" y="530860"/>
                  </a:lnTo>
                  <a:lnTo>
                    <a:pt x="209956" y="521970"/>
                  </a:lnTo>
                  <a:lnTo>
                    <a:pt x="213537" y="514350"/>
                  </a:lnTo>
                  <a:lnTo>
                    <a:pt x="217551" y="505460"/>
                  </a:lnTo>
                  <a:lnTo>
                    <a:pt x="221653" y="497840"/>
                  </a:lnTo>
                  <a:lnTo>
                    <a:pt x="225894" y="490220"/>
                  </a:lnTo>
                  <a:lnTo>
                    <a:pt x="230263" y="482600"/>
                  </a:lnTo>
                  <a:lnTo>
                    <a:pt x="234746" y="476250"/>
                  </a:lnTo>
                  <a:lnTo>
                    <a:pt x="238760" y="481330"/>
                  </a:lnTo>
                  <a:lnTo>
                    <a:pt x="242989" y="486410"/>
                  </a:lnTo>
                  <a:lnTo>
                    <a:pt x="247421" y="492760"/>
                  </a:lnTo>
                  <a:lnTo>
                    <a:pt x="252056" y="497840"/>
                  </a:lnTo>
                  <a:lnTo>
                    <a:pt x="252056" y="448525"/>
                  </a:lnTo>
                  <a:lnTo>
                    <a:pt x="247726" y="440690"/>
                  </a:lnTo>
                  <a:lnTo>
                    <a:pt x="244208" y="434340"/>
                  </a:lnTo>
                  <a:lnTo>
                    <a:pt x="235775" y="406400"/>
                  </a:lnTo>
                  <a:lnTo>
                    <a:pt x="234619" y="394970"/>
                  </a:lnTo>
                  <a:lnTo>
                    <a:pt x="232829" y="377190"/>
                  </a:lnTo>
                  <a:lnTo>
                    <a:pt x="234492" y="360680"/>
                  </a:lnTo>
                  <a:lnTo>
                    <a:pt x="244208" y="321310"/>
                  </a:lnTo>
                  <a:lnTo>
                    <a:pt x="275259" y="274320"/>
                  </a:lnTo>
                  <a:lnTo>
                    <a:pt x="307886" y="251460"/>
                  </a:lnTo>
                  <a:lnTo>
                    <a:pt x="321297" y="243840"/>
                  </a:lnTo>
                  <a:lnTo>
                    <a:pt x="348475" y="234950"/>
                  </a:lnTo>
                  <a:lnTo>
                    <a:pt x="377672" y="232410"/>
                  </a:lnTo>
                  <a:lnTo>
                    <a:pt x="406869" y="234950"/>
                  </a:lnTo>
                  <a:lnTo>
                    <a:pt x="458647" y="257810"/>
                  </a:lnTo>
                  <a:lnTo>
                    <a:pt x="497776" y="295910"/>
                  </a:lnTo>
                  <a:lnTo>
                    <a:pt x="519569" y="347980"/>
                  </a:lnTo>
                  <a:lnTo>
                    <a:pt x="522503" y="377190"/>
                  </a:lnTo>
                  <a:lnTo>
                    <a:pt x="522503" y="275450"/>
                  </a:lnTo>
                  <a:lnTo>
                    <a:pt x="520598" y="278130"/>
                  </a:lnTo>
                  <a:lnTo>
                    <a:pt x="516585" y="273050"/>
                  </a:lnTo>
                  <a:lnTo>
                    <a:pt x="512356" y="267970"/>
                  </a:lnTo>
                  <a:lnTo>
                    <a:pt x="507936" y="262890"/>
                  </a:lnTo>
                  <a:lnTo>
                    <a:pt x="503301" y="257810"/>
                  </a:lnTo>
                  <a:lnTo>
                    <a:pt x="506653" y="250190"/>
                  </a:lnTo>
                  <a:lnTo>
                    <a:pt x="509676" y="242570"/>
                  </a:lnTo>
                  <a:lnTo>
                    <a:pt x="512432" y="234950"/>
                  </a:lnTo>
                  <a:lnTo>
                    <a:pt x="513283" y="232410"/>
                  </a:lnTo>
                  <a:lnTo>
                    <a:pt x="514565" y="228600"/>
                  </a:lnTo>
                  <a:lnTo>
                    <a:pt x="539508" y="218440"/>
                  </a:lnTo>
                  <a:lnTo>
                    <a:pt x="545528" y="215900"/>
                  </a:lnTo>
                  <a:lnTo>
                    <a:pt x="551916" y="214630"/>
                  </a:lnTo>
                  <a:lnTo>
                    <a:pt x="551916" y="122466"/>
                  </a:lnTo>
                  <a:lnTo>
                    <a:pt x="510946" y="140970"/>
                  </a:lnTo>
                  <a:lnTo>
                    <a:pt x="451866" y="185420"/>
                  </a:lnTo>
                  <a:lnTo>
                    <a:pt x="428345" y="210820"/>
                  </a:lnTo>
                  <a:lnTo>
                    <a:pt x="420217" y="208280"/>
                  </a:lnTo>
                  <a:lnTo>
                    <a:pt x="394957" y="204470"/>
                  </a:lnTo>
                  <a:lnTo>
                    <a:pt x="416267" y="170180"/>
                  </a:lnTo>
                  <a:lnTo>
                    <a:pt x="432003" y="151130"/>
                  </a:lnTo>
                  <a:lnTo>
                    <a:pt x="443534" y="137160"/>
                  </a:lnTo>
                  <a:lnTo>
                    <a:pt x="476440" y="109220"/>
                  </a:lnTo>
                  <a:lnTo>
                    <a:pt x="503224" y="91440"/>
                  </a:lnTo>
                  <a:lnTo>
                    <a:pt x="514692" y="83820"/>
                  </a:lnTo>
                  <a:lnTo>
                    <a:pt x="559079" y="63500"/>
                  </a:lnTo>
                  <a:lnTo>
                    <a:pt x="607923" y="48260"/>
                  </a:lnTo>
                  <a:lnTo>
                    <a:pt x="625462" y="45720"/>
                  </a:lnTo>
                  <a:lnTo>
                    <a:pt x="660527" y="40640"/>
                  </a:lnTo>
                  <a:lnTo>
                    <a:pt x="716153" y="39370"/>
                  </a:lnTo>
                  <a:lnTo>
                    <a:pt x="716191" y="57150"/>
                  </a:lnTo>
                  <a:lnTo>
                    <a:pt x="716191" y="19824"/>
                  </a:lnTo>
                  <a:lnTo>
                    <a:pt x="687628" y="19050"/>
                  </a:lnTo>
                  <a:lnTo>
                    <a:pt x="642010" y="24130"/>
                  </a:lnTo>
                  <a:lnTo>
                    <a:pt x="598678" y="33020"/>
                  </a:lnTo>
                  <a:lnTo>
                    <a:pt x="558038" y="45720"/>
                  </a:lnTo>
                  <a:lnTo>
                    <a:pt x="539191" y="36525"/>
                  </a:lnTo>
                  <a:lnTo>
                    <a:pt x="539191" y="53340"/>
                  </a:lnTo>
                  <a:lnTo>
                    <a:pt x="530199" y="57150"/>
                  </a:lnTo>
                  <a:lnTo>
                    <a:pt x="521398" y="62230"/>
                  </a:lnTo>
                  <a:lnTo>
                    <a:pt x="481799" y="86360"/>
                  </a:lnTo>
                  <a:lnTo>
                    <a:pt x="474662" y="91440"/>
                  </a:lnTo>
                  <a:lnTo>
                    <a:pt x="467461" y="89471"/>
                  </a:lnTo>
                  <a:lnTo>
                    <a:pt x="467461" y="96520"/>
                  </a:lnTo>
                  <a:lnTo>
                    <a:pt x="452628" y="109220"/>
                  </a:lnTo>
                  <a:lnTo>
                    <a:pt x="438873" y="123190"/>
                  </a:lnTo>
                  <a:lnTo>
                    <a:pt x="426212" y="137160"/>
                  </a:lnTo>
                  <a:lnTo>
                    <a:pt x="416775" y="148590"/>
                  </a:lnTo>
                  <a:lnTo>
                    <a:pt x="397459" y="146050"/>
                  </a:lnTo>
                  <a:lnTo>
                    <a:pt x="360387" y="146050"/>
                  </a:lnTo>
                  <a:lnTo>
                    <a:pt x="360387" y="204470"/>
                  </a:lnTo>
                  <a:lnTo>
                    <a:pt x="341769" y="207010"/>
                  </a:lnTo>
                  <a:lnTo>
                    <a:pt x="323850" y="212090"/>
                  </a:lnTo>
                  <a:lnTo>
                    <a:pt x="313829" y="201536"/>
                  </a:lnTo>
                  <a:lnTo>
                    <a:pt x="313829" y="215900"/>
                  </a:lnTo>
                  <a:lnTo>
                    <a:pt x="307035" y="218440"/>
                  </a:lnTo>
                  <a:lnTo>
                    <a:pt x="300393" y="222250"/>
                  </a:lnTo>
                  <a:lnTo>
                    <a:pt x="293890" y="224790"/>
                  </a:lnTo>
                  <a:lnTo>
                    <a:pt x="287566" y="228600"/>
                  </a:lnTo>
                  <a:lnTo>
                    <a:pt x="282435" y="224790"/>
                  </a:lnTo>
                  <a:lnTo>
                    <a:pt x="278968" y="222313"/>
                  </a:lnTo>
                  <a:lnTo>
                    <a:pt x="278968" y="234950"/>
                  </a:lnTo>
                  <a:lnTo>
                    <a:pt x="273405" y="238760"/>
                  </a:lnTo>
                  <a:lnTo>
                    <a:pt x="268020" y="242570"/>
                  </a:lnTo>
                  <a:lnTo>
                    <a:pt x="262801" y="247650"/>
                  </a:lnTo>
                  <a:lnTo>
                    <a:pt x="257759" y="251460"/>
                  </a:lnTo>
                  <a:lnTo>
                    <a:pt x="250355" y="248920"/>
                  </a:lnTo>
                  <a:lnTo>
                    <a:pt x="242938" y="245110"/>
                  </a:lnTo>
                  <a:lnTo>
                    <a:pt x="229069" y="240474"/>
                  </a:lnTo>
                  <a:lnTo>
                    <a:pt x="229069" y="467360"/>
                  </a:lnTo>
                  <a:lnTo>
                    <a:pt x="225145" y="472440"/>
                  </a:lnTo>
                  <a:lnTo>
                    <a:pt x="221322" y="477520"/>
                  </a:lnTo>
                  <a:lnTo>
                    <a:pt x="213461" y="490220"/>
                  </a:lnTo>
                  <a:lnTo>
                    <a:pt x="210146" y="495300"/>
                  </a:lnTo>
                  <a:lnTo>
                    <a:pt x="206590" y="501650"/>
                  </a:lnTo>
                  <a:lnTo>
                    <a:pt x="201485" y="511810"/>
                  </a:lnTo>
                  <a:lnTo>
                    <a:pt x="196646" y="521970"/>
                  </a:lnTo>
                  <a:lnTo>
                    <a:pt x="192239" y="533400"/>
                  </a:lnTo>
                  <a:lnTo>
                    <a:pt x="188442" y="543560"/>
                  </a:lnTo>
                  <a:lnTo>
                    <a:pt x="177571" y="546100"/>
                  </a:lnTo>
                  <a:lnTo>
                    <a:pt x="144678" y="549910"/>
                  </a:lnTo>
                  <a:lnTo>
                    <a:pt x="151041" y="533400"/>
                  </a:lnTo>
                  <a:lnTo>
                    <a:pt x="158483" y="518160"/>
                  </a:lnTo>
                  <a:lnTo>
                    <a:pt x="166700" y="502920"/>
                  </a:lnTo>
                  <a:lnTo>
                    <a:pt x="175323" y="488950"/>
                  </a:lnTo>
                  <a:lnTo>
                    <a:pt x="180060" y="482600"/>
                  </a:lnTo>
                  <a:lnTo>
                    <a:pt x="185039" y="474980"/>
                  </a:lnTo>
                  <a:lnTo>
                    <a:pt x="195351" y="462280"/>
                  </a:lnTo>
                  <a:lnTo>
                    <a:pt x="198831" y="458470"/>
                  </a:lnTo>
                  <a:lnTo>
                    <a:pt x="202349" y="454660"/>
                  </a:lnTo>
                  <a:lnTo>
                    <a:pt x="209067" y="447040"/>
                  </a:lnTo>
                  <a:lnTo>
                    <a:pt x="212610" y="444500"/>
                  </a:lnTo>
                  <a:lnTo>
                    <a:pt x="216052" y="440690"/>
                  </a:lnTo>
                  <a:lnTo>
                    <a:pt x="218897" y="448310"/>
                  </a:lnTo>
                  <a:lnTo>
                    <a:pt x="222021" y="454660"/>
                  </a:lnTo>
                  <a:lnTo>
                    <a:pt x="225412" y="461010"/>
                  </a:lnTo>
                  <a:lnTo>
                    <a:pt x="229069" y="467360"/>
                  </a:lnTo>
                  <a:lnTo>
                    <a:pt x="229069" y="240474"/>
                  </a:lnTo>
                  <a:lnTo>
                    <a:pt x="227774" y="240030"/>
                  </a:lnTo>
                  <a:lnTo>
                    <a:pt x="225234" y="233680"/>
                  </a:lnTo>
                  <a:lnTo>
                    <a:pt x="222821" y="228600"/>
                  </a:lnTo>
                  <a:lnTo>
                    <a:pt x="220560" y="222250"/>
                  </a:lnTo>
                  <a:lnTo>
                    <a:pt x="218376" y="215900"/>
                  </a:lnTo>
                  <a:lnTo>
                    <a:pt x="216687" y="209550"/>
                  </a:lnTo>
                  <a:lnTo>
                    <a:pt x="214947" y="203200"/>
                  </a:lnTo>
                  <a:lnTo>
                    <a:pt x="257098" y="220980"/>
                  </a:lnTo>
                  <a:lnTo>
                    <a:pt x="264642" y="226060"/>
                  </a:lnTo>
                  <a:lnTo>
                    <a:pt x="271932" y="229870"/>
                  </a:lnTo>
                  <a:lnTo>
                    <a:pt x="278968" y="234950"/>
                  </a:lnTo>
                  <a:lnTo>
                    <a:pt x="278968" y="222313"/>
                  </a:lnTo>
                  <a:lnTo>
                    <a:pt x="242773" y="200660"/>
                  </a:lnTo>
                  <a:lnTo>
                    <a:pt x="212496" y="188404"/>
                  </a:lnTo>
                  <a:lnTo>
                    <a:pt x="212496" y="430530"/>
                  </a:lnTo>
                  <a:lnTo>
                    <a:pt x="186855" y="454660"/>
                  </a:lnTo>
                  <a:lnTo>
                    <a:pt x="164058" y="483870"/>
                  </a:lnTo>
                  <a:lnTo>
                    <a:pt x="144449" y="515620"/>
                  </a:lnTo>
                  <a:lnTo>
                    <a:pt x="128346" y="551180"/>
                  </a:lnTo>
                  <a:lnTo>
                    <a:pt x="113703" y="549910"/>
                  </a:lnTo>
                  <a:lnTo>
                    <a:pt x="98996" y="549910"/>
                  </a:lnTo>
                  <a:lnTo>
                    <a:pt x="84048" y="548640"/>
                  </a:lnTo>
                  <a:lnTo>
                    <a:pt x="68694" y="546100"/>
                  </a:lnTo>
                  <a:lnTo>
                    <a:pt x="72377" y="538480"/>
                  </a:lnTo>
                  <a:lnTo>
                    <a:pt x="76238" y="529590"/>
                  </a:lnTo>
                  <a:lnTo>
                    <a:pt x="109054" y="476250"/>
                  </a:lnTo>
                  <a:lnTo>
                    <a:pt x="137896" y="443230"/>
                  </a:lnTo>
                  <a:lnTo>
                    <a:pt x="170078" y="416560"/>
                  </a:lnTo>
                  <a:lnTo>
                    <a:pt x="172123" y="415290"/>
                  </a:lnTo>
                  <a:lnTo>
                    <a:pt x="174167" y="414020"/>
                  </a:lnTo>
                  <a:lnTo>
                    <a:pt x="204812" y="394970"/>
                  </a:lnTo>
                  <a:lnTo>
                    <a:pt x="206006" y="403860"/>
                  </a:lnTo>
                  <a:lnTo>
                    <a:pt x="207695" y="412750"/>
                  </a:lnTo>
                  <a:lnTo>
                    <a:pt x="209867" y="422910"/>
                  </a:lnTo>
                  <a:lnTo>
                    <a:pt x="212496" y="430530"/>
                  </a:lnTo>
                  <a:lnTo>
                    <a:pt x="212496" y="188404"/>
                  </a:lnTo>
                  <a:lnTo>
                    <a:pt x="211493" y="188036"/>
                  </a:lnTo>
                  <a:lnTo>
                    <a:pt x="211493" y="326390"/>
                  </a:lnTo>
                  <a:lnTo>
                    <a:pt x="209232" y="335280"/>
                  </a:lnTo>
                  <a:lnTo>
                    <a:pt x="207352" y="342900"/>
                  </a:lnTo>
                  <a:lnTo>
                    <a:pt x="205879" y="351790"/>
                  </a:lnTo>
                  <a:lnTo>
                    <a:pt x="204812" y="360680"/>
                  </a:lnTo>
                  <a:lnTo>
                    <a:pt x="172123" y="340360"/>
                  </a:lnTo>
                  <a:lnTo>
                    <a:pt x="170078" y="339090"/>
                  </a:lnTo>
                  <a:lnTo>
                    <a:pt x="168617" y="337820"/>
                  </a:lnTo>
                  <a:lnTo>
                    <a:pt x="150393" y="322008"/>
                  </a:lnTo>
                  <a:lnTo>
                    <a:pt x="150393" y="339090"/>
                  </a:lnTo>
                  <a:lnTo>
                    <a:pt x="150368" y="415290"/>
                  </a:lnTo>
                  <a:lnTo>
                    <a:pt x="149707" y="415810"/>
                  </a:lnTo>
                  <a:lnTo>
                    <a:pt x="150101" y="415290"/>
                  </a:lnTo>
                  <a:lnTo>
                    <a:pt x="150368" y="415290"/>
                  </a:lnTo>
                  <a:lnTo>
                    <a:pt x="150368" y="339090"/>
                  </a:lnTo>
                  <a:lnTo>
                    <a:pt x="150101" y="339090"/>
                  </a:lnTo>
                  <a:lnTo>
                    <a:pt x="149694" y="338543"/>
                  </a:lnTo>
                  <a:lnTo>
                    <a:pt x="150393" y="339090"/>
                  </a:lnTo>
                  <a:lnTo>
                    <a:pt x="150393" y="322008"/>
                  </a:lnTo>
                  <a:lnTo>
                    <a:pt x="149123" y="320903"/>
                  </a:lnTo>
                  <a:lnTo>
                    <a:pt x="149123" y="338086"/>
                  </a:lnTo>
                  <a:lnTo>
                    <a:pt x="147726" y="347980"/>
                  </a:lnTo>
                  <a:lnTo>
                    <a:pt x="146672" y="358140"/>
                  </a:lnTo>
                  <a:lnTo>
                    <a:pt x="146024" y="367030"/>
                  </a:lnTo>
                  <a:lnTo>
                    <a:pt x="145808" y="377190"/>
                  </a:lnTo>
                  <a:lnTo>
                    <a:pt x="146024" y="387350"/>
                  </a:lnTo>
                  <a:lnTo>
                    <a:pt x="146672" y="397510"/>
                  </a:lnTo>
                  <a:lnTo>
                    <a:pt x="147726" y="406400"/>
                  </a:lnTo>
                  <a:lnTo>
                    <a:pt x="149123" y="416280"/>
                  </a:lnTo>
                  <a:lnTo>
                    <a:pt x="137414" y="425450"/>
                  </a:lnTo>
                  <a:lnTo>
                    <a:pt x="123393" y="438150"/>
                  </a:lnTo>
                  <a:lnTo>
                    <a:pt x="109994" y="452120"/>
                  </a:lnTo>
                  <a:lnTo>
                    <a:pt x="97409" y="467220"/>
                  </a:lnTo>
                  <a:lnTo>
                    <a:pt x="97421" y="467360"/>
                  </a:lnTo>
                  <a:lnTo>
                    <a:pt x="97294" y="467360"/>
                  </a:lnTo>
                  <a:lnTo>
                    <a:pt x="97383" y="467220"/>
                  </a:lnTo>
                  <a:lnTo>
                    <a:pt x="91681" y="446697"/>
                  </a:lnTo>
                  <a:lnTo>
                    <a:pt x="91681" y="473710"/>
                  </a:lnTo>
                  <a:lnTo>
                    <a:pt x="86436" y="481330"/>
                  </a:lnTo>
                  <a:lnTo>
                    <a:pt x="81343" y="488950"/>
                  </a:lnTo>
                  <a:lnTo>
                    <a:pt x="76415" y="496570"/>
                  </a:lnTo>
                  <a:lnTo>
                    <a:pt x="71666" y="504190"/>
                  </a:lnTo>
                  <a:lnTo>
                    <a:pt x="66840" y="513080"/>
                  </a:lnTo>
                  <a:lnTo>
                    <a:pt x="62217" y="520700"/>
                  </a:lnTo>
                  <a:lnTo>
                    <a:pt x="57810" y="529590"/>
                  </a:lnTo>
                  <a:lnTo>
                    <a:pt x="53619" y="538480"/>
                  </a:lnTo>
                  <a:lnTo>
                    <a:pt x="37426" y="501650"/>
                  </a:lnTo>
                  <a:lnTo>
                    <a:pt x="25488" y="462280"/>
                  </a:lnTo>
                  <a:lnTo>
                    <a:pt x="18110" y="420370"/>
                  </a:lnTo>
                  <a:lnTo>
                    <a:pt x="15582" y="377190"/>
                  </a:lnTo>
                  <a:lnTo>
                    <a:pt x="18110" y="334010"/>
                  </a:lnTo>
                  <a:lnTo>
                    <a:pt x="25488" y="293370"/>
                  </a:lnTo>
                  <a:lnTo>
                    <a:pt x="37426" y="254000"/>
                  </a:lnTo>
                  <a:lnTo>
                    <a:pt x="53606" y="215900"/>
                  </a:lnTo>
                  <a:lnTo>
                    <a:pt x="57810" y="224790"/>
                  </a:lnTo>
                  <a:lnTo>
                    <a:pt x="62217" y="233680"/>
                  </a:lnTo>
                  <a:lnTo>
                    <a:pt x="66827" y="242570"/>
                  </a:lnTo>
                  <a:lnTo>
                    <a:pt x="71666" y="250190"/>
                  </a:lnTo>
                  <a:lnTo>
                    <a:pt x="76415" y="257810"/>
                  </a:lnTo>
                  <a:lnTo>
                    <a:pt x="81343" y="265430"/>
                  </a:lnTo>
                  <a:lnTo>
                    <a:pt x="86423" y="273050"/>
                  </a:lnTo>
                  <a:lnTo>
                    <a:pt x="91668" y="280670"/>
                  </a:lnTo>
                  <a:lnTo>
                    <a:pt x="84823" y="303530"/>
                  </a:lnTo>
                  <a:lnTo>
                    <a:pt x="79806" y="327660"/>
                  </a:lnTo>
                  <a:lnTo>
                    <a:pt x="76720" y="351790"/>
                  </a:lnTo>
                  <a:lnTo>
                    <a:pt x="75666" y="377190"/>
                  </a:lnTo>
                  <a:lnTo>
                    <a:pt x="76720" y="402590"/>
                  </a:lnTo>
                  <a:lnTo>
                    <a:pt x="79806" y="426720"/>
                  </a:lnTo>
                  <a:lnTo>
                    <a:pt x="84823" y="450850"/>
                  </a:lnTo>
                  <a:lnTo>
                    <a:pt x="91681" y="473710"/>
                  </a:lnTo>
                  <a:lnTo>
                    <a:pt x="91681" y="446697"/>
                  </a:lnTo>
                  <a:lnTo>
                    <a:pt x="91427" y="445770"/>
                  </a:lnTo>
                  <a:lnTo>
                    <a:pt x="87045" y="422910"/>
                  </a:lnTo>
                  <a:lnTo>
                    <a:pt x="84366" y="400050"/>
                  </a:lnTo>
                  <a:lnTo>
                    <a:pt x="83451" y="377190"/>
                  </a:lnTo>
                  <a:lnTo>
                    <a:pt x="84366" y="354330"/>
                  </a:lnTo>
                  <a:lnTo>
                    <a:pt x="87045" y="331470"/>
                  </a:lnTo>
                  <a:lnTo>
                    <a:pt x="91414" y="308610"/>
                  </a:lnTo>
                  <a:lnTo>
                    <a:pt x="97409" y="288290"/>
                  </a:lnTo>
                  <a:lnTo>
                    <a:pt x="97294" y="287020"/>
                  </a:lnTo>
                  <a:lnTo>
                    <a:pt x="109994" y="302260"/>
                  </a:lnTo>
                  <a:lnTo>
                    <a:pt x="123393" y="316230"/>
                  </a:lnTo>
                  <a:lnTo>
                    <a:pt x="137426" y="328930"/>
                  </a:lnTo>
                  <a:lnTo>
                    <a:pt x="149123" y="338086"/>
                  </a:lnTo>
                  <a:lnTo>
                    <a:pt x="149123" y="320903"/>
                  </a:lnTo>
                  <a:lnTo>
                    <a:pt x="137896" y="311150"/>
                  </a:lnTo>
                  <a:lnTo>
                    <a:pt x="116814" y="287020"/>
                  </a:lnTo>
                  <a:lnTo>
                    <a:pt x="109054" y="278130"/>
                  </a:lnTo>
                  <a:lnTo>
                    <a:pt x="84315" y="240030"/>
                  </a:lnTo>
                  <a:lnTo>
                    <a:pt x="73215" y="215900"/>
                  </a:lnTo>
                  <a:lnTo>
                    <a:pt x="63855" y="195580"/>
                  </a:lnTo>
                  <a:lnTo>
                    <a:pt x="49149" y="147320"/>
                  </a:lnTo>
                  <a:lnTo>
                    <a:pt x="40754" y="93980"/>
                  </a:lnTo>
                  <a:lnTo>
                    <a:pt x="39192" y="39370"/>
                  </a:lnTo>
                  <a:lnTo>
                    <a:pt x="86817" y="39370"/>
                  </a:lnTo>
                  <a:lnTo>
                    <a:pt x="102031" y="40640"/>
                  </a:lnTo>
                  <a:lnTo>
                    <a:pt x="100749" y="86360"/>
                  </a:lnTo>
                  <a:lnTo>
                    <a:pt x="104394" y="129540"/>
                  </a:lnTo>
                  <a:lnTo>
                    <a:pt x="112661" y="171450"/>
                  </a:lnTo>
                  <a:lnTo>
                    <a:pt x="125209" y="209550"/>
                  </a:lnTo>
                  <a:lnTo>
                    <a:pt x="141897" y="243840"/>
                  </a:lnTo>
                  <a:lnTo>
                    <a:pt x="185572" y="303530"/>
                  </a:lnTo>
                  <a:lnTo>
                    <a:pt x="211493" y="326390"/>
                  </a:lnTo>
                  <a:lnTo>
                    <a:pt x="211493" y="188036"/>
                  </a:lnTo>
                  <a:lnTo>
                    <a:pt x="211289" y="187960"/>
                  </a:lnTo>
                  <a:lnTo>
                    <a:pt x="209092" y="176530"/>
                  </a:lnTo>
                  <a:lnTo>
                    <a:pt x="207441" y="166370"/>
                  </a:lnTo>
                  <a:lnTo>
                    <a:pt x="206235" y="154940"/>
                  </a:lnTo>
                  <a:lnTo>
                    <a:pt x="205371" y="143510"/>
                  </a:lnTo>
                  <a:lnTo>
                    <a:pt x="221475" y="149860"/>
                  </a:lnTo>
                  <a:lnTo>
                    <a:pt x="237121" y="157480"/>
                  </a:lnTo>
                  <a:lnTo>
                    <a:pt x="252082" y="166370"/>
                  </a:lnTo>
                  <a:lnTo>
                    <a:pt x="266153" y="175260"/>
                  </a:lnTo>
                  <a:lnTo>
                    <a:pt x="272999" y="179070"/>
                  </a:lnTo>
                  <a:lnTo>
                    <a:pt x="279679" y="184150"/>
                  </a:lnTo>
                  <a:lnTo>
                    <a:pt x="286169" y="189230"/>
                  </a:lnTo>
                  <a:lnTo>
                    <a:pt x="292392" y="195580"/>
                  </a:lnTo>
                  <a:lnTo>
                    <a:pt x="296481" y="198120"/>
                  </a:lnTo>
                  <a:lnTo>
                    <a:pt x="300393" y="201930"/>
                  </a:lnTo>
                  <a:lnTo>
                    <a:pt x="307428" y="208280"/>
                  </a:lnTo>
                  <a:lnTo>
                    <a:pt x="310705" y="212090"/>
                  </a:lnTo>
                  <a:lnTo>
                    <a:pt x="313829" y="215900"/>
                  </a:lnTo>
                  <a:lnTo>
                    <a:pt x="313829" y="201536"/>
                  </a:lnTo>
                  <a:lnTo>
                    <a:pt x="299745" y="186690"/>
                  </a:lnTo>
                  <a:lnTo>
                    <a:pt x="271640" y="163830"/>
                  </a:lnTo>
                  <a:lnTo>
                    <a:pt x="239788" y="143510"/>
                  </a:lnTo>
                  <a:lnTo>
                    <a:pt x="204457" y="128270"/>
                  </a:lnTo>
                  <a:lnTo>
                    <a:pt x="204546" y="113030"/>
                  </a:lnTo>
                  <a:lnTo>
                    <a:pt x="205371" y="99060"/>
                  </a:lnTo>
                  <a:lnTo>
                    <a:pt x="206832" y="83820"/>
                  </a:lnTo>
                  <a:lnTo>
                    <a:pt x="208788" y="68580"/>
                  </a:lnTo>
                  <a:lnTo>
                    <a:pt x="225082" y="76200"/>
                  </a:lnTo>
                  <a:lnTo>
                    <a:pt x="278904" y="109220"/>
                  </a:lnTo>
                  <a:lnTo>
                    <a:pt x="311810" y="137160"/>
                  </a:lnTo>
                  <a:lnTo>
                    <a:pt x="339077" y="170180"/>
                  </a:lnTo>
                  <a:lnTo>
                    <a:pt x="360387" y="204470"/>
                  </a:lnTo>
                  <a:lnTo>
                    <a:pt x="360387" y="146050"/>
                  </a:lnTo>
                  <a:lnTo>
                    <a:pt x="357886" y="146050"/>
                  </a:lnTo>
                  <a:lnTo>
                    <a:pt x="338582" y="148590"/>
                  </a:lnTo>
                  <a:lnTo>
                    <a:pt x="339267" y="149860"/>
                  </a:lnTo>
                  <a:lnTo>
                    <a:pt x="338543" y="148590"/>
                  </a:lnTo>
                  <a:lnTo>
                    <a:pt x="329095" y="137160"/>
                  </a:lnTo>
                  <a:lnTo>
                    <a:pt x="316420" y="123190"/>
                  </a:lnTo>
                  <a:lnTo>
                    <a:pt x="302653" y="109220"/>
                  </a:lnTo>
                  <a:lnTo>
                    <a:pt x="287807" y="96520"/>
                  </a:lnTo>
                  <a:lnTo>
                    <a:pt x="288010" y="96520"/>
                  </a:lnTo>
                  <a:lnTo>
                    <a:pt x="309549" y="91440"/>
                  </a:lnTo>
                  <a:lnTo>
                    <a:pt x="331711" y="86360"/>
                  </a:lnTo>
                  <a:lnTo>
                    <a:pt x="354444" y="83820"/>
                  </a:lnTo>
                  <a:lnTo>
                    <a:pt x="377672" y="82550"/>
                  </a:lnTo>
                  <a:lnTo>
                    <a:pt x="400900" y="83820"/>
                  </a:lnTo>
                  <a:lnTo>
                    <a:pt x="423633" y="86360"/>
                  </a:lnTo>
                  <a:lnTo>
                    <a:pt x="467334" y="96520"/>
                  </a:lnTo>
                  <a:lnTo>
                    <a:pt x="467461" y="96520"/>
                  </a:lnTo>
                  <a:lnTo>
                    <a:pt x="467461" y="89471"/>
                  </a:lnTo>
                  <a:lnTo>
                    <a:pt x="451434" y="85090"/>
                  </a:lnTo>
                  <a:lnTo>
                    <a:pt x="439458" y="82550"/>
                  </a:lnTo>
                  <a:lnTo>
                    <a:pt x="427482" y="80010"/>
                  </a:lnTo>
                  <a:lnTo>
                    <a:pt x="402869" y="76200"/>
                  </a:lnTo>
                  <a:lnTo>
                    <a:pt x="377672" y="74930"/>
                  </a:lnTo>
                  <a:lnTo>
                    <a:pt x="352475" y="76200"/>
                  </a:lnTo>
                  <a:lnTo>
                    <a:pt x="327863" y="80010"/>
                  </a:lnTo>
                  <a:lnTo>
                    <a:pt x="303898" y="85090"/>
                  </a:lnTo>
                  <a:lnTo>
                    <a:pt x="280670" y="91440"/>
                  </a:lnTo>
                  <a:lnTo>
                    <a:pt x="273545" y="86360"/>
                  </a:lnTo>
                  <a:lnTo>
                    <a:pt x="266204" y="81280"/>
                  </a:lnTo>
                  <a:lnTo>
                    <a:pt x="258660" y="76200"/>
                  </a:lnTo>
                  <a:lnTo>
                    <a:pt x="250913" y="71120"/>
                  </a:lnTo>
                  <a:lnTo>
                    <a:pt x="246722" y="68580"/>
                  </a:lnTo>
                  <a:lnTo>
                    <a:pt x="242531" y="66040"/>
                  </a:lnTo>
                  <a:lnTo>
                    <a:pt x="233946" y="62230"/>
                  </a:lnTo>
                  <a:lnTo>
                    <a:pt x="225145" y="57150"/>
                  </a:lnTo>
                  <a:lnTo>
                    <a:pt x="216141" y="53340"/>
                  </a:lnTo>
                  <a:lnTo>
                    <a:pt x="253733" y="36830"/>
                  </a:lnTo>
                  <a:lnTo>
                    <a:pt x="293370" y="25400"/>
                  </a:lnTo>
                  <a:lnTo>
                    <a:pt x="334772" y="17780"/>
                  </a:lnTo>
                  <a:lnTo>
                    <a:pt x="377672" y="15240"/>
                  </a:lnTo>
                  <a:lnTo>
                    <a:pt x="420573" y="17780"/>
                  </a:lnTo>
                  <a:lnTo>
                    <a:pt x="461975" y="25400"/>
                  </a:lnTo>
                  <a:lnTo>
                    <a:pt x="501611" y="36830"/>
                  </a:lnTo>
                  <a:lnTo>
                    <a:pt x="539191" y="53340"/>
                  </a:lnTo>
                  <a:lnTo>
                    <a:pt x="539191" y="36525"/>
                  </a:lnTo>
                  <a:lnTo>
                    <a:pt x="516432" y="25400"/>
                  </a:lnTo>
                  <a:lnTo>
                    <a:pt x="484301" y="15240"/>
                  </a:lnTo>
                  <a:lnTo>
                    <a:pt x="472262" y="11430"/>
                  </a:lnTo>
                  <a:lnTo>
                    <a:pt x="425881" y="2540"/>
                  </a:lnTo>
                  <a:lnTo>
                    <a:pt x="377672" y="0"/>
                  </a:lnTo>
                  <a:lnTo>
                    <a:pt x="329463" y="2540"/>
                  </a:lnTo>
                  <a:lnTo>
                    <a:pt x="283095" y="11430"/>
                  </a:lnTo>
                  <a:lnTo>
                    <a:pt x="238912" y="25400"/>
                  </a:lnTo>
                  <a:lnTo>
                    <a:pt x="197307" y="45720"/>
                  </a:lnTo>
                  <a:lnTo>
                    <a:pt x="176987" y="39370"/>
                  </a:lnTo>
                  <a:lnTo>
                    <a:pt x="156667" y="33020"/>
                  </a:lnTo>
                  <a:lnTo>
                    <a:pt x="113334" y="24130"/>
                  </a:lnTo>
                  <a:lnTo>
                    <a:pt x="67716" y="19050"/>
                  </a:lnTo>
                  <a:lnTo>
                    <a:pt x="20218" y="20320"/>
                  </a:lnTo>
                  <a:lnTo>
                    <a:pt x="19875" y="48260"/>
                  </a:lnTo>
                  <a:lnTo>
                    <a:pt x="19761" y="68580"/>
                  </a:lnTo>
                  <a:lnTo>
                    <a:pt x="23914" y="113030"/>
                  </a:lnTo>
                  <a:lnTo>
                    <a:pt x="32740" y="156210"/>
                  </a:lnTo>
                  <a:lnTo>
                    <a:pt x="45783" y="196850"/>
                  </a:lnTo>
                  <a:lnTo>
                    <a:pt x="26314" y="238760"/>
                  </a:lnTo>
                  <a:lnTo>
                    <a:pt x="11950" y="283210"/>
                  </a:lnTo>
                  <a:lnTo>
                    <a:pt x="3048" y="328930"/>
                  </a:lnTo>
                  <a:lnTo>
                    <a:pt x="0" y="377190"/>
                  </a:lnTo>
                  <a:lnTo>
                    <a:pt x="3048" y="425450"/>
                  </a:lnTo>
                  <a:lnTo>
                    <a:pt x="11950" y="472440"/>
                  </a:lnTo>
                  <a:lnTo>
                    <a:pt x="26314" y="515620"/>
                  </a:lnTo>
                  <a:lnTo>
                    <a:pt x="45783" y="557530"/>
                  </a:lnTo>
                  <a:lnTo>
                    <a:pt x="32740" y="598170"/>
                  </a:lnTo>
                  <a:lnTo>
                    <a:pt x="23926" y="641350"/>
                  </a:lnTo>
                  <a:lnTo>
                    <a:pt x="19773" y="685800"/>
                  </a:lnTo>
                  <a:lnTo>
                    <a:pt x="19773" y="697230"/>
                  </a:lnTo>
                  <a:lnTo>
                    <a:pt x="20231" y="735330"/>
                  </a:lnTo>
                  <a:lnTo>
                    <a:pt x="67716" y="735330"/>
                  </a:lnTo>
                  <a:lnTo>
                    <a:pt x="113334" y="731520"/>
                  </a:lnTo>
                  <a:lnTo>
                    <a:pt x="156667" y="722630"/>
                  </a:lnTo>
                  <a:lnTo>
                    <a:pt x="175133" y="716280"/>
                  </a:lnTo>
                  <a:lnTo>
                    <a:pt x="197307" y="708660"/>
                  </a:lnTo>
                  <a:lnTo>
                    <a:pt x="238912" y="728980"/>
                  </a:lnTo>
                  <a:lnTo>
                    <a:pt x="283095" y="742950"/>
                  </a:lnTo>
                  <a:lnTo>
                    <a:pt x="329476" y="751840"/>
                  </a:lnTo>
                  <a:lnTo>
                    <a:pt x="377672" y="754380"/>
                  </a:lnTo>
                  <a:lnTo>
                    <a:pt x="425881" y="751840"/>
                  </a:lnTo>
                  <a:lnTo>
                    <a:pt x="472262" y="742950"/>
                  </a:lnTo>
                  <a:lnTo>
                    <a:pt x="484301" y="739140"/>
                  </a:lnTo>
                  <a:lnTo>
                    <a:pt x="516432" y="728980"/>
                  </a:lnTo>
                  <a:lnTo>
                    <a:pt x="558038" y="708660"/>
                  </a:lnTo>
                  <a:lnTo>
                    <a:pt x="598678" y="722630"/>
                  </a:lnTo>
                  <a:lnTo>
                    <a:pt x="642010" y="731520"/>
                  </a:lnTo>
                  <a:lnTo>
                    <a:pt x="687628" y="735330"/>
                  </a:lnTo>
                  <a:lnTo>
                    <a:pt x="735126" y="735330"/>
                  </a:lnTo>
                  <a:lnTo>
                    <a:pt x="735355" y="716280"/>
                  </a:lnTo>
                  <a:lnTo>
                    <a:pt x="735584" y="697230"/>
                  </a:lnTo>
                  <a:lnTo>
                    <a:pt x="735584" y="685800"/>
                  </a:lnTo>
                  <a:lnTo>
                    <a:pt x="731431" y="641350"/>
                  </a:lnTo>
                  <a:lnTo>
                    <a:pt x="722604" y="598170"/>
                  </a:lnTo>
                  <a:lnTo>
                    <a:pt x="716153" y="578078"/>
                  </a:lnTo>
                  <a:lnTo>
                    <a:pt x="716153" y="716280"/>
                  </a:lnTo>
                  <a:lnTo>
                    <a:pt x="699947" y="716280"/>
                  </a:lnTo>
                  <a:lnTo>
                    <a:pt x="684072" y="715010"/>
                  </a:lnTo>
                  <a:lnTo>
                    <a:pt x="668528" y="715010"/>
                  </a:lnTo>
                  <a:lnTo>
                    <a:pt x="653313" y="713740"/>
                  </a:lnTo>
                  <a:lnTo>
                    <a:pt x="653453" y="708660"/>
                  </a:lnTo>
                  <a:lnTo>
                    <a:pt x="654100" y="685800"/>
                  </a:lnTo>
                  <a:lnTo>
                    <a:pt x="654608" y="668020"/>
                  </a:lnTo>
                  <a:lnTo>
                    <a:pt x="650951" y="624840"/>
                  </a:lnTo>
                  <a:lnTo>
                    <a:pt x="642696" y="584200"/>
                  </a:lnTo>
                  <a:lnTo>
                    <a:pt x="630135" y="546100"/>
                  </a:lnTo>
                  <a:lnTo>
                    <a:pt x="613460" y="510540"/>
                  </a:lnTo>
                  <a:lnTo>
                    <a:pt x="608584" y="502920"/>
                  </a:lnTo>
                  <a:lnTo>
                    <a:pt x="593166" y="478790"/>
                  </a:lnTo>
                  <a:lnTo>
                    <a:pt x="569785" y="452120"/>
                  </a:lnTo>
                  <a:lnTo>
                    <a:pt x="550887" y="434530"/>
                  </a:lnTo>
                  <a:lnTo>
                    <a:pt x="550887" y="626110"/>
                  </a:lnTo>
                  <a:lnTo>
                    <a:pt x="550799" y="641350"/>
                  </a:lnTo>
                  <a:lnTo>
                    <a:pt x="549973" y="656590"/>
                  </a:lnTo>
                  <a:lnTo>
                    <a:pt x="548525" y="670560"/>
                  </a:lnTo>
                  <a:lnTo>
                    <a:pt x="546557" y="685800"/>
                  </a:lnTo>
                  <a:lnTo>
                    <a:pt x="539191" y="683526"/>
                  </a:lnTo>
                  <a:lnTo>
                    <a:pt x="539191" y="701040"/>
                  </a:lnTo>
                  <a:lnTo>
                    <a:pt x="501611" y="717550"/>
                  </a:lnTo>
                  <a:lnTo>
                    <a:pt x="461975" y="728980"/>
                  </a:lnTo>
                  <a:lnTo>
                    <a:pt x="420573" y="736600"/>
                  </a:lnTo>
                  <a:lnTo>
                    <a:pt x="377672" y="739140"/>
                  </a:lnTo>
                  <a:lnTo>
                    <a:pt x="334772" y="736600"/>
                  </a:lnTo>
                  <a:lnTo>
                    <a:pt x="293370" y="728980"/>
                  </a:lnTo>
                  <a:lnTo>
                    <a:pt x="253733" y="717550"/>
                  </a:lnTo>
                  <a:lnTo>
                    <a:pt x="233489" y="708660"/>
                  </a:lnTo>
                  <a:lnTo>
                    <a:pt x="216141" y="701040"/>
                  </a:lnTo>
                  <a:lnTo>
                    <a:pt x="233946" y="693420"/>
                  </a:lnTo>
                  <a:lnTo>
                    <a:pt x="242531" y="688340"/>
                  </a:lnTo>
                  <a:lnTo>
                    <a:pt x="280682" y="662940"/>
                  </a:lnTo>
                  <a:lnTo>
                    <a:pt x="303911" y="670560"/>
                  </a:lnTo>
                  <a:lnTo>
                    <a:pt x="327863" y="675640"/>
                  </a:lnTo>
                  <a:lnTo>
                    <a:pt x="352475" y="678180"/>
                  </a:lnTo>
                  <a:lnTo>
                    <a:pt x="377672" y="679450"/>
                  </a:lnTo>
                  <a:lnTo>
                    <a:pt x="402869" y="678180"/>
                  </a:lnTo>
                  <a:lnTo>
                    <a:pt x="427482" y="675640"/>
                  </a:lnTo>
                  <a:lnTo>
                    <a:pt x="445439" y="671830"/>
                  </a:lnTo>
                  <a:lnTo>
                    <a:pt x="451434" y="670560"/>
                  </a:lnTo>
                  <a:lnTo>
                    <a:pt x="474662" y="662940"/>
                  </a:lnTo>
                  <a:lnTo>
                    <a:pt x="481799" y="668020"/>
                  </a:lnTo>
                  <a:lnTo>
                    <a:pt x="489140" y="673100"/>
                  </a:lnTo>
                  <a:lnTo>
                    <a:pt x="521411" y="693420"/>
                  </a:lnTo>
                  <a:lnTo>
                    <a:pt x="539191" y="701040"/>
                  </a:lnTo>
                  <a:lnTo>
                    <a:pt x="539191" y="683526"/>
                  </a:lnTo>
                  <a:lnTo>
                    <a:pt x="538327" y="683260"/>
                  </a:lnTo>
                  <a:lnTo>
                    <a:pt x="530263" y="678180"/>
                  </a:lnTo>
                  <a:lnTo>
                    <a:pt x="522376" y="674370"/>
                  </a:lnTo>
                  <a:lnTo>
                    <a:pt x="514692" y="670560"/>
                  </a:lnTo>
                  <a:lnTo>
                    <a:pt x="502615" y="662940"/>
                  </a:lnTo>
                  <a:lnTo>
                    <a:pt x="476440" y="646430"/>
                  </a:lnTo>
                  <a:lnTo>
                    <a:pt x="467563" y="638556"/>
                  </a:lnTo>
                  <a:lnTo>
                    <a:pt x="467563" y="657860"/>
                  </a:lnTo>
                  <a:lnTo>
                    <a:pt x="467334" y="657860"/>
                  </a:lnTo>
                  <a:lnTo>
                    <a:pt x="445795" y="664210"/>
                  </a:lnTo>
                  <a:lnTo>
                    <a:pt x="423633" y="668020"/>
                  </a:lnTo>
                  <a:lnTo>
                    <a:pt x="400900" y="670560"/>
                  </a:lnTo>
                  <a:lnTo>
                    <a:pt x="377672" y="671830"/>
                  </a:lnTo>
                  <a:lnTo>
                    <a:pt x="354444" y="670560"/>
                  </a:lnTo>
                  <a:lnTo>
                    <a:pt x="331711" y="668020"/>
                  </a:lnTo>
                  <a:lnTo>
                    <a:pt x="309549" y="664210"/>
                  </a:lnTo>
                  <a:lnTo>
                    <a:pt x="305244" y="662940"/>
                  </a:lnTo>
                  <a:lnTo>
                    <a:pt x="288010" y="657860"/>
                  </a:lnTo>
                  <a:lnTo>
                    <a:pt x="287820" y="657860"/>
                  </a:lnTo>
                  <a:lnTo>
                    <a:pt x="302602" y="645160"/>
                  </a:lnTo>
                  <a:lnTo>
                    <a:pt x="316318" y="631190"/>
                  </a:lnTo>
                  <a:lnTo>
                    <a:pt x="328955" y="617220"/>
                  </a:lnTo>
                  <a:lnTo>
                    <a:pt x="338861" y="605205"/>
                  </a:lnTo>
                  <a:lnTo>
                    <a:pt x="338556" y="605790"/>
                  </a:lnTo>
                  <a:lnTo>
                    <a:pt x="367715" y="609600"/>
                  </a:lnTo>
                  <a:lnTo>
                    <a:pt x="387616" y="609600"/>
                  </a:lnTo>
                  <a:lnTo>
                    <a:pt x="416788" y="605790"/>
                  </a:lnTo>
                  <a:lnTo>
                    <a:pt x="414858" y="603250"/>
                  </a:lnTo>
                  <a:lnTo>
                    <a:pt x="426402" y="617220"/>
                  </a:lnTo>
                  <a:lnTo>
                    <a:pt x="439039" y="631190"/>
                  </a:lnTo>
                  <a:lnTo>
                    <a:pt x="452767" y="645160"/>
                  </a:lnTo>
                  <a:lnTo>
                    <a:pt x="467563" y="657860"/>
                  </a:lnTo>
                  <a:lnTo>
                    <a:pt x="467563" y="638556"/>
                  </a:lnTo>
                  <a:lnTo>
                    <a:pt x="443534" y="617220"/>
                  </a:lnTo>
                  <a:lnTo>
                    <a:pt x="431533" y="603250"/>
                  </a:lnTo>
                  <a:lnTo>
                    <a:pt x="416267" y="585470"/>
                  </a:lnTo>
                  <a:lnTo>
                    <a:pt x="394957" y="549910"/>
                  </a:lnTo>
                  <a:lnTo>
                    <a:pt x="413588" y="547370"/>
                  </a:lnTo>
                  <a:lnTo>
                    <a:pt x="427062" y="543560"/>
                  </a:lnTo>
                  <a:lnTo>
                    <a:pt x="431482" y="542290"/>
                  </a:lnTo>
                  <a:lnTo>
                    <a:pt x="455599" y="567690"/>
                  </a:lnTo>
                  <a:lnTo>
                    <a:pt x="483704" y="590550"/>
                  </a:lnTo>
                  <a:lnTo>
                    <a:pt x="515556" y="610870"/>
                  </a:lnTo>
                  <a:lnTo>
                    <a:pt x="550887" y="626110"/>
                  </a:lnTo>
                  <a:lnTo>
                    <a:pt x="550887" y="434530"/>
                  </a:lnTo>
                  <a:lnTo>
                    <a:pt x="550113" y="433819"/>
                  </a:lnTo>
                  <a:lnTo>
                    <a:pt x="550113" y="610870"/>
                  </a:lnTo>
                  <a:lnTo>
                    <a:pt x="533996" y="604520"/>
                  </a:lnTo>
                  <a:lnTo>
                    <a:pt x="518312" y="596900"/>
                  </a:lnTo>
                  <a:lnTo>
                    <a:pt x="503313" y="588010"/>
                  </a:lnTo>
                  <a:lnTo>
                    <a:pt x="489216" y="579120"/>
                  </a:lnTo>
                  <a:lnTo>
                    <a:pt x="482358" y="575310"/>
                  </a:lnTo>
                  <a:lnTo>
                    <a:pt x="451091" y="548640"/>
                  </a:lnTo>
                  <a:lnTo>
                    <a:pt x="447802" y="546100"/>
                  </a:lnTo>
                  <a:lnTo>
                    <a:pt x="444500" y="542290"/>
                  </a:lnTo>
                  <a:lnTo>
                    <a:pt x="442404" y="539750"/>
                  </a:lnTo>
                  <a:lnTo>
                    <a:pt x="441350" y="538480"/>
                  </a:lnTo>
                  <a:lnTo>
                    <a:pt x="454825" y="533400"/>
                  </a:lnTo>
                  <a:lnTo>
                    <a:pt x="461340" y="529590"/>
                  </a:lnTo>
                  <a:lnTo>
                    <a:pt x="467677" y="525780"/>
                  </a:lnTo>
                  <a:lnTo>
                    <a:pt x="472795" y="529590"/>
                  </a:lnTo>
                  <a:lnTo>
                    <a:pt x="512495" y="553720"/>
                  </a:lnTo>
                  <a:lnTo>
                    <a:pt x="544029" y="566420"/>
                  </a:lnTo>
                  <a:lnTo>
                    <a:pt x="546252" y="577850"/>
                  </a:lnTo>
                  <a:lnTo>
                    <a:pt x="547954" y="588010"/>
                  </a:lnTo>
                  <a:lnTo>
                    <a:pt x="549211" y="599440"/>
                  </a:lnTo>
                  <a:lnTo>
                    <a:pt x="550113" y="610870"/>
                  </a:lnTo>
                  <a:lnTo>
                    <a:pt x="550113" y="433819"/>
                  </a:lnTo>
                  <a:lnTo>
                    <a:pt x="543864" y="427990"/>
                  </a:lnTo>
                  <a:lnTo>
                    <a:pt x="546125" y="420370"/>
                  </a:lnTo>
                  <a:lnTo>
                    <a:pt x="548005" y="411480"/>
                  </a:lnTo>
                  <a:lnTo>
                    <a:pt x="549478" y="402590"/>
                  </a:lnTo>
                  <a:lnTo>
                    <a:pt x="550532" y="394970"/>
                  </a:lnTo>
                  <a:lnTo>
                    <a:pt x="585266" y="416560"/>
                  </a:lnTo>
                  <a:lnTo>
                    <a:pt x="617448" y="443230"/>
                  </a:lnTo>
                  <a:lnTo>
                    <a:pt x="646290" y="476250"/>
                  </a:lnTo>
                  <a:lnTo>
                    <a:pt x="671029" y="514350"/>
                  </a:lnTo>
                  <a:lnTo>
                    <a:pt x="691489" y="558800"/>
                  </a:lnTo>
                  <a:lnTo>
                    <a:pt x="706183" y="607060"/>
                  </a:lnTo>
                  <a:lnTo>
                    <a:pt x="714590" y="660400"/>
                  </a:lnTo>
                  <a:lnTo>
                    <a:pt x="716153" y="716280"/>
                  </a:lnTo>
                  <a:lnTo>
                    <a:pt x="716153" y="578078"/>
                  </a:lnTo>
                  <a:lnTo>
                    <a:pt x="709561" y="557530"/>
                  </a:lnTo>
                  <a:lnTo>
                    <a:pt x="718413" y="538480"/>
                  </a:lnTo>
                  <a:lnTo>
                    <a:pt x="729030" y="515620"/>
                  </a:lnTo>
                  <a:lnTo>
                    <a:pt x="743394" y="472440"/>
                  </a:lnTo>
                  <a:lnTo>
                    <a:pt x="752297" y="425450"/>
                  </a:lnTo>
                  <a:lnTo>
                    <a:pt x="755345" y="377190"/>
                  </a:lnTo>
                  <a:close/>
                </a:path>
              </a:pathLst>
            </a:custGeom>
            <a:solidFill>
              <a:srgbClr val="F99D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9849" y="1944001"/>
              <a:ext cx="9660255" cy="4809490"/>
            </a:xfrm>
            <a:custGeom>
              <a:avLst/>
              <a:gdLst/>
              <a:ahLst/>
              <a:cxnLst/>
              <a:rect l="l" t="t" r="r" b="b"/>
              <a:pathLst>
                <a:path w="9660255" h="4809490">
                  <a:moveTo>
                    <a:pt x="9659848" y="0"/>
                  </a:moveTo>
                  <a:lnTo>
                    <a:pt x="0" y="0"/>
                  </a:lnTo>
                  <a:lnTo>
                    <a:pt x="0" y="4808994"/>
                  </a:lnTo>
                  <a:lnTo>
                    <a:pt x="9659848" y="4808994"/>
                  </a:lnTo>
                  <a:lnTo>
                    <a:pt x="9659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2006" y="2109000"/>
              <a:ext cx="9394190" cy="4498340"/>
            </a:xfrm>
            <a:custGeom>
              <a:avLst/>
              <a:gdLst/>
              <a:ahLst/>
              <a:cxnLst/>
              <a:rect l="l" t="t" r="r" b="b"/>
              <a:pathLst>
                <a:path w="9394190" h="4498340">
                  <a:moveTo>
                    <a:pt x="9393859" y="0"/>
                  </a:moveTo>
                  <a:lnTo>
                    <a:pt x="0" y="0"/>
                  </a:lnTo>
                  <a:lnTo>
                    <a:pt x="0" y="4497946"/>
                  </a:lnTo>
                  <a:lnTo>
                    <a:pt x="9393859" y="4497946"/>
                  </a:lnTo>
                  <a:lnTo>
                    <a:pt x="9393859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1855" y="633221"/>
              <a:ext cx="5146700" cy="597372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580135" y="5019669"/>
              <a:ext cx="2872740" cy="1136650"/>
            </a:xfrm>
            <a:custGeom>
              <a:avLst/>
              <a:gdLst/>
              <a:ahLst/>
              <a:cxnLst/>
              <a:rect l="l" t="t" r="r" b="b"/>
              <a:pathLst>
                <a:path w="2872740" h="1136650">
                  <a:moveTo>
                    <a:pt x="2793365" y="1136332"/>
                  </a:moveTo>
                  <a:lnTo>
                    <a:pt x="0" y="1136332"/>
                  </a:lnTo>
                  <a:lnTo>
                    <a:pt x="79338" y="0"/>
                  </a:lnTo>
                  <a:lnTo>
                    <a:pt x="2872716" y="0"/>
                  </a:lnTo>
                  <a:lnTo>
                    <a:pt x="2793365" y="1136332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21679" y="4952638"/>
              <a:ext cx="2874010" cy="1134110"/>
            </a:xfrm>
            <a:custGeom>
              <a:avLst/>
              <a:gdLst/>
              <a:ahLst/>
              <a:cxnLst/>
              <a:rect l="l" t="t" r="r" b="b"/>
              <a:pathLst>
                <a:path w="2874009" h="1134110">
                  <a:moveTo>
                    <a:pt x="2794266" y="1133754"/>
                  </a:moveTo>
                  <a:lnTo>
                    <a:pt x="0" y="1133754"/>
                  </a:lnTo>
                  <a:lnTo>
                    <a:pt x="79377" y="0"/>
                  </a:lnTo>
                  <a:lnTo>
                    <a:pt x="2873644" y="0"/>
                  </a:lnTo>
                  <a:lnTo>
                    <a:pt x="2794266" y="11337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21687" y="4952636"/>
              <a:ext cx="2874010" cy="1134110"/>
            </a:xfrm>
            <a:custGeom>
              <a:avLst/>
              <a:gdLst/>
              <a:ahLst/>
              <a:cxnLst/>
              <a:rect l="l" t="t" r="r" b="b"/>
              <a:pathLst>
                <a:path w="2874009" h="1134110">
                  <a:moveTo>
                    <a:pt x="79365" y="0"/>
                  </a:moveTo>
                  <a:lnTo>
                    <a:pt x="0" y="1133754"/>
                  </a:lnTo>
                  <a:lnTo>
                    <a:pt x="2794266" y="1133754"/>
                  </a:lnTo>
                  <a:lnTo>
                    <a:pt x="2873631" y="0"/>
                  </a:lnTo>
                  <a:lnTo>
                    <a:pt x="79365" y="0"/>
                  </a:lnTo>
                  <a:close/>
                </a:path>
              </a:pathLst>
            </a:custGeom>
            <a:ln w="22241">
              <a:solidFill>
                <a:srgbClr val="725A9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33777" y="2008881"/>
            <a:ext cx="9394190" cy="40164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marL="6498590" marR="417195" indent="635" algn="ctr">
              <a:lnSpc>
                <a:spcPts val="1650"/>
              </a:lnSpc>
            </a:pPr>
            <a:endParaRPr lang="en-US" sz="2700" dirty="0">
              <a:latin typeface="Times New Roman"/>
              <a:cs typeface="Times New Roman"/>
            </a:endParaRPr>
          </a:p>
          <a:p>
            <a:pPr marL="6498590" marR="417195" indent="635" algn="ctr">
              <a:lnSpc>
                <a:spcPts val="1650"/>
              </a:lnSpc>
            </a:pPr>
            <a:endParaRPr lang="en-NZ" sz="2700" b="1" i="1" spc="10" dirty="0">
              <a:solidFill>
                <a:srgbClr val="725A90"/>
              </a:solidFill>
              <a:latin typeface="Times New Roman"/>
              <a:cs typeface="Times New Roman"/>
            </a:endParaRPr>
          </a:p>
          <a:p>
            <a:pPr marL="6498590" marR="417195" indent="635" algn="ctr">
              <a:lnSpc>
                <a:spcPts val="1650"/>
              </a:lnSpc>
            </a:pPr>
            <a:r>
              <a:rPr sz="1550" b="1" i="1" spc="10" dirty="0">
                <a:solidFill>
                  <a:srgbClr val="725A90"/>
                </a:solidFill>
                <a:latin typeface="Comic Sans MS"/>
                <a:cs typeface="Comic Sans MS"/>
              </a:rPr>
              <a:t>COVID-19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usually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spreads when an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infected </a:t>
            </a:r>
            <a:r>
              <a:rPr sz="1550" b="1" i="1" spc="-660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person coughs, 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breathes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 or</a:t>
            </a:r>
            <a:r>
              <a:rPr sz="1550" b="1" i="1" dirty="0">
                <a:solidFill>
                  <a:srgbClr val="725A90"/>
                </a:solidFill>
                <a:latin typeface="Comic Sans MS"/>
                <a:cs typeface="Comic Sans MS"/>
              </a:rPr>
              <a:t> </a:t>
            </a:r>
            <a:r>
              <a:rPr sz="1550" b="1" i="1" spc="5" dirty="0">
                <a:solidFill>
                  <a:srgbClr val="725A90"/>
                </a:solidFill>
                <a:latin typeface="Comic Sans MS"/>
                <a:cs typeface="Comic Sans MS"/>
              </a:rPr>
              <a:t>sneezes</a:t>
            </a:r>
            <a:endParaRPr sz="1550" dirty="0">
              <a:latin typeface="Comic Sans MS"/>
              <a:cs typeface="Comic Sans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745" y="492194"/>
            <a:ext cx="3784600" cy="838835"/>
            <a:chOff x="81745" y="492194"/>
            <a:chExt cx="3784600" cy="838835"/>
          </a:xfrm>
        </p:grpSpPr>
        <p:sp>
          <p:nvSpPr>
            <p:cNvPr id="23" name="object 23"/>
            <p:cNvSpPr/>
            <p:nvPr/>
          </p:nvSpPr>
          <p:spPr>
            <a:xfrm>
              <a:off x="157645" y="568121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708692" y="0"/>
                  </a:moveTo>
                  <a:lnTo>
                    <a:pt x="0" y="0"/>
                  </a:lnTo>
                  <a:lnTo>
                    <a:pt x="0" y="686384"/>
                  </a:lnTo>
                  <a:lnTo>
                    <a:pt x="0" y="762304"/>
                  </a:lnTo>
                  <a:lnTo>
                    <a:pt x="3708692" y="762304"/>
                  </a:lnTo>
                  <a:lnTo>
                    <a:pt x="3708692" y="686384"/>
                  </a:lnTo>
                  <a:lnTo>
                    <a:pt x="3708692" y="0"/>
                  </a:lnTo>
                  <a:close/>
                </a:path>
              </a:pathLst>
            </a:custGeom>
            <a:solidFill>
              <a:srgbClr val="C7B6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745" y="492194"/>
              <a:ext cx="3709035" cy="762635"/>
            </a:xfrm>
            <a:custGeom>
              <a:avLst/>
              <a:gdLst/>
              <a:ahLst/>
              <a:cxnLst/>
              <a:rect l="l" t="t" r="r" b="b"/>
              <a:pathLst>
                <a:path w="3709035" h="762635">
                  <a:moveTo>
                    <a:pt x="3608171" y="762304"/>
                  </a:moveTo>
                  <a:lnTo>
                    <a:pt x="0" y="762304"/>
                  </a:lnTo>
                  <a:lnTo>
                    <a:pt x="100520" y="0"/>
                  </a:lnTo>
                  <a:lnTo>
                    <a:pt x="3708679" y="0"/>
                  </a:lnTo>
                  <a:lnTo>
                    <a:pt x="3608171" y="762304"/>
                  </a:lnTo>
                  <a:close/>
                </a:path>
              </a:pathLst>
            </a:custGeom>
            <a:solidFill>
              <a:srgbClr val="725A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16738" y="535947"/>
            <a:ext cx="1975485" cy="63754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360"/>
              </a:spcBef>
            </a:pPr>
            <a:r>
              <a:rPr sz="2100" i="1" dirty="0">
                <a:latin typeface="Futura PT Bold"/>
                <a:cs typeface="Futura PT Bold"/>
              </a:rPr>
              <a:t>HOW</a:t>
            </a:r>
            <a:r>
              <a:rPr sz="2100" i="1" spc="-75" dirty="0">
                <a:latin typeface="Futura PT Bold"/>
                <a:cs typeface="Futura PT Bold"/>
              </a:rPr>
              <a:t> </a:t>
            </a:r>
            <a:r>
              <a:rPr sz="2100" i="1" spc="-30" dirty="0">
                <a:latin typeface="Futura PT Bold"/>
                <a:cs typeface="Futura PT Bold"/>
              </a:rPr>
              <a:t>COVID-19 </a:t>
            </a:r>
            <a:r>
              <a:rPr sz="2100" i="1" spc="-480" dirty="0">
                <a:latin typeface="Futura PT Bold"/>
                <a:cs typeface="Futura PT Bold"/>
              </a:rPr>
              <a:t> </a:t>
            </a:r>
            <a:r>
              <a:rPr sz="2100" i="1" dirty="0">
                <a:latin typeface="Futura PT Bold"/>
                <a:cs typeface="Futura PT Bold"/>
              </a:rPr>
              <a:t>SPREADS</a:t>
            </a:r>
            <a:endParaRPr sz="2100">
              <a:latin typeface="Futura PT Bold"/>
              <a:cs typeface="Futura PT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11665" y="5876748"/>
            <a:ext cx="1921510" cy="523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850" spc="20" dirty="0">
                <a:solidFill>
                  <a:srgbClr val="FFFFFF"/>
                </a:solidFill>
                <a:latin typeface="Arboria Book"/>
                <a:cs typeface="Arboria Book"/>
              </a:rPr>
              <a:t>FOR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25" dirty="0">
                <a:solidFill>
                  <a:srgbClr val="FFFFFF"/>
                </a:solidFill>
                <a:latin typeface="Arboria Book"/>
                <a:cs typeface="Arboria Book"/>
              </a:rPr>
              <a:t>MORE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5" dirty="0">
                <a:solidFill>
                  <a:srgbClr val="FFFFFF"/>
                </a:solidFill>
                <a:latin typeface="Arboria Book"/>
                <a:cs typeface="Arboria Book"/>
              </a:rPr>
              <a:t>INFORMATION</a:t>
            </a:r>
            <a:r>
              <a:rPr sz="850" spc="-5" dirty="0">
                <a:solidFill>
                  <a:srgbClr val="FFFFFF"/>
                </a:solidFill>
                <a:latin typeface="Arboria Book"/>
                <a:cs typeface="Arboria Book"/>
              </a:rPr>
              <a:t> </a:t>
            </a:r>
            <a:r>
              <a:rPr sz="850" spc="10" dirty="0">
                <a:solidFill>
                  <a:srgbClr val="FFFFFF"/>
                </a:solidFill>
                <a:latin typeface="Arboria Book"/>
                <a:cs typeface="Arboria Book"/>
              </a:rPr>
              <a:t>CONTACT</a:t>
            </a:r>
            <a:endParaRPr sz="850">
              <a:latin typeface="Arboria Book"/>
              <a:cs typeface="Arboria Book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000" b="1" spc="-5" dirty="0">
                <a:solidFill>
                  <a:srgbClr val="FFFFFF"/>
                </a:solidFill>
                <a:latin typeface="Arboria Bold"/>
                <a:cs typeface="Arboria Bold"/>
              </a:rPr>
              <a:t>HEALTHLINE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0800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358</a:t>
            </a:r>
            <a:r>
              <a:rPr sz="1000" b="1" spc="-15" dirty="0">
                <a:solidFill>
                  <a:srgbClr val="FFFFFF"/>
                </a:solidFill>
                <a:latin typeface="Arboria Bold"/>
                <a:cs typeface="Arboria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boria Bold"/>
                <a:cs typeface="Arboria Bold"/>
              </a:rPr>
              <a:t>5453</a:t>
            </a:r>
            <a:endParaRPr sz="1000">
              <a:latin typeface="Arboria Bold"/>
              <a:cs typeface="Arboria Bold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000" b="1" spc="-5" dirty="0">
                <a:solidFill>
                  <a:srgbClr val="F99D20"/>
                </a:solidFill>
                <a:latin typeface="Arboria Black"/>
                <a:cs typeface="Arboria Black"/>
                <a:hlinkClick r:id="rId9"/>
              </a:rPr>
              <a:t>www.preparepacific.nz</a:t>
            </a:r>
            <a:endParaRPr sz="1000">
              <a:latin typeface="Arboria Black"/>
              <a:cs typeface="Arboria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1248</Words>
  <Application>Microsoft Office PowerPoint</Application>
  <PresentationFormat>Widescreen</PresentationFormat>
  <Paragraphs>1005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Arboria Black</vt:lpstr>
      <vt:lpstr>Arboria Bold</vt:lpstr>
      <vt:lpstr>Arboria Book</vt:lpstr>
      <vt:lpstr>Calibri</vt:lpstr>
      <vt:lpstr>Comic Sans MS</vt:lpstr>
      <vt:lpstr>Futura PT Bold</vt:lpstr>
      <vt:lpstr>Futura PT Extra Bold</vt:lpstr>
      <vt:lpstr>Times New Roman</vt:lpstr>
      <vt:lpstr>Office Theme</vt:lpstr>
      <vt:lpstr>PowerPoint Presentation</vt:lpstr>
      <vt:lpstr>COVID-19</vt:lpstr>
      <vt:lpstr>WHAT IS COVID-19</vt:lpstr>
      <vt:lpstr>WHAT IS COVID-19?</vt:lpstr>
      <vt:lpstr>WHY COVID-19 IS SERIOUS</vt:lpstr>
      <vt:lpstr>WHY COVID-19  IS SERIOUS</vt:lpstr>
      <vt:lpstr>PACIFIC PEOPLES  AT RISK</vt:lpstr>
      <vt:lpstr>WHAT COVID-19 DOES TO  THE BODY</vt:lpstr>
      <vt:lpstr>HOW COVID-19  SPREADS</vt:lpstr>
      <vt:lpstr>THE SYMPTOMS</vt:lpstr>
      <vt:lpstr>GETTING TESTED</vt:lpstr>
      <vt:lpstr>STAY AT HOME</vt:lpstr>
      <vt:lpstr>SICK LEAVE</vt:lpstr>
      <vt:lpstr>CONTACT TRACING</vt:lpstr>
      <vt:lpstr>CONTACT TRACING</vt:lpstr>
      <vt:lpstr>THE VACCINE</vt:lpstr>
      <vt:lpstr>THE PFIZER VACCINE</vt:lpstr>
      <vt:lpstr>WHAT IS IN  THE VACCINE</vt:lpstr>
      <vt:lpstr>WHAT THE VACCINE DOES</vt:lpstr>
      <vt:lpstr>WHAT THE VACCINE DOES</vt:lpstr>
      <vt:lpstr>YOU CANNOT GET COVID-19  FROM THE VACCINE</vt:lpstr>
      <vt:lpstr>THE VACCINE DOES NOT  AFFECT OUR DNA</vt:lpstr>
      <vt:lpstr>TWO DOSES OF THE VACCINE</vt:lpstr>
      <vt:lpstr>VACCINE SAFETY</vt:lpstr>
      <vt:lpstr>IF YOU FEEL WORRIED</vt:lpstr>
      <vt:lpstr>THE VACCINE IS SAFE</vt:lpstr>
      <vt:lpstr>POSSIBLE SIDE-EFFECTS</vt:lpstr>
      <vt:lpstr>EXTRA SAFETY MEASURES  IN PLACE</vt:lpstr>
      <vt:lpstr>THE VACCINE IS SAFE FOR OLDER  PEOPLE AND PEOPLE WITH A  SERIOUS HEALTH CONDITION</vt:lpstr>
      <vt:lpstr>THE VACCINE IS SAFE FOR  PREGNANT WOMEN</vt:lpstr>
      <vt:lpstr>THE VACCINE IS SAFE  FOR WOMEN WHO ARE  BREASTFEEDING</vt:lpstr>
      <vt:lpstr>PowerPoint Presentation</vt:lpstr>
      <vt:lpstr>IMMUNITY</vt:lpstr>
      <vt:lpstr>CAN I STILL GET COVID-19</vt:lpstr>
      <vt:lpstr>PFIZER VACCINE IS ONE OF THE MOST EFFECTIVE IN THE  WORLD</vt:lpstr>
      <vt:lpstr>PowerPoint Presentation</vt:lpstr>
      <vt:lpstr>PACIFIC VACCINATION CENTRES</vt:lpstr>
      <vt:lpstr>SOUTH AUCKLAND PACIFIC  VACCINATION CENTRE</vt:lpstr>
      <vt:lpstr>WEST AUCKLAND PACIFIC  VACCINATION CENTRE</vt:lpstr>
      <vt:lpstr>TO MAKE A BOOKING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Lea Togia</cp:lastModifiedBy>
  <cp:revision>4</cp:revision>
  <dcterms:created xsi:type="dcterms:W3CDTF">2021-09-09T12:20:03Z</dcterms:created>
  <dcterms:modified xsi:type="dcterms:W3CDTF">2021-10-23T05:16:31Z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2021-09-10T00:00:00Z</vt:filetime>
  </property>
  <property fmtid="{D5CDD505-2E9C-101B-9397-08002B2CF9AE}" pid="3" name="Creator">
    <vt:lpwstr>Adobe InDesign 16.3 (Windows)</vt:lpwstr>
  </property>
  <property fmtid="{D5CDD505-2E9C-101B-9397-08002B2CF9AE}" pid="4" name="LastSaved">
    <vt:filetime>2021-09-09T00:00:00Z</vt:filetime>
  </property>
</Properties>
</file>