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33"/>
  </p:notesMasterIdLst>
  <p:sldIdLst>
    <p:sldId id="281" r:id="rId2"/>
    <p:sldId id="307" r:id="rId3"/>
    <p:sldId id="290" r:id="rId4"/>
    <p:sldId id="291" r:id="rId5"/>
    <p:sldId id="292" r:id="rId6"/>
    <p:sldId id="299" r:id="rId7"/>
    <p:sldId id="264" r:id="rId8"/>
    <p:sldId id="265" r:id="rId9"/>
    <p:sldId id="305" r:id="rId10"/>
    <p:sldId id="300" r:id="rId11"/>
    <p:sldId id="259" r:id="rId12"/>
    <p:sldId id="295" r:id="rId13"/>
    <p:sldId id="274" r:id="rId14"/>
    <p:sldId id="284" r:id="rId15"/>
    <p:sldId id="275" r:id="rId16"/>
    <p:sldId id="294" r:id="rId17"/>
    <p:sldId id="276" r:id="rId18"/>
    <p:sldId id="296" r:id="rId19"/>
    <p:sldId id="297" r:id="rId20"/>
    <p:sldId id="298" r:id="rId21"/>
    <p:sldId id="283" r:id="rId22"/>
    <p:sldId id="301" r:id="rId23"/>
    <p:sldId id="306" r:id="rId24"/>
    <p:sldId id="302" r:id="rId25"/>
    <p:sldId id="287" r:id="rId26"/>
    <p:sldId id="303" r:id="rId27"/>
    <p:sldId id="304" r:id="rId28"/>
    <p:sldId id="286" r:id="rId29"/>
    <p:sldId id="280" r:id="rId30"/>
    <p:sldId id="293" r:id="rId31"/>
    <p:sldId id="288"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6252" autoAdjust="0"/>
  </p:normalViewPr>
  <p:slideViewPr>
    <p:cSldViewPr snapToGrid="0">
      <p:cViewPr>
        <p:scale>
          <a:sx n="50" d="100"/>
          <a:sy n="50" d="100"/>
        </p:scale>
        <p:origin x="1476" y="5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image" Target="../media/image9.jpg"/><Relationship Id="rId6" Type="http://schemas.openxmlformats.org/officeDocument/2006/relationships/image" Target="../media/image14.jpeg"/><Relationship Id="rId5" Type="http://schemas.openxmlformats.org/officeDocument/2006/relationships/image" Target="../media/image13.jpg"/><Relationship Id="rId4" Type="http://schemas.openxmlformats.org/officeDocument/2006/relationships/image" Target="../media/image12.jpeg"/></Relationships>
</file>

<file path=ppt/diagrams/_rels/data2.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image" Target="../media/image16.jpeg"/><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diagrams/_rels/data3.xml.rels><?xml version="1.0" encoding="UTF-8" standalone="yes"?>
<Relationships xmlns="http://schemas.openxmlformats.org/package/2006/relationships"><Relationship Id="rId1" Type="http://schemas.openxmlformats.org/officeDocument/2006/relationships/image" Target="../media/image23.jpg"/></Relationships>
</file>

<file path=ppt/diagrams/_rels/data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image" Target="../media/image23.jpg"/></Relationships>
</file>

<file path=ppt/diagrams/_rels/data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image" Target="../media/image23.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1.jpeg"/><Relationship Id="rId2" Type="http://schemas.openxmlformats.org/officeDocument/2006/relationships/image" Target="../media/image13.jpg"/><Relationship Id="rId1" Type="http://schemas.openxmlformats.org/officeDocument/2006/relationships/image" Target="../media/image9.jpg"/><Relationship Id="rId6" Type="http://schemas.openxmlformats.org/officeDocument/2006/relationships/image" Target="../media/image12.jpeg"/><Relationship Id="rId5" Type="http://schemas.openxmlformats.org/officeDocument/2006/relationships/image" Target="../media/image15.jpeg"/><Relationship Id="rId4" Type="http://schemas.openxmlformats.org/officeDocument/2006/relationships/image" Target="../media/image14.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8.jpeg"/><Relationship Id="rId2" Type="http://schemas.openxmlformats.org/officeDocument/2006/relationships/image" Target="../media/image20.jpeg"/><Relationship Id="rId1" Type="http://schemas.openxmlformats.org/officeDocument/2006/relationships/image" Target="../media/image16.jpeg"/><Relationship Id="rId6" Type="http://schemas.openxmlformats.org/officeDocument/2006/relationships/image" Target="../media/image19.jpeg"/><Relationship Id="rId5" Type="http://schemas.openxmlformats.org/officeDocument/2006/relationships/image" Target="../media/image22.jpeg"/><Relationship Id="rId4" Type="http://schemas.openxmlformats.org/officeDocument/2006/relationships/image" Target="../media/image21.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23.jpg"/></Relationships>
</file>

<file path=ppt/diagrams/_rels/drawing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image" Target="../media/image25.jpg"/></Relationships>
</file>

<file path=ppt/diagrams/_rels/drawing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5.jpg"/><Relationship Id="rId1" Type="http://schemas.openxmlformats.org/officeDocument/2006/relationships/image" Target="../media/image26.jpe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B80385-0930-4FFE-9C78-FD3939AD8184}" type="doc">
      <dgm:prSet loTypeId="urn:microsoft.com/office/officeart/2008/layout/HexagonCluster" loCatId="relationship" qsTypeId="urn:microsoft.com/office/officeart/2005/8/quickstyle/simple1" qsCatId="simple" csTypeId="urn:microsoft.com/office/officeart/2005/8/colors/colorful4" csCatId="colorful" phldr="1"/>
      <dgm:spPr/>
      <dgm:t>
        <a:bodyPr/>
        <a:lstStyle/>
        <a:p>
          <a:endParaRPr lang="en-NZ"/>
        </a:p>
      </dgm:t>
    </dgm:pt>
    <dgm:pt modelId="{2AE4805D-53E9-4A96-8465-FC1F897238DC}">
      <dgm:prSet phldrT="[Text]"/>
      <dgm:spPr/>
      <dgm:t>
        <a:bodyPr/>
        <a:lstStyle/>
        <a:p>
          <a:r>
            <a:rPr lang="en-NZ" b="0" dirty="0" smtClean="0">
              <a:effectLst>
                <a:outerShdw blurRad="38100" dist="38100" dir="2700000" algn="tl">
                  <a:srgbClr val="000000">
                    <a:alpha val="43137"/>
                  </a:srgbClr>
                </a:outerShdw>
              </a:effectLst>
            </a:rPr>
            <a:t>?</a:t>
          </a:r>
          <a:endParaRPr lang="en-NZ" b="0" dirty="0">
            <a:effectLst>
              <a:outerShdw blurRad="38100" dist="38100" dir="2700000" algn="tl">
                <a:srgbClr val="000000">
                  <a:alpha val="43137"/>
                </a:srgbClr>
              </a:outerShdw>
            </a:effectLst>
          </a:endParaRPr>
        </a:p>
      </dgm:t>
    </dgm:pt>
    <dgm:pt modelId="{E05DC523-4125-4569-9106-CA037C3BE30E}" type="parTrans" cxnId="{36C7E2C6-C807-41AD-9872-262021CA2908}">
      <dgm:prSet/>
      <dgm:spPr/>
      <dgm:t>
        <a:bodyPr/>
        <a:lstStyle/>
        <a:p>
          <a:endParaRPr lang="en-NZ"/>
        </a:p>
      </dgm:t>
    </dgm:pt>
    <dgm:pt modelId="{1391D4EA-F8F3-4D21-9786-85DEAFF4C7E7}" type="sibTrans" cxnId="{36C7E2C6-C807-41AD-9872-262021CA2908}">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14000" r="-14000"/>
          </a:stretch>
        </a:blipFill>
      </dgm:spPr>
      <dgm:t>
        <a:bodyPr/>
        <a:lstStyle/>
        <a:p>
          <a:endParaRPr lang="en-NZ"/>
        </a:p>
      </dgm:t>
    </dgm:pt>
    <dgm:pt modelId="{C5F1C428-ED4F-49A8-874A-465D23BE38EF}">
      <dgm:prSet phldrT="[Text]"/>
      <dgm:spPr/>
      <dgm:t>
        <a:bodyPr/>
        <a:lstStyle/>
        <a:p>
          <a:r>
            <a:rPr lang="en-NZ" b="0" dirty="0" smtClean="0">
              <a:effectLst>
                <a:outerShdw blurRad="38100" dist="38100" dir="2700000" algn="tl">
                  <a:srgbClr val="000000">
                    <a:alpha val="43137"/>
                  </a:srgbClr>
                </a:outerShdw>
              </a:effectLst>
            </a:rPr>
            <a:t>prayer</a:t>
          </a:r>
          <a:endParaRPr lang="en-NZ" b="0" dirty="0">
            <a:effectLst>
              <a:outerShdw blurRad="38100" dist="38100" dir="2700000" algn="tl">
                <a:srgbClr val="000000">
                  <a:alpha val="43137"/>
                </a:srgbClr>
              </a:outerShdw>
            </a:effectLst>
          </a:endParaRPr>
        </a:p>
      </dgm:t>
    </dgm:pt>
    <dgm:pt modelId="{ECB7F48E-E004-4EED-86F2-5AD6B3478A84}" type="parTrans" cxnId="{F82BD74C-3918-4CA5-BBFF-22BF85B54F9C}">
      <dgm:prSet/>
      <dgm:spPr/>
      <dgm:t>
        <a:bodyPr/>
        <a:lstStyle/>
        <a:p>
          <a:endParaRPr lang="en-NZ"/>
        </a:p>
      </dgm:t>
    </dgm:pt>
    <dgm:pt modelId="{6042D7AF-C1FD-47F6-BD99-379F8D21263D}" type="sibTrans" cxnId="{F82BD74C-3918-4CA5-BBFF-22BF85B54F9C}">
      <dgm:prSet/>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4000" r="-14000"/>
          </a:stretch>
        </a:blipFill>
      </dgm:spPr>
      <dgm:t>
        <a:bodyPr/>
        <a:lstStyle/>
        <a:p>
          <a:endParaRPr lang="en-NZ"/>
        </a:p>
      </dgm:t>
    </dgm:pt>
    <dgm:pt modelId="{DF104939-D80E-496D-89E6-7491A17A8265}">
      <dgm:prSet phldrT="[Text]"/>
      <dgm:spPr/>
      <dgm:t>
        <a:bodyPr/>
        <a:lstStyle/>
        <a:p>
          <a:r>
            <a:rPr lang="en-NZ" b="0" dirty="0" smtClean="0">
              <a:effectLst>
                <a:outerShdw blurRad="38100" dist="38100" dir="2700000" algn="tl">
                  <a:srgbClr val="000000">
                    <a:alpha val="43137"/>
                  </a:srgbClr>
                </a:outerShdw>
              </a:effectLst>
            </a:rPr>
            <a:t>bible study</a:t>
          </a:r>
          <a:endParaRPr lang="en-NZ" b="0" dirty="0">
            <a:effectLst>
              <a:outerShdw blurRad="38100" dist="38100" dir="2700000" algn="tl">
                <a:srgbClr val="000000">
                  <a:alpha val="43137"/>
                </a:srgbClr>
              </a:outerShdw>
            </a:effectLst>
          </a:endParaRPr>
        </a:p>
      </dgm:t>
    </dgm:pt>
    <dgm:pt modelId="{ED29F990-588C-4783-81B4-E45EDE9B22E1}" type="parTrans" cxnId="{1BB5AB31-F03F-4A71-B8A0-FD1F7B92A731}">
      <dgm:prSet/>
      <dgm:spPr/>
      <dgm:t>
        <a:bodyPr/>
        <a:lstStyle/>
        <a:p>
          <a:endParaRPr lang="en-NZ"/>
        </a:p>
      </dgm:t>
    </dgm:pt>
    <dgm:pt modelId="{86B33D14-3835-4001-B2DB-749D8A115EEC}" type="sibTrans" cxnId="{1BB5AB31-F03F-4A71-B8A0-FD1F7B92A731}">
      <dgm:prSet/>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26000" b="-26000"/>
          </a:stretch>
        </a:blipFill>
      </dgm:spPr>
      <dgm:t>
        <a:bodyPr/>
        <a:lstStyle/>
        <a:p>
          <a:endParaRPr lang="en-NZ"/>
        </a:p>
      </dgm:t>
    </dgm:pt>
    <dgm:pt modelId="{144CCCCC-3F2C-498A-8236-F1099BF95962}">
      <dgm:prSet phldrT="[Text]"/>
      <dgm:spPr/>
      <dgm:t>
        <a:bodyPr/>
        <a:lstStyle/>
        <a:p>
          <a:r>
            <a:rPr lang="en-NZ" b="0" dirty="0" smtClean="0">
              <a:effectLst>
                <a:outerShdw blurRad="38100" dist="38100" dir="2700000" algn="tl">
                  <a:srgbClr val="000000">
                    <a:alpha val="43137"/>
                  </a:srgbClr>
                </a:outerShdw>
              </a:effectLst>
            </a:rPr>
            <a:t>worship</a:t>
          </a:r>
          <a:endParaRPr lang="en-NZ" b="0" dirty="0">
            <a:effectLst>
              <a:outerShdw blurRad="38100" dist="38100" dir="2700000" algn="tl">
                <a:srgbClr val="000000">
                  <a:alpha val="43137"/>
                </a:srgbClr>
              </a:outerShdw>
            </a:effectLst>
          </a:endParaRPr>
        </a:p>
      </dgm:t>
    </dgm:pt>
    <dgm:pt modelId="{5E1ECA0A-EDB8-4A7A-AE0E-6DC7CA0A3945}" type="parTrans" cxnId="{BFB20678-51A8-4C95-8268-22D60CE295E5}">
      <dgm:prSet/>
      <dgm:spPr/>
      <dgm:t>
        <a:bodyPr/>
        <a:lstStyle/>
        <a:p>
          <a:endParaRPr lang="en-NZ"/>
        </a:p>
      </dgm:t>
    </dgm:pt>
    <dgm:pt modelId="{A64E27D1-3E7C-4E80-B587-97AEF9C7FE7B}" type="sibTrans" cxnId="{BFB20678-51A8-4C95-8268-22D60CE295E5}">
      <dgm:prSet/>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14000" r="-14000"/>
          </a:stretch>
        </a:blipFill>
      </dgm:spPr>
      <dgm:t>
        <a:bodyPr/>
        <a:lstStyle/>
        <a:p>
          <a:endParaRPr lang="en-NZ"/>
        </a:p>
      </dgm:t>
    </dgm:pt>
    <dgm:pt modelId="{5A14E077-BF0F-4BC0-9633-3AD6CF8415C5}">
      <dgm:prSet phldrT="[Text]"/>
      <dgm:spPr/>
      <dgm:t>
        <a:bodyPr/>
        <a:lstStyle/>
        <a:p>
          <a:r>
            <a:rPr lang="en-NZ" b="0" dirty="0" smtClean="0">
              <a:effectLst>
                <a:outerShdw blurRad="38100" dist="38100" dir="2700000" algn="tl">
                  <a:srgbClr val="000000">
                    <a:alpha val="43137"/>
                  </a:srgbClr>
                </a:outerShdw>
              </a:effectLst>
            </a:rPr>
            <a:t>giving</a:t>
          </a:r>
          <a:endParaRPr lang="en-NZ" b="0" dirty="0">
            <a:effectLst>
              <a:outerShdw blurRad="38100" dist="38100" dir="2700000" algn="tl">
                <a:srgbClr val="000000">
                  <a:alpha val="43137"/>
                </a:srgbClr>
              </a:outerShdw>
            </a:effectLst>
          </a:endParaRPr>
        </a:p>
      </dgm:t>
    </dgm:pt>
    <dgm:pt modelId="{3EBB40AC-40F5-45F9-A17C-7FD0459BE657}" type="parTrans" cxnId="{166B6E89-76EE-4D23-9DDF-F503C9AA0028}">
      <dgm:prSet/>
      <dgm:spPr/>
      <dgm:t>
        <a:bodyPr/>
        <a:lstStyle/>
        <a:p>
          <a:endParaRPr lang="en-NZ"/>
        </a:p>
      </dgm:t>
    </dgm:pt>
    <dgm:pt modelId="{51C91FF2-A8BE-4C2B-9752-A3C2C8F2A11C}" type="sibTrans" cxnId="{166B6E89-76EE-4D23-9DDF-F503C9AA0028}">
      <dgm:prSet/>
      <dgm:spPr>
        <a:blipFill>
          <a:blip xmlns:r="http://schemas.openxmlformats.org/officeDocument/2006/relationships" r:embed="rId5">
            <a:extLst>
              <a:ext uri="{28A0092B-C50C-407E-A947-70E740481C1C}">
                <a14:useLocalDpi xmlns:a14="http://schemas.microsoft.com/office/drawing/2010/main" val="0"/>
              </a:ext>
            </a:extLst>
          </a:blip>
          <a:srcRect/>
          <a:stretch>
            <a:fillRect l="-11000" r="-11000"/>
          </a:stretch>
        </a:blipFill>
      </dgm:spPr>
      <dgm:t>
        <a:bodyPr/>
        <a:lstStyle/>
        <a:p>
          <a:endParaRPr lang="en-NZ"/>
        </a:p>
      </dgm:t>
    </dgm:pt>
    <dgm:pt modelId="{EF61E356-9847-4C4A-B744-CD96A0DF80A6}">
      <dgm:prSet phldrT="[Text]"/>
      <dgm:spPr/>
      <dgm:t>
        <a:bodyPr/>
        <a:lstStyle/>
        <a:p>
          <a:r>
            <a:rPr lang="en-NZ" b="0" dirty="0" smtClean="0">
              <a:effectLst>
                <a:outerShdw blurRad="38100" dist="38100" dir="2700000" algn="tl">
                  <a:srgbClr val="000000">
                    <a:alpha val="43137"/>
                  </a:srgbClr>
                </a:outerShdw>
              </a:effectLst>
            </a:rPr>
            <a:t>service</a:t>
          </a:r>
          <a:endParaRPr lang="en-NZ" b="0" dirty="0">
            <a:effectLst>
              <a:outerShdw blurRad="38100" dist="38100" dir="2700000" algn="tl">
                <a:srgbClr val="000000">
                  <a:alpha val="43137"/>
                </a:srgbClr>
              </a:outerShdw>
            </a:effectLst>
          </a:endParaRPr>
        </a:p>
      </dgm:t>
    </dgm:pt>
    <dgm:pt modelId="{B0209BC8-B7E4-43DF-80D5-1E8B35D01F9C}" type="parTrans" cxnId="{4FFD01E3-6769-4C3A-9BB8-517AECF162BD}">
      <dgm:prSet/>
      <dgm:spPr/>
      <dgm:t>
        <a:bodyPr/>
        <a:lstStyle/>
        <a:p>
          <a:endParaRPr lang="en-NZ"/>
        </a:p>
      </dgm:t>
    </dgm:pt>
    <dgm:pt modelId="{E0BC264B-EEB8-488F-83A2-B54AE4319E05}" type="sibTrans" cxnId="{4FFD01E3-6769-4C3A-9BB8-517AECF162BD}">
      <dgm:prSet/>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l="-15000" r="-15000"/>
          </a:stretch>
        </a:blipFill>
      </dgm:spPr>
      <dgm:t>
        <a:bodyPr/>
        <a:lstStyle/>
        <a:p>
          <a:endParaRPr lang="en-NZ"/>
        </a:p>
      </dgm:t>
    </dgm:pt>
    <dgm:pt modelId="{2A9A9BBC-95EA-47ED-9642-99A55E0258C6}">
      <dgm:prSet phldrT="[Text]"/>
      <dgm:spPr/>
      <dgm:t>
        <a:bodyPr/>
        <a:lstStyle/>
        <a:p>
          <a:r>
            <a:rPr lang="en-NZ" b="0" dirty="0" smtClean="0">
              <a:effectLst>
                <a:outerShdw blurRad="38100" dist="38100" dir="2700000" algn="tl">
                  <a:srgbClr val="000000">
                    <a:alpha val="43137"/>
                  </a:srgbClr>
                </a:outerShdw>
              </a:effectLst>
            </a:rPr>
            <a:t>?</a:t>
          </a:r>
          <a:endParaRPr lang="en-NZ" b="0" dirty="0">
            <a:effectLst>
              <a:outerShdw blurRad="38100" dist="38100" dir="2700000" algn="tl">
                <a:srgbClr val="000000">
                  <a:alpha val="43137"/>
                </a:srgbClr>
              </a:outerShdw>
            </a:effectLst>
          </a:endParaRPr>
        </a:p>
      </dgm:t>
    </dgm:pt>
    <dgm:pt modelId="{EAEA1105-561B-4666-8DBC-1A734350A90F}" type="parTrans" cxnId="{B59F8C45-0491-4FC4-BB3C-B4C245870A26}">
      <dgm:prSet/>
      <dgm:spPr/>
      <dgm:t>
        <a:bodyPr/>
        <a:lstStyle/>
        <a:p>
          <a:endParaRPr lang="en-NZ"/>
        </a:p>
      </dgm:t>
    </dgm:pt>
    <dgm:pt modelId="{67BD047D-866C-47C0-B97B-67C182FFBA43}" type="sibTrans" cxnId="{B59F8C45-0491-4FC4-BB3C-B4C245870A26}">
      <dgm:prSet/>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l="-14000" r="-14000"/>
          </a:stretch>
        </a:blipFill>
      </dgm:spPr>
      <dgm:t>
        <a:bodyPr/>
        <a:lstStyle/>
        <a:p>
          <a:endParaRPr lang="en-NZ"/>
        </a:p>
      </dgm:t>
    </dgm:pt>
    <dgm:pt modelId="{FD4A568E-4C39-4682-8742-E4ECD07470DC}" type="pres">
      <dgm:prSet presAssocID="{97B80385-0930-4FFE-9C78-FD3939AD8184}" presName="Name0" presStyleCnt="0">
        <dgm:presLayoutVars>
          <dgm:chMax val="21"/>
          <dgm:chPref val="21"/>
        </dgm:presLayoutVars>
      </dgm:prSet>
      <dgm:spPr/>
      <dgm:t>
        <a:bodyPr/>
        <a:lstStyle/>
        <a:p>
          <a:endParaRPr lang="en-NZ"/>
        </a:p>
      </dgm:t>
    </dgm:pt>
    <dgm:pt modelId="{92EF517E-D1B5-4DA0-ACCB-783DE341E61B}" type="pres">
      <dgm:prSet presAssocID="{2AE4805D-53E9-4A96-8465-FC1F897238DC}" presName="text1" presStyleCnt="0"/>
      <dgm:spPr/>
    </dgm:pt>
    <dgm:pt modelId="{3B61C828-D3D7-4A4B-824D-52F3B7A3A607}" type="pres">
      <dgm:prSet presAssocID="{2AE4805D-53E9-4A96-8465-FC1F897238DC}" presName="textRepeatNode" presStyleLbl="alignNode1" presStyleIdx="0" presStyleCnt="7">
        <dgm:presLayoutVars>
          <dgm:chMax val="0"/>
          <dgm:chPref val="0"/>
          <dgm:bulletEnabled val="1"/>
        </dgm:presLayoutVars>
      </dgm:prSet>
      <dgm:spPr/>
      <dgm:t>
        <a:bodyPr/>
        <a:lstStyle/>
        <a:p>
          <a:endParaRPr lang="en-NZ"/>
        </a:p>
      </dgm:t>
    </dgm:pt>
    <dgm:pt modelId="{3A65F246-7159-4575-ACBE-3CFAFEF35080}" type="pres">
      <dgm:prSet presAssocID="{2AE4805D-53E9-4A96-8465-FC1F897238DC}" presName="textaccent1" presStyleCnt="0"/>
      <dgm:spPr/>
    </dgm:pt>
    <dgm:pt modelId="{3F952CF6-182F-4622-9FC7-1219EE3455F6}" type="pres">
      <dgm:prSet presAssocID="{2AE4805D-53E9-4A96-8465-FC1F897238DC}" presName="accentRepeatNode" presStyleLbl="solidAlignAcc1" presStyleIdx="0" presStyleCnt="14"/>
      <dgm:spPr/>
    </dgm:pt>
    <dgm:pt modelId="{EAE7A264-AA04-4C2D-A237-651A1D46F618}" type="pres">
      <dgm:prSet presAssocID="{1391D4EA-F8F3-4D21-9786-85DEAFF4C7E7}" presName="image1" presStyleCnt="0"/>
      <dgm:spPr/>
    </dgm:pt>
    <dgm:pt modelId="{4963E9FE-DE82-4202-AA8B-71BB1731B272}" type="pres">
      <dgm:prSet presAssocID="{1391D4EA-F8F3-4D21-9786-85DEAFF4C7E7}" presName="imageRepeatNode" presStyleLbl="alignAcc1" presStyleIdx="0" presStyleCnt="7"/>
      <dgm:spPr/>
      <dgm:t>
        <a:bodyPr/>
        <a:lstStyle/>
        <a:p>
          <a:endParaRPr lang="en-NZ"/>
        </a:p>
      </dgm:t>
    </dgm:pt>
    <dgm:pt modelId="{EF09C250-43AC-4241-8DE2-E2EF0FA3E330}" type="pres">
      <dgm:prSet presAssocID="{1391D4EA-F8F3-4D21-9786-85DEAFF4C7E7}" presName="imageaccent1" presStyleCnt="0"/>
      <dgm:spPr/>
    </dgm:pt>
    <dgm:pt modelId="{D7E2A55B-AE6C-4727-A762-C4716B873C75}" type="pres">
      <dgm:prSet presAssocID="{1391D4EA-F8F3-4D21-9786-85DEAFF4C7E7}" presName="accentRepeatNode" presStyleLbl="solidAlignAcc1" presStyleIdx="1" presStyleCnt="14"/>
      <dgm:spPr/>
    </dgm:pt>
    <dgm:pt modelId="{3B947F53-98C1-4505-BE49-CE713176352D}" type="pres">
      <dgm:prSet presAssocID="{5A14E077-BF0F-4BC0-9633-3AD6CF8415C5}" presName="text2" presStyleCnt="0"/>
      <dgm:spPr/>
    </dgm:pt>
    <dgm:pt modelId="{7A86D42D-42C4-4B3C-966C-C14137E1A620}" type="pres">
      <dgm:prSet presAssocID="{5A14E077-BF0F-4BC0-9633-3AD6CF8415C5}" presName="textRepeatNode" presStyleLbl="alignNode1" presStyleIdx="1" presStyleCnt="7">
        <dgm:presLayoutVars>
          <dgm:chMax val="0"/>
          <dgm:chPref val="0"/>
          <dgm:bulletEnabled val="1"/>
        </dgm:presLayoutVars>
      </dgm:prSet>
      <dgm:spPr/>
      <dgm:t>
        <a:bodyPr/>
        <a:lstStyle/>
        <a:p>
          <a:endParaRPr lang="en-NZ"/>
        </a:p>
      </dgm:t>
    </dgm:pt>
    <dgm:pt modelId="{D12D12D7-0437-4E97-99E5-C1A1330C9196}" type="pres">
      <dgm:prSet presAssocID="{5A14E077-BF0F-4BC0-9633-3AD6CF8415C5}" presName="textaccent2" presStyleCnt="0"/>
      <dgm:spPr/>
    </dgm:pt>
    <dgm:pt modelId="{5A151EA2-9558-4FE9-BB51-7F09B0D4C036}" type="pres">
      <dgm:prSet presAssocID="{5A14E077-BF0F-4BC0-9633-3AD6CF8415C5}" presName="accentRepeatNode" presStyleLbl="solidAlignAcc1" presStyleIdx="2" presStyleCnt="14"/>
      <dgm:spPr/>
    </dgm:pt>
    <dgm:pt modelId="{7CD39EA6-0E0A-4F5F-8489-D76DB80B3A80}" type="pres">
      <dgm:prSet presAssocID="{51C91FF2-A8BE-4C2B-9752-A3C2C8F2A11C}" presName="image2" presStyleCnt="0"/>
      <dgm:spPr/>
    </dgm:pt>
    <dgm:pt modelId="{9C750467-0117-45E6-8E5A-149E8FFDC321}" type="pres">
      <dgm:prSet presAssocID="{51C91FF2-A8BE-4C2B-9752-A3C2C8F2A11C}" presName="imageRepeatNode" presStyleLbl="alignAcc1" presStyleIdx="1" presStyleCnt="7"/>
      <dgm:spPr/>
      <dgm:t>
        <a:bodyPr/>
        <a:lstStyle/>
        <a:p>
          <a:endParaRPr lang="en-NZ"/>
        </a:p>
      </dgm:t>
    </dgm:pt>
    <dgm:pt modelId="{81DFDB42-960F-4454-AA99-DBD10875DA16}" type="pres">
      <dgm:prSet presAssocID="{51C91FF2-A8BE-4C2B-9752-A3C2C8F2A11C}" presName="imageaccent2" presStyleCnt="0"/>
      <dgm:spPr/>
    </dgm:pt>
    <dgm:pt modelId="{F6F5F062-B5B7-484C-B262-355D92218001}" type="pres">
      <dgm:prSet presAssocID="{51C91FF2-A8BE-4C2B-9752-A3C2C8F2A11C}" presName="accentRepeatNode" presStyleLbl="solidAlignAcc1" presStyleIdx="3" presStyleCnt="14"/>
      <dgm:spPr/>
    </dgm:pt>
    <dgm:pt modelId="{C9AB3AC5-CFB5-4029-BA5F-69577B45E1AD}" type="pres">
      <dgm:prSet presAssocID="{C5F1C428-ED4F-49A8-874A-465D23BE38EF}" presName="text3" presStyleCnt="0"/>
      <dgm:spPr/>
    </dgm:pt>
    <dgm:pt modelId="{A80A83AB-5D31-45C1-882B-D4E18D180EFD}" type="pres">
      <dgm:prSet presAssocID="{C5F1C428-ED4F-49A8-874A-465D23BE38EF}" presName="textRepeatNode" presStyleLbl="alignNode1" presStyleIdx="2" presStyleCnt="7">
        <dgm:presLayoutVars>
          <dgm:chMax val="0"/>
          <dgm:chPref val="0"/>
          <dgm:bulletEnabled val="1"/>
        </dgm:presLayoutVars>
      </dgm:prSet>
      <dgm:spPr/>
      <dgm:t>
        <a:bodyPr/>
        <a:lstStyle/>
        <a:p>
          <a:endParaRPr lang="en-NZ"/>
        </a:p>
      </dgm:t>
    </dgm:pt>
    <dgm:pt modelId="{6C55B4E5-680F-4930-B717-2D36387E5F4C}" type="pres">
      <dgm:prSet presAssocID="{C5F1C428-ED4F-49A8-874A-465D23BE38EF}" presName="textaccent3" presStyleCnt="0"/>
      <dgm:spPr/>
    </dgm:pt>
    <dgm:pt modelId="{789EDF0B-C4CE-4A55-AE67-267D7C5BB605}" type="pres">
      <dgm:prSet presAssocID="{C5F1C428-ED4F-49A8-874A-465D23BE38EF}" presName="accentRepeatNode" presStyleLbl="solidAlignAcc1" presStyleIdx="4" presStyleCnt="14"/>
      <dgm:spPr/>
    </dgm:pt>
    <dgm:pt modelId="{6D3B2031-37C1-4C8C-A775-25C64F56A1EF}" type="pres">
      <dgm:prSet presAssocID="{6042D7AF-C1FD-47F6-BD99-379F8D21263D}" presName="image3" presStyleCnt="0"/>
      <dgm:spPr/>
    </dgm:pt>
    <dgm:pt modelId="{08A2DBEA-41A3-4DCD-8E7D-3A4481B924C9}" type="pres">
      <dgm:prSet presAssocID="{6042D7AF-C1FD-47F6-BD99-379F8D21263D}" presName="imageRepeatNode" presStyleLbl="alignAcc1" presStyleIdx="2" presStyleCnt="7"/>
      <dgm:spPr/>
      <dgm:t>
        <a:bodyPr/>
        <a:lstStyle/>
        <a:p>
          <a:endParaRPr lang="en-NZ"/>
        </a:p>
      </dgm:t>
    </dgm:pt>
    <dgm:pt modelId="{D93AA75B-3F5E-45DD-99B8-79E8EC4963B0}" type="pres">
      <dgm:prSet presAssocID="{6042D7AF-C1FD-47F6-BD99-379F8D21263D}" presName="imageaccent3" presStyleCnt="0"/>
      <dgm:spPr/>
    </dgm:pt>
    <dgm:pt modelId="{5E0F5DE9-6E64-4506-8ED5-6C029CACE5C4}" type="pres">
      <dgm:prSet presAssocID="{6042D7AF-C1FD-47F6-BD99-379F8D21263D}" presName="accentRepeatNode" presStyleLbl="solidAlignAcc1" presStyleIdx="5" presStyleCnt="14"/>
      <dgm:spPr/>
    </dgm:pt>
    <dgm:pt modelId="{3C803B1F-29B5-4C09-8CF2-A5B208C3B5EE}" type="pres">
      <dgm:prSet presAssocID="{EF61E356-9847-4C4A-B744-CD96A0DF80A6}" presName="text4" presStyleCnt="0"/>
      <dgm:spPr/>
    </dgm:pt>
    <dgm:pt modelId="{6A996614-4E65-45B6-86D7-ECD6C78C66CC}" type="pres">
      <dgm:prSet presAssocID="{EF61E356-9847-4C4A-B744-CD96A0DF80A6}" presName="textRepeatNode" presStyleLbl="alignNode1" presStyleIdx="3" presStyleCnt="7">
        <dgm:presLayoutVars>
          <dgm:chMax val="0"/>
          <dgm:chPref val="0"/>
          <dgm:bulletEnabled val="1"/>
        </dgm:presLayoutVars>
      </dgm:prSet>
      <dgm:spPr/>
      <dgm:t>
        <a:bodyPr/>
        <a:lstStyle/>
        <a:p>
          <a:endParaRPr lang="en-NZ"/>
        </a:p>
      </dgm:t>
    </dgm:pt>
    <dgm:pt modelId="{A63134FE-57BF-435C-8AA9-10005390DA65}" type="pres">
      <dgm:prSet presAssocID="{EF61E356-9847-4C4A-B744-CD96A0DF80A6}" presName="textaccent4" presStyleCnt="0"/>
      <dgm:spPr/>
    </dgm:pt>
    <dgm:pt modelId="{5073A4F1-3A27-4397-94A4-39308E973BC2}" type="pres">
      <dgm:prSet presAssocID="{EF61E356-9847-4C4A-B744-CD96A0DF80A6}" presName="accentRepeatNode" presStyleLbl="solidAlignAcc1" presStyleIdx="6" presStyleCnt="14"/>
      <dgm:spPr/>
    </dgm:pt>
    <dgm:pt modelId="{2CAA2FAE-7B09-4939-A9BE-BD018E55E6AE}" type="pres">
      <dgm:prSet presAssocID="{E0BC264B-EEB8-488F-83A2-B54AE4319E05}" presName="image4" presStyleCnt="0"/>
      <dgm:spPr/>
    </dgm:pt>
    <dgm:pt modelId="{280D9D87-6CD7-410C-8DDE-89066A612140}" type="pres">
      <dgm:prSet presAssocID="{E0BC264B-EEB8-488F-83A2-B54AE4319E05}" presName="imageRepeatNode" presStyleLbl="alignAcc1" presStyleIdx="3" presStyleCnt="7"/>
      <dgm:spPr/>
      <dgm:t>
        <a:bodyPr/>
        <a:lstStyle/>
        <a:p>
          <a:endParaRPr lang="en-NZ"/>
        </a:p>
      </dgm:t>
    </dgm:pt>
    <dgm:pt modelId="{17DC840A-C637-465E-9E2D-24BAC54379EA}" type="pres">
      <dgm:prSet presAssocID="{E0BC264B-EEB8-488F-83A2-B54AE4319E05}" presName="imageaccent4" presStyleCnt="0"/>
      <dgm:spPr/>
    </dgm:pt>
    <dgm:pt modelId="{2D4253E1-7F12-4234-9AB2-26CA40FE9388}" type="pres">
      <dgm:prSet presAssocID="{E0BC264B-EEB8-488F-83A2-B54AE4319E05}" presName="accentRepeatNode" presStyleLbl="solidAlignAcc1" presStyleIdx="7" presStyleCnt="14"/>
      <dgm:spPr/>
    </dgm:pt>
    <dgm:pt modelId="{A4F35BFF-6DDA-47A2-B676-17675A8AEA54}" type="pres">
      <dgm:prSet presAssocID="{2A9A9BBC-95EA-47ED-9642-99A55E0258C6}" presName="text5" presStyleCnt="0"/>
      <dgm:spPr/>
    </dgm:pt>
    <dgm:pt modelId="{E65451DD-951B-40B3-BF62-3E274B825FB2}" type="pres">
      <dgm:prSet presAssocID="{2A9A9BBC-95EA-47ED-9642-99A55E0258C6}" presName="textRepeatNode" presStyleLbl="alignNode1" presStyleIdx="4" presStyleCnt="7">
        <dgm:presLayoutVars>
          <dgm:chMax val="0"/>
          <dgm:chPref val="0"/>
          <dgm:bulletEnabled val="1"/>
        </dgm:presLayoutVars>
      </dgm:prSet>
      <dgm:spPr/>
      <dgm:t>
        <a:bodyPr/>
        <a:lstStyle/>
        <a:p>
          <a:endParaRPr lang="en-NZ"/>
        </a:p>
      </dgm:t>
    </dgm:pt>
    <dgm:pt modelId="{F36C1FF9-AE57-4038-AE5F-304670D548EF}" type="pres">
      <dgm:prSet presAssocID="{2A9A9BBC-95EA-47ED-9642-99A55E0258C6}" presName="textaccent5" presStyleCnt="0"/>
      <dgm:spPr/>
    </dgm:pt>
    <dgm:pt modelId="{D27E59F5-F41A-4F85-9CAF-27D5CA221CC9}" type="pres">
      <dgm:prSet presAssocID="{2A9A9BBC-95EA-47ED-9642-99A55E0258C6}" presName="accentRepeatNode" presStyleLbl="solidAlignAcc1" presStyleIdx="8" presStyleCnt="14"/>
      <dgm:spPr/>
    </dgm:pt>
    <dgm:pt modelId="{65141C7F-154B-415D-BC3B-ED701B988506}" type="pres">
      <dgm:prSet presAssocID="{67BD047D-866C-47C0-B97B-67C182FFBA43}" presName="image5" presStyleCnt="0"/>
      <dgm:spPr/>
    </dgm:pt>
    <dgm:pt modelId="{3122EC78-6C19-4333-BE1E-BC6CF093A4FB}" type="pres">
      <dgm:prSet presAssocID="{67BD047D-866C-47C0-B97B-67C182FFBA43}" presName="imageRepeatNode" presStyleLbl="alignAcc1" presStyleIdx="4" presStyleCnt="7"/>
      <dgm:spPr/>
      <dgm:t>
        <a:bodyPr/>
        <a:lstStyle/>
        <a:p>
          <a:endParaRPr lang="en-NZ"/>
        </a:p>
      </dgm:t>
    </dgm:pt>
    <dgm:pt modelId="{5DA7F8E8-8AA9-400F-91F4-4A29CAD81164}" type="pres">
      <dgm:prSet presAssocID="{67BD047D-866C-47C0-B97B-67C182FFBA43}" presName="imageaccent5" presStyleCnt="0"/>
      <dgm:spPr/>
    </dgm:pt>
    <dgm:pt modelId="{2A5D68D5-761C-4D9C-A631-2C91B68D8896}" type="pres">
      <dgm:prSet presAssocID="{67BD047D-866C-47C0-B97B-67C182FFBA43}" presName="accentRepeatNode" presStyleLbl="solidAlignAcc1" presStyleIdx="9" presStyleCnt="14"/>
      <dgm:spPr/>
    </dgm:pt>
    <dgm:pt modelId="{E7A3143D-0E29-4FBC-BAB7-DB44F6A148B5}" type="pres">
      <dgm:prSet presAssocID="{144CCCCC-3F2C-498A-8236-F1099BF95962}" presName="text6" presStyleCnt="0"/>
      <dgm:spPr/>
    </dgm:pt>
    <dgm:pt modelId="{32D0CC33-1270-46F5-9FDE-60E0852435A1}" type="pres">
      <dgm:prSet presAssocID="{144CCCCC-3F2C-498A-8236-F1099BF95962}" presName="textRepeatNode" presStyleLbl="alignNode1" presStyleIdx="5" presStyleCnt="7">
        <dgm:presLayoutVars>
          <dgm:chMax val="0"/>
          <dgm:chPref val="0"/>
          <dgm:bulletEnabled val="1"/>
        </dgm:presLayoutVars>
      </dgm:prSet>
      <dgm:spPr/>
      <dgm:t>
        <a:bodyPr/>
        <a:lstStyle/>
        <a:p>
          <a:endParaRPr lang="en-NZ"/>
        </a:p>
      </dgm:t>
    </dgm:pt>
    <dgm:pt modelId="{577DFEEF-8A51-4DC3-B761-5F958B13919D}" type="pres">
      <dgm:prSet presAssocID="{144CCCCC-3F2C-498A-8236-F1099BF95962}" presName="textaccent6" presStyleCnt="0"/>
      <dgm:spPr/>
    </dgm:pt>
    <dgm:pt modelId="{721CFEC4-C1EE-4033-80B8-387D6A734136}" type="pres">
      <dgm:prSet presAssocID="{144CCCCC-3F2C-498A-8236-F1099BF95962}" presName="accentRepeatNode" presStyleLbl="solidAlignAcc1" presStyleIdx="10" presStyleCnt="14"/>
      <dgm:spPr/>
    </dgm:pt>
    <dgm:pt modelId="{5ABAD666-E654-4FA3-9C93-CC840A3E414C}" type="pres">
      <dgm:prSet presAssocID="{A64E27D1-3E7C-4E80-B587-97AEF9C7FE7B}" presName="image6" presStyleCnt="0"/>
      <dgm:spPr/>
    </dgm:pt>
    <dgm:pt modelId="{91247E3D-B2A2-41FE-BBE3-9DBE5FF1FB88}" type="pres">
      <dgm:prSet presAssocID="{A64E27D1-3E7C-4E80-B587-97AEF9C7FE7B}" presName="imageRepeatNode" presStyleLbl="alignAcc1" presStyleIdx="5" presStyleCnt="7"/>
      <dgm:spPr/>
      <dgm:t>
        <a:bodyPr/>
        <a:lstStyle/>
        <a:p>
          <a:endParaRPr lang="en-NZ"/>
        </a:p>
      </dgm:t>
    </dgm:pt>
    <dgm:pt modelId="{D4A8E12E-17D3-4260-ACA3-1483FCE236B0}" type="pres">
      <dgm:prSet presAssocID="{A64E27D1-3E7C-4E80-B587-97AEF9C7FE7B}" presName="imageaccent6" presStyleCnt="0"/>
      <dgm:spPr/>
    </dgm:pt>
    <dgm:pt modelId="{3CA6D311-1F18-4102-8433-62EAE5170529}" type="pres">
      <dgm:prSet presAssocID="{A64E27D1-3E7C-4E80-B587-97AEF9C7FE7B}" presName="accentRepeatNode" presStyleLbl="solidAlignAcc1" presStyleIdx="11" presStyleCnt="14"/>
      <dgm:spPr/>
    </dgm:pt>
    <dgm:pt modelId="{10136CFD-A7A7-48F4-80B0-6A40192A9969}" type="pres">
      <dgm:prSet presAssocID="{DF104939-D80E-496D-89E6-7491A17A8265}" presName="text7" presStyleCnt="0"/>
      <dgm:spPr/>
    </dgm:pt>
    <dgm:pt modelId="{9141C02E-1086-46E9-9B5C-CBCA6F9AB636}" type="pres">
      <dgm:prSet presAssocID="{DF104939-D80E-496D-89E6-7491A17A8265}" presName="textRepeatNode" presStyleLbl="alignNode1" presStyleIdx="6" presStyleCnt="7">
        <dgm:presLayoutVars>
          <dgm:chMax val="0"/>
          <dgm:chPref val="0"/>
          <dgm:bulletEnabled val="1"/>
        </dgm:presLayoutVars>
      </dgm:prSet>
      <dgm:spPr/>
      <dgm:t>
        <a:bodyPr/>
        <a:lstStyle/>
        <a:p>
          <a:endParaRPr lang="en-NZ"/>
        </a:p>
      </dgm:t>
    </dgm:pt>
    <dgm:pt modelId="{B81F6B59-5249-49DD-B84B-4E2D511B9965}" type="pres">
      <dgm:prSet presAssocID="{DF104939-D80E-496D-89E6-7491A17A8265}" presName="textaccent7" presStyleCnt="0"/>
      <dgm:spPr/>
    </dgm:pt>
    <dgm:pt modelId="{2056455B-0DC3-4A0A-9B7F-71652C32756D}" type="pres">
      <dgm:prSet presAssocID="{DF104939-D80E-496D-89E6-7491A17A8265}" presName="accentRepeatNode" presStyleLbl="solidAlignAcc1" presStyleIdx="12" presStyleCnt="14"/>
      <dgm:spPr/>
    </dgm:pt>
    <dgm:pt modelId="{1F7515DF-0759-4ABD-A799-7C62A7EDFCC0}" type="pres">
      <dgm:prSet presAssocID="{86B33D14-3835-4001-B2DB-749D8A115EEC}" presName="image7" presStyleCnt="0"/>
      <dgm:spPr/>
    </dgm:pt>
    <dgm:pt modelId="{EC08168F-7E8F-421A-9502-E8AC2D217FE6}" type="pres">
      <dgm:prSet presAssocID="{86B33D14-3835-4001-B2DB-749D8A115EEC}" presName="imageRepeatNode" presStyleLbl="alignAcc1" presStyleIdx="6" presStyleCnt="7"/>
      <dgm:spPr/>
      <dgm:t>
        <a:bodyPr/>
        <a:lstStyle/>
        <a:p>
          <a:endParaRPr lang="en-NZ"/>
        </a:p>
      </dgm:t>
    </dgm:pt>
    <dgm:pt modelId="{CE5C06A6-CC6D-4C31-B1B2-3271F2E1B111}" type="pres">
      <dgm:prSet presAssocID="{86B33D14-3835-4001-B2DB-749D8A115EEC}" presName="imageaccent7" presStyleCnt="0"/>
      <dgm:spPr/>
    </dgm:pt>
    <dgm:pt modelId="{4A66E81F-716C-4330-B01D-2DE5C616D46D}" type="pres">
      <dgm:prSet presAssocID="{86B33D14-3835-4001-B2DB-749D8A115EEC}" presName="accentRepeatNode" presStyleLbl="solidAlignAcc1" presStyleIdx="13" presStyleCnt="14"/>
      <dgm:spPr/>
    </dgm:pt>
  </dgm:ptLst>
  <dgm:cxnLst>
    <dgm:cxn modelId="{5A391C90-ADCD-4DD7-A2B1-7C004DB8E7E3}" type="presOf" srcId="{5A14E077-BF0F-4BC0-9633-3AD6CF8415C5}" destId="{7A86D42D-42C4-4B3C-966C-C14137E1A620}" srcOrd="0" destOrd="0" presId="urn:microsoft.com/office/officeart/2008/layout/HexagonCluster"/>
    <dgm:cxn modelId="{56894BB5-01EA-49EE-8670-716434509446}" type="presOf" srcId="{144CCCCC-3F2C-498A-8236-F1099BF95962}" destId="{32D0CC33-1270-46F5-9FDE-60E0852435A1}" srcOrd="0" destOrd="0" presId="urn:microsoft.com/office/officeart/2008/layout/HexagonCluster"/>
    <dgm:cxn modelId="{BABD076F-AEEB-4C3A-B8E0-CBFB8BA85C03}" type="presOf" srcId="{C5F1C428-ED4F-49A8-874A-465D23BE38EF}" destId="{A80A83AB-5D31-45C1-882B-D4E18D180EFD}" srcOrd="0" destOrd="0" presId="urn:microsoft.com/office/officeart/2008/layout/HexagonCluster"/>
    <dgm:cxn modelId="{904D10EE-489E-429A-A2FC-AAE6D48BE172}" type="presOf" srcId="{86B33D14-3835-4001-B2DB-749D8A115EEC}" destId="{EC08168F-7E8F-421A-9502-E8AC2D217FE6}" srcOrd="0" destOrd="0" presId="urn:microsoft.com/office/officeart/2008/layout/HexagonCluster"/>
    <dgm:cxn modelId="{312CF961-AFF8-450A-9694-58328EE9F652}" type="presOf" srcId="{A64E27D1-3E7C-4E80-B587-97AEF9C7FE7B}" destId="{91247E3D-B2A2-41FE-BBE3-9DBE5FF1FB88}" srcOrd="0" destOrd="0" presId="urn:microsoft.com/office/officeart/2008/layout/HexagonCluster"/>
    <dgm:cxn modelId="{B2AAD985-0D45-47A9-9AE4-C6CD6B684551}" type="presOf" srcId="{2A9A9BBC-95EA-47ED-9642-99A55E0258C6}" destId="{E65451DD-951B-40B3-BF62-3E274B825FB2}" srcOrd="0" destOrd="0" presId="urn:microsoft.com/office/officeart/2008/layout/HexagonCluster"/>
    <dgm:cxn modelId="{923C04A0-7C24-4AFB-8919-8641BA263BC2}" type="presOf" srcId="{EF61E356-9847-4C4A-B744-CD96A0DF80A6}" destId="{6A996614-4E65-45B6-86D7-ECD6C78C66CC}" srcOrd="0" destOrd="0" presId="urn:microsoft.com/office/officeart/2008/layout/HexagonCluster"/>
    <dgm:cxn modelId="{94BD6E2A-9F5E-4B10-8EB1-6FB54D28CFA3}" type="presOf" srcId="{E0BC264B-EEB8-488F-83A2-B54AE4319E05}" destId="{280D9D87-6CD7-410C-8DDE-89066A612140}" srcOrd="0" destOrd="0" presId="urn:microsoft.com/office/officeart/2008/layout/HexagonCluster"/>
    <dgm:cxn modelId="{12A3F109-AD31-4EDB-8359-F2F74A4127D8}" type="presOf" srcId="{67BD047D-866C-47C0-B97B-67C182FFBA43}" destId="{3122EC78-6C19-4333-BE1E-BC6CF093A4FB}" srcOrd="0" destOrd="0" presId="urn:microsoft.com/office/officeart/2008/layout/HexagonCluster"/>
    <dgm:cxn modelId="{B59F8C45-0491-4FC4-BB3C-B4C245870A26}" srcId="{97B80385-0930-4FFE-9C78-FD3939AD8184}" destId="{2A9A9BBC-95EA-47ED-9642-99A55E0258C6}" srcOrd="4" destOrd="0" parTransId="{EAEA1105-561B-4666-8DBC-1A734350A90F}" sibTransId="{67BD047D-866C-47C0-B97B-67C182FFBA43}"/>
    <dgm:cxn modelId="{7EBDE059-8EB3-48E0-90EC-4CB05851AA87}" type="presOf" srcId="{1391D4EA-F8F3-4D21-9786-85DEAFF4C7E7}" destId="{4963E9FE-DE82-4202-AA8B-71BB1731B272}" srcOrd="0" destOrd="0" presId="urn:microsoft.com/office/officeart/2008/layout/HexagonCluster"/>
    <dgm:cxn modelId="{36C7E2C6-C807-41AD-9872-262021CA2908}" srcId="{97B80385-0930-4FFE-9C78-FD3939AD8184}" destId="{2AE4805D-53E9-4A96-8465-FC1F897238DC}" srcOrd="0" destOrd="0" parTransId="{E05DC523-4125-4569-9106-CA037C3BE30E}" sibTransId="{1391D4EA-F8F3-4D21-9786-85DEAFF4C7E7}"/>
    <dgm:cxn modelId="{166B6E89-76EE-4D23-9DDF-F503C9AA0028}" srcId="{97B80385-0930-4FFE-9C78-FD3939AD8184}" destId="{5A14E077-BF0F-4BC0-9633-3AD6CF8415C5}" srcOrd="1" destOrd="0" parTransId="{3EBB40AC-40F5-45F9-A17C-7FD0459BE657}" sibTransId="{51C91FF2-A8BE-4C2B-9752-A3C2C8F2A11C}"/>
    <dgm:cxn modelId="{EA23598F-A844-404B-861A-3324654398D0}" type="presOf" srcId="{2AE4805D-53E9-4A96-8465-FC1F897238DC}" destId="{3B61C828-D3D7-4A4B-824D-52F3B7A3A607}" srcOrd="0" destOrd="0" presId="urn:microsoft.com/office/officeart/2008/layout/HexagonCluster"/>
    <dgm:cxn modelId="{BFB20678-51A8-4C95-8268-22D60CE295E5}" srcId="{97B80385-0930-4FFE-9C78-FD3939AD8184}" destId="{144CCCCC-3F2C-498A-8236-F1099BF95962}" srcOrd="5" destOrd="0" parTransId="{5E1ECA0A-EDB8-4A7A-AE0E-6DC7CA0A3945}" sibTransId="{A64E27D1-3E7C-4E80-B587-97AEF9C7FE7B}"/>
    <dgm:cxn modelId="{1BB5AB31-F03F-4A71-B8A0-FD1F7B92A731}" srcId="{97B80385-0930-4FFE-9C78-FD3939AD8184}" destId="{DF104939-D80E-496D-89E6-7491A17A8265}" srcOrd="6" destOrd="0" parTransId="{ED29F990-588C-4783-81B4-E45EDE9B22E1}" sibTransId="{86B33D14-3835-4001-B2DB-749D8A115EEC}"/>
    <dgm:cxn modelId="{8698446A-8EAC-4523-9B2B-AFE0B6CD3083}" type="presOf" srcId="{51C91FF2-A8BE-4C2B-9752-A3C2C8F2A11C}" destId="{9C750467-0117-45E6-8E5A-149E8FFDC321}" srcOrd="0" destOrd="0" presId="urn:microsoft.com/office/officeart/2008/layout/HexagonCluster"/>
    <dgm:cxn modelId="{4809C6DB-F5C6-4B23-B40A-6A609AAD7B57}" type="presOf" srcId="{97B80385-0930-4FFE-9C78-FD3939AD8184}" destId="{FD4A568E-4C39-4682-8742-E4ECD07470DC}" srcOrd="0" destOrd="0" presId="urn:microsoft.com/office/officeart/2008/layout/HexagonCluster"/>
    <dgm:cxn modelId="{0283FEAA-6CA3-4C27-804D-5378B2F8BBDE}" type="presOf" srcId="{DF104939-D80E-496D-89E6-7491A17A8265}" destId="{9141C02E-1086-46E9-9B5C-CBCA6F9AB636}" srcOrd="0" destOrd="0" presId="urn:microsoft.com/office/officeart/2008/layout/HexagonCluster"/>
    <dgm:cxn modelId="{0081B222-A46A-48DB-80E1-8B87AF36E54C}" type="presOf" srcId="{6042D7AF-C1FD-47F6-BD99-379F8D21263D}" destId="{08A2DBEA-41A3-4DCD-8E7D-3A4481B924C9}" srcOrd="0" destOrd="0" presId="urn:microsoft.com/office/officeart/2008/layout/HexagonCluster"/>
    <dgm:cxn modelId="{4FFD01E3-6769-4C3A-9BB8-517AECF162BD}" srcId="{97B80385-0930-4FFE-9C78-FD3939AD8184}" destId="{EF61E356-9847-4C4A-B744-CD96A0DF80A6}" srcOrd="3" destOrd="0" parTransId="{B0209BC8-B7E4-43DF-80D5-1E8B35D01F9C}" sibTransId="{E0BC264B-EEB8-488F-83A2-B54AE4319E05}"/>
    <dgm:cxn modelId="{F82BD74C-3918-4CA5-BBFF-22BF85B54F9C}" srcId="{97B80385-0930-4FFE-9C78-FD3939AD8184}" destId="{C5F1C428-ED4F-49A8-874A-465D23BE38EF}" srcOrd="2" destOrd="0" parTransId="{ECB7F48E-E004-4EED-86F2-5AD6B3478A84}" sibTransId="{6042D7AF-C1FD-47F6-BD99-379F8D21263D}"/>
    <dgm:cxn modelId="{63CC8923-C689-4DA9-8093-45F68D624796}" type="presParOf" srcId="{FD4A568E-4C39-4682-8742-E4ECD07470DC}" destId="{92EF517E-D1B5-4DA0-ACCB-783DE341E61B}" srcOrd="0" destOrd="0" presId="urn:microsoft.com/office/officeart/2008/layout/HexagonCluster"/>
    <dgm:cxn modelId="{FC23142D-4B08-4398-B1C0-D81B3915465E}" type="presParOf" srcId="{92EF517E-D1B5-4DA0-ACCB-783DE341E61B}" destId="{3B61C828-D3D7-4A4B-824D-52F3B7A3A607}" srcOrd="0" destOrd="0" presId="urn:microsoft.com/office/officeart/2008/layout/HexagonCluster"/>
    <dgm:cxn modelId="{048EBBAA-E230-4F50-8B44-DCEDF8A132E0}" type="presParOf" srcId="{FD4A568E-4C39-4682-8742-E4ECD07470DC}" destId="{3A65F246-7159-4575-ACBE-3CFAFEF35080}" srcOrd="1" destOrd="0" presId="urn:microsoft.com/office/officeart/2008/layout/HexagonCluster"/>
    <dgm:cxn modelId="{2171B312-5B7A-4110-81E9-B584A67EC17C}" type="presParOf" srcId="{3A65F246-7159-4575-ACBE-3CFAFEF35080}" destId="{3F952CF6-182F-4622-9FC7-1219EE3455F6}" srcOrd="0" destOrd="0" presId="urn:microsoft.com/office/officeart/2008/layout/HexagonCluster"/>
    <dgm:cxn modelId="{3FA6E21B-F1A4-43BF-B64F-0E0FA625D6F7}" type="presParOf" srcId="{FD4A568E-4C39-4682-8742-E4ECD07470DC}" destId="{EAE7A264-AA04-4C2D-A237-651A1D46F618}" srcOrd="2" destOrd="0" presId="urn:microsoft.com/office/officeart/2008/layout/HexagonCluster"/>
    <dgm:cxn modelId="{B2DD5994-5DD1-41FE-880A-11DB11098F87}" type="presParOf" srcId="{EAE7A264-AA04-4C2D-A237-651A1D46F618}" destId="{4963E9FE-DE82-4202-AA8B-71BB1731B272}" srcOrd="0" destOrd="0" presId="urn:microsoft.com/office/officeart/2008/layout/HexagonCluster"/>
    <dgm:cxn modelId="{272C3B34-19A9-4233-A488-9D872DD74983}" type="presParOf" srcId="{FD4A568E-4C39-4682-8742-E4ECD07470DC}" destId="{EF09C250-43AC-4241-8DE2-E2EF0FA3E330}" srcOrd="3" destOrd="0" presId="urn:microsoft.com/office/officeart/2008/layout/HexagonCluster"/>
    <dgm:cxn modelId="{5C983D98-C65B-4A52-8F0D-D74C27D6CF4A}" type="presParOf" srcId="{EF09C250-43AC-4241-8DE2-E2EF0FA3E330}" destId="{D7E2A55B-AE6C-4727-A762-C4716B873C75}" srcOrd="0" destOrd="0" presId="urn:microsoft.com/office/officeart/2008/layout/HexagonCluster"/>
    <dgm:cxn modelId="{9855A2F7-BC5B-49E9-B22A-22AFC1D4C7C8}" type="presParOf" srcId="{FD4A568E-4C39-4682-8742-E4ECD07470DC}" destId="{3B947F53-98C1-4505-BE49-CE713176352D}" srcOrd="4" destOrd="0" presId="urn:microsoft.com/office/officeart/2008/layout/HexagonCluster"/>
    <dgm:cxn modelId="{0796F03E-B96A-4CE8-A39C-C595F94497E4}" type="presParOf" srcId="{3B947F53-98C1-4505-BE49-CE713176352D}" destId="{7A86D42D-42C4-4B3C-966C-C14137E1A620}" srcOrd="0" destOrd="0" presId="urn:microsoft.com/office/officeart/2008/layout/HexagonCluster"/>
    <dgm:cxn modelId="{6BE0E66B-E7BB-40F2-BFE6-DDCBB3953806}" type="presParOf" srcId="{FD4A568E-4C39-4682-8742-E4ECD07470DC}" destId="{D12D12D7-0437-4E97-99E5-C1A1330C9196}" srcOrd="5" destOrd="0" presId="urn:microsoft.com/office/officeart/2008/layout/HexagonCluster"/>
    <dgm:cxn modelId="{DE4CC1C8-F64F-4658-A7F6-46453AAE5A91}" type="presParOf" srcId="{D12D12D7-0437-4E97-99E5-C1A1330C9196}" destId="{5A151EA2-9558-4FE9-BB51-7F09B0D4C036}" srcOrd="0" destOrd="0" presId="urn:microsoft.com/office/officeart/2008/layout/HexagonCluster"/>
    <dgm:cxn modelId="{3F0FF596-3E55-4C62-9F00-CB43892FFAD9}" type="presParOf" srcId="{FD4A568E-4C39-4682-8742-E4ECD07470DC}" destId="{7CD39EA6-0E0A-4F5F-8489-D76DB80B3A80}" srcOrd="6" destOrd="0" presId="urn:microsoft.com/office/officeart/2008/layout/HexagonCluster"/>
    <dgm:cxn modelId="{55D1047F-DE7E-4507-8981-AA6A39BD5D5F}" type="presParOf" srcId="{7CD39EA6-0E0A-4F5F-8489-D76DB80B3A80}" destId="{9C750467-0117-45E6-8E5A-149E8FFDC321}" srcOrd="0" destOrd="0" presId="urn:microsoft.com/office/officeart/2008/layout/HexagonCluster"/>
    <dgm:cxn modelId="{D6DC7658-A159-4C16-8C45-11E8D4031D16}" type="presParOf" srcId="{FD4A568E-4C39-4682-8742-E4ECD07470DC}" destId="{81DFDB42-960F-4454-AA99-DBD10875DA16}" srcOrd="7" destOrd="0" presId="urn:microsoft.com/office/officeart/2008/layout/HexagonCluster"/>
    <dgm:cxn modelId="{AAA73884-B2CC-4BB0-BD47-6B1707638A7F}" type="presParOf" srcId="{81DFDB42-960F-4454-AA99-DBD10875DA16}" destId="{F6F5F062-B5B7-484C-B262-355D92218001}" srcOrd="0" destOrd="0" presId="urn:microsoft.com/office/officeart/2008/layout/HexagonCluster"/>
    <dgm:cxn modelId="{3762D2FB-F4BC-4310-A003-A332D7893D32}" type="presParOf" srcId="{FD4A568E-4C39-4682-8742-E4ECD07470DC}" destId="{C9AB3AC5-CFB5-4029-BA5F-69577B45E1AD}" srcOrd="8" destOrd="0" presId="urn:microsoft.com/office/officeart/2008/layout/HexagonCluster"/>
    <dgm:cxn modelId="{E16E00AC-B5D8-47FE-8A69-128664F117A7}" type="presParOf" srcId="{C9AB3AC5-CFB5-4029-BA5F-69577B45E1AD}" destId="{A80A83AB-5D31-45C1-882B-D4E18D180EFD}" srcOrd="0" destOrd="0" presId="urn:microsoft.com/office/officeart/2008/layout/HexagonCluster"/>
    <dgm:cxn modelId="{1E3332A4-D0E8-4CCA-96F2-60B542D490BC}" type="presParOf" srcId="{FD4A568E-4C39-4682-8742-E4ECD07470DC}" destId="{6C55B4E5-680F-4930-B717-2D36387E5F4C}" srcOrd="9" destOrd="0" presId="urn:microsoft.com/office/officeart/2008/layout/HexagonCluster"/>
    <dgm:cxn modelId="{093CCEB1-9D68-4CA6-A8DF-7B7D50BB2B09}" type="presParOf" srcId="{6C55B4E5-680F-4930-B717-2D36387E5F4C}" destId="{789EDF0B-C4CE-4A55-AE67-267D7C5BB605}" srcOrd="0" destOrd="0" presId="urn:microsoft.com/office/officeart/2008/layout/HexagonCluster"/>
    <dgm:cxn modelId="{C2F511A9-844E-4092-987B-5BA685610CB7}" type="presParOf" srcId="{FD4A568E-4C39-4682-8742-E4ECD07470DC}" destId="{6D3B2031-37C1-4C8C-A775-25C64F56A1EF}" srcOrd="10" destOrd="0" presId="urn:microsoft.com/office/officeart/2008/layout/HexagonCluster"/>
    <dgm:cxn modelId="{61FD5651-08FE-40A2-98D1-12226F495331}" type="presParOf" srcId="{6D3B2031-37C1-4C8C-A775-25C64F56A1EF}" destId="{08A2DBEA-41A3-4DCD-8E7D-3A4481B924C9}" srcOrd="0" destOrd="0" presId="urn:microsoft.com/office/officeart/2008/layout/HexagonCluster"/>
    <dgm:cxn modelId="{C8AF1507-DB4A-46B2-95B6-2DDD9F5C52D3}" type="presParOf" srcId="{FD4A568E-4C39-4682-8742-E4ECD07470DC}" destId="{D93AA75B-3F5E-45DD-99B8-79E8EC4963B0}" srcOrd="11" destOrd="0" presId="urn:microsoft.com/office/officeart/2008/layout/HexagonCluster"/>
    <dgm:cxn modelId="{79887874-F0F5-412C-9DCD-E98695E47A73}" type="presParOf" srcId="{D93AA75B-3F5E-45DD-99B8-79E8EC4963B0}" destId="{5E0F5DE9-6E64-4506-8ED5-6C029CACE5C4}" srcOrd="0" destOrd="0" presId="urn:microsoft.com/office/officeart/2008/layout/HexagonCluster"/>
    <dgm:cxn modelId="{34DDEB88-2392-4BFB-B0AA-EFE2F2AF562A}" type="presParOf" srcId="{FD4A568E-4C39-4682-8742-E4ECD07470DC}" destId="{3C803B1F-29B5-4C09-8CF2-A5B208C3B5EE}" srcOrd="12" destOrd="0" presId="urn:microsoft.com/office/officeart/2008/layout/HexagonCluster"/>
    <dgm:cxn modelId="{312E3FFE-54A0-415E-82E5-52CE01699315}" type="presParOf" srcId="{3C803B1F-29B5-4C09-8CF2-A5B208C3B5EE}" destId="{6A996614-4E65-45B6-86D7-ECD6C78C66CC}" srcOrd="0" destOrd="0" presId="urn:microsoft.com/office/officeart/2008/layout/HexagonCluster"/>
    <dgm:cxn modelId="{558C7405-B486-4D9C-9FA7-9AB89685FC69}" type="presParOf" srcId="{FD4A568E-4C39-4682-8742-E4ECD07470DC}" destId="{A63134FE-57BF-435C-8AA9-10005390DA65}" srcOrd="13" destOrd="0" presId="urn:microsoft.com/office/officeart/2008/layout/HexagonCluster"/>
    <dgm:cxn modelId="{FE018709-212E-44FD-9C30-0F6E4247A951}" type="presParOf" srcId="{A63134FE-57BF-435C-8AA9-10005390DA65}" destId="{5073A4F1-3A27-4397-94A4-39308E973BC2}" srcOrd="0" destOrd="0" presId="urn:microsoft.com/office/officeart/2008/layout/HexagonCluster"/>
    <dgm:cxn modelId="{7CEFD4EC-E92C-4B58-A325-E2389EA1A59B}" type="presParOf" srcId="{FD4A568E-4C39-4682-8742-E4ECD07470DC}" destId="{2CAA2FAE-7B09-4939-A9BE-BD018E55E6AE}" srcOrd="14" destOrd="0" presId="urn:microsoft.com/office/officeart/2008/layout/HexagonCluster"/>
    <dgm:cxn modelId="{C62C8C73-F19E-43F6-9E17-77717F393F7A}" type="presParOf" srcId="{2CAA2FAE-7B09-4939-A9BE-BD018E55E6AE}" destId="{280D9D87-6CD7-410C-8DDE-89066A612140}" srcOrd="0" destOrd="0" presId="urn:microsoft.com/office/officeart/2008/layout/HexagonCluster"/>
    <dgm:cxn modelId="{142EA781-3DF4-4C9F-9192-528D98D95AEA}" type="presParOf" srcId="{FD4A568E-4C39-4682-8742-E4ECD07470DC}" destId="{17DC840A-C637-465E-9E2D-24BAC54379EA}" srcOrd="15" destOrd="0" presId="urn:microsoft.com/office/officeart/2008/layout/HexagonCluster"/>
    <dgm:cxn modelId="{EB764691-0B5E-4224-A1AD-A87E5FB42254}" type="presParOf" srcId="{17DC840A-C637-465E-9E2D-24BAC54379EA}" destId="{2D4253E1-7F12-4234-9AB2-26CA40FE9388}" srcOrd="0" destOrd="0" presId="urn:microsoft.com/office/officeart/2008/layout/HexagonCluster"/>
    <dgm:cxn modelId="{E3266EFA-DC10-4DFD-9D39-0326282FBDB1}" type="presParOf" srcId="{FD4A568E-4C39-4682-8742-E4ECD07470DC}" destId="{A4F35BFF-6DDA-47A2-B676-17675A8AEA54}" srcOrd="16" destOrd="0" presId="urn:microsoft.com/office/officeart/2008/layout/HexagonCluster"/>
    <dgm:cxn modelId="{692E6A4E-A3CB-4819-9700-FE45C4CB431F}" type="presParOf" srcId="{A4F35BFF-6DDA-47A2-B676-17675A8AEA54}" destId="{E65451DD-951B-40B3-BF62-3E274B825FB2}" srcOrd="0" destOrd="0" presId="urn:microsoft.com/office/officeart/2008/layout/HexagonCluster"/>
    <dgm:cxn modelId="{52A930FD-DB0F-466B-8B4F-1D43E04DFCEA}" type="presParOf" srcId="{FD4A568E-4C39-4682-8742-E4ECD07470DC}" destId="{F36C1FF9-AE57-4038-AE5F-304670D548EF}" srcOrd="17" destOrd="0" presId="urn:microsoft.com/office/officeart/2008/layout/HexagonCluster"/>
    <dgm:cxn modelId="{88D1017A-5477-4DBD-B54A-ACBFE7F25024}" type="presParOf" srcId="{F36C1FF9-AE57-4038-AE5F-304670D548EF}" destId="{D27E59F5-F41A-4F85-9CAF-27D5CA221CC9}" srcOrd="0" destOrd="0" presId="urn:microsoft.com/office/officeart/2008/layout/HexagonCluster"/>
    <dgm:cxn modelId="{594993DF-DE61-4670-8111-6DA7D652F97C}" type="presParOf" srcId="{FD4A568E-4C39-4682-8742-E4ECD07470DC}" destId="{65141C7F-154B-415D-BC3B-ED701B988506}" srcOrd="18" destOrd="0" presId="urn:microsoft.com/office/officeart/2008/layout/HexagonCluster"/>
    <dgm:cxn modelId="{82136A45-2161-491B-A929-2D8E931A2001}" type="presParOf" srcId="{65141C7F-154B-415D-BC3B-ED701B988506}" destId="{3122EC78-6C19-4333-BE1E-BC6CF093A4FB}" srcOrd="0" destOrd="0" presId="urn:microsoft.com/office/officeart/2008/layout/HexagonCluster"/>
    <dgm:cxn modelId="{8B37A259-EC3B-42DE-BA47-9DEEA1C9013C}" type="presParOf" srcId="{FD4A568E-4C39-4682-8742-E4ECD07470DC}" destId="{5DA7F8E8-8AA9-400F-91F4-4A29CAD81164}" srcOrd="19" destOrd="0" presId="urn:microsoft.com/office/officeart/2008/layout/HexagonCluster"/>
    <dgm:cxn modelId="{C6A49A4A-CF20-464E-B7B5-17069C95B380}" type="presParOf" srcId="{5DA7F8E8-8AA9-400F-91F4-4A29CAD81164}" destId="{2A5D68D5-761C-4D9C-A631-2C91B68D8896}" srcOrd="0" destOrd="0" presId="urn:microsoft.com/office/officeart/2008/layout/HexagonCluster"/>
    <dgm:cxn modelId="{687D2DB0-FDDA-48EC-8CFA-33E8EDFA94EF}" type="presParOf" srcId="{FD4A568E-4C39-4682-8742-E4ECD07470DC}" destId="{E7A3143D-0E29-4FBC-BAB7-DB44F6A148B5}" srcOrd="20" destOrd="0" presId="urn:microsoft.com/office/officeart/2008/layout/HexagonCluster"/>
    <dgm:cxn modelId="{12AB484C-B30E-493C-AE30-EA157269CE49}" type="presParOf" srcId="{E7A3143D-0E29-4FBC-BAB7-DB44F6A148B5}" destId="{32D0CC33-1270-46F5-9FDE-60E0852435A1}" srcOrd="0" destOrd="0" presId="urn:microsoft.com/office/officeart/2008/layout/HexagonCluster"/>
    <dgm:cxn modelId="{BADF498D-DC9C-4017-BA4F-255E063D8A31}" type="presParOf" srcId="{FD4A568E-4C39-4682-8742-E4ECD07470DC}" destId="{577DFEEF-8A51-4DC3-B761-5F958B13919D}" srcOrd="21" destOrd="0" presId="urn:microsoft.com/office/officeart/2008/layout/HexagonCluster"/>
    <dgm:cxn modelId="{DC9C9DD6-6843-4E00-BD82-2658C31AFE32}" type="presParOf" srcId="{577DFEEF-8A51-4DC3-B761-5F958B13919D}" destId="{721CFEC4-C1EE-4033-80B8-387D6A734136}" srcOrd="0" destOrd="0" presId="urn:microsoft.com/office/officeart/2008/layout/HexagonCluster"/>
    <dgm:cxn modelId="{4DA0F84F-5B3D-4BF0-A05E-1C8DE05D787C}" type="presParOf" srcId="{FD4A568E-4C39-4682-8742-E4ECD07470DC}" destId="{5ABAD666-E654-4FA3-9C93-CC840A3E414C}" srcOrd="22" destOrd="0" presId="urn:microsoft.com/office/officeart/2008/layout/HexagonCluster"/>
    <dgm:cxn modelId="{C9725EBC-F3B2-497A-93AD-A736FCC8F92C}" type="presParOf" srcId="{5ABAD666-E654-4FA3-9C93-CC840A3E414C}" destId="{91247E3D-B2A2-41FE-BBE3-9DBE5FF1FB88}" srcOrd="0" destOrd="0" presId="urn:microsoft.com/office/officeart/2008/layout/HexagonCluster"/>
    <dgm:cxn modelId="{B63ECC56-C34E-463E-BB17-2278A722927E}" type="presParOf" srcId="{FD4A568E-4C39-4682-8742-E4ECD07470DC}" destId="{D4A8E12E-17D3-4260-ACA3-1483FCE236B0}" srcOrd="23" destOrd="0" presId="urn:microsoft.com/office/officeart/2008/layout/HexagonCluster"/>
    <dgm:cxn modelId="{4318A70F-0547-4C1E-AF43-CDD0C90615C1}" type="presParOf" srcId="{D4A8E12E-17D3-4260-ACA3-1483FCE236B0}" destId="{3CA6D311-1F18-4102-8433-62EAE5170529}" srcOrd="0" destOrd="0" presId="urn:microsoft.com/office/officeart/2008/layout/HexagonCluster"/>
    <dgm:cxn modelId="{42BA2BFF-6AE9-4A33-ADBC-C49F4D613E4F}" type="presParOf" srcId="{FD4A568E-4C39-4682-8742-E4ECD07470DC}" destId="{10136CFD-A7A7-48F4-80B0-6A40192A9969}" srcOrd="24" destOrd="0" presId="urn:microsoft.com/office/officeart/2008/layout/HexagonCluster"/>
    <dgm:cxn modelId="{20CB8842-BD9C-41E0-9377-5F82E3A8E8B9}" type="presParOf" srcId="{10136CFD-A7A7-48F4-80B0-6A40192A9969}" destId="{9141C02E-1086-46E9-9B5C-CBCA6F9AB636}" srcOrd="0" destOrd="0" presId="urn:microsoft.com/office/officeart/2008/layout/HexagonCluster"/>
    <dgm:cxn modelId="{B36F0766-2321-4393-9431-7074D7424975}" type="presParOf" srcId="{FD4A568E-4C39-4682-8742-E4ECD07470DC}" destId="{B81F6B59-5249-49DD-B84B-4E2D511B9965}" srcOrd="25" destOrd="0" presId="urn:microsoft.com/office/officeart/2008/layout/HexagonCluster"/>
    <dgm:cxn modelId="{A8D20B22-5B3E-4499-B624-7652674F21E5}" type="presParOf" srcId="{B81F6B59-5249-49DD-B84B-4E2D511B9965}" destId="{2056455B-0DC3-4A0A-9B7F-71652C32756D}" srcOrd="0" destOrd="0" presId="urn:microsoft.com/office/officeart/2008/layout/HexagonCluster"/>
    <dgm:cxn modelId="{FAF7252A-7B9D-4216-AE08-472C0E982678}" type="presParOf" srcId="{FD4A568E-4C39-4682-8742-E4ECD07470DC}" destId="{1F7515DF-0759-4ABD-A799-7C62A7EDFCC0}" srcOrd="26" destOrd="0" presId="urn:microsoft.com/office/officeart/2008/layout/HexagonCluster"/>
    <dgm:cxn modelId="{DDE16F5A-5154-4DE2-AA62-0F85E3598936}" type="presParOf" srcId="{1F7515DF-0759-4ABD-A799-7C62A7EDFCC0}" destId="{EC08168F-7E8F-421A-9502-E8AC2D217FE6}" srcOrd="0" destOrd="0" presId="urn:microsoft.com/office/officeart/2008/layout/HexagonCluster"/>
    <dgm:cxn modelId="{0D347FCE-7E86-4896-80A4-E8915829A864}" type="presParOf" srcId="{FD4A568E-4C39-4682-8742-E4ECD07470DC}" destId="{CE5C06A6-CC6D-4C31-B1B2-3271F2E1B111}" srcOrd="27" destOrd="0" presId="urn:microsoft.com/office/officeart/2008/layout/HexagonCluster"/>
    <dgm:cxn modelId="{5D8BAB16-0D24-4C4C-96CA-A33AFF70488C}" type="presParOf" srcId="{CE5C06A6-CC6D-4C31-B1B2-3271F2E1B111}" destId="{4A66E81F-716C-4330-B01D-2DE5C616D46D}" srcOrd="0" destOrd="0" presId="urn:microsoft.com/office/officeart/2008/layout/Hexagon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B80385-0930-4FFE-9C78-FD3939AD8184}" type="doc">
      <dgm:prSet loTypeId="urn:microsoft.com/office/officeart/2008/layout/HexagonCluster" loCatId="relationship" qsTypeId="urn:microsoft.com/office/officeart/2005/8/quickstyle/simple1" qsCatId="simple" csTypeId="urn:microsoft.com/office/officeart/2005/8/colors/colorful4" csCatId="colorful" phldr="1"/>
      <dgm:spPr/>
      <dgm:t>
        <a:bodyPr/>
        <a:lstStyle/>
        <a:p>
          <a:endParaRPr lang="en-NZ"/>
        </a:p>
      </dgm:t>
    </dgm:pt>
    <dgm:pt modelId="{2AE4805D-53E9-4A96-8465-FC1F897238DC}">
      <dgm:prSet phldrT="[Text]"/>
      <dgm:spPr/>
      <dgm:t>
        <a:bodyPr/>
        <a:lstStyle/>
        <a:p>
          <a:r>
            <a:rPr lang="en-NZ" b="0" dirty="0" smtClean="0">
              <a:effectLst>
                <a:outerShdw blurRad="38100" dist="38100" dir="2700000" algn="tl">
                  <a:srgbClr val="000000">
                    <a:alpha val="43137"/>
                  </a:srgbClr>
                </a:outerShdw>
              </a:effectLst>
            </a:rPr>
            <a:t>?</a:t>
          </a:r>
          <a:endParaRPr lang="en-NZ" b="0" dirty="0">
            <a:effectLst>
              <a:outerShdw blurRad="38100" dist="38100" dir="2700000" algn="tl">
                <a:srgbClr val="000000">
                  <a:alpha val="43137"/>
                </a:srgbClr>
              </a:outerShdw>
            </a:effectLst>
          </a:endParaRPr>
        </a:p>
      </dgm:t>
    </dgm:pt>
    <dgm:pt modelId="{E05DC523-4125-4569-9106-CA037C3BE30E}" type="parTrans" cxnId="{36C7E2C6-C807-41AD-9872-262021CA2908}">
      <dgm:prSet/>
      <dgm:spPr/>
      <dgm:t>
        <a:bodyPr/>
        <a:lstStyle/>
        <a:p>
          <a:endParaRPr lang="en-NZ"/>
        </a:p>
      </dgm:t>
    </dgm:pt>
    <dgm:pt modelId="{1391D4EA-F8F3-4D21-9786-85DEAFF4C7E7}" type="sibTrans" cxnId="{36C7E2C6-C807-41AD-9872-262021CA2908}">
      <dgm:prSet/>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14000" r="-14000"/>
          </a:stretch>
        </a:blipFill>
      </dgm:spPr>
      <dgm:t>
        <a:bodyPr/>
        <a:lstStyle/>
        <a:p>
          <a:endParaRPr lang="en-NZ"/>
        </a:p>
      </dgm:t>
    </dgm:pt>
    <dgm:pt modelId="{C5F1C428-ED4F-49A8-874A-465D23BE38EF}">
      <dgm:prSet phldrT="[Text]"/>
      <dgm:spPr/>
      <dgm:t>
        <a:bodyPr/>
        <a:lstStyle/>
        <a:p>
          <a:r>
            <a:rPr lang="en-NZ" b="0" dirty="0" smtClean="0">
              <a:effectLst>
                <a:outerShdw blurRad="38100" dist="38100" dir="2700000" algn="tl">
                  <a:srgbClr val="000000">
                    <a:alpha val="43137"/>
                  </a:srgbClr>
                </a:outerShdw>
              </a:effectLst>
            </a:rPr>
            <a:t>prayer</a:t>
          </a:r>
          <a:endParaRPr lang="en-NZ" b="0" dirty="0">
            <a:effectLst>
              <a:outerShdw blurRad="38100" dist="38100" dir="2700000" algn="tl">
                <a:srgbClr val="000000">
                  <a:alpha val="43137"/>
                </a:srgbClr>
              </a:outerShdw>
            </a:effectLst>
          </a:endParaRPr>
        </a:p>
      </dgm:t>
    </dgm:pt>
    <dgm:pt modelId="{ECB7F48E-E004-4EED-86F2-5AD6B3478A84}" type="parTrans" cxnId="{F82BD74C-3918-4CA5-BBFF-22BF85B54F9C}">
      <dgm:prSet/>
      <dgm:spPr/>
      <dgm:t>
        <a:bodyPr/>
        <a:lstStyle/>
        <a:p>
          <a:endParaRPr lang="en-NZ"/>
        </a:p>
      </dgm:t>
    </dgm:pt>
    <dgm:pt modelId="{6042D7AF-C1FD-47F6-BD99-379F8D21263D}" type="sibTrans" cxnId="{F82BD74C-3918-4CA5-BBFF-22BF85B54F9C}">
      <dgm:prSet/>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4000" r="-14000"/>
          </a:stretch>
        </a:blipFill>
      </dgm:spPr>
      <dgm:t>
        <a:bodyPr/>
        <a:lstStyle/>
        <a:p>
          <a:endParaRPr lang="en-NZ"/>
        </a:p>
      </dgm:t>
    </dgm:pt>
    <dgm:pt modelId="{DF104939-D80E-496D-89E6-7491A17A8265}">
      <dgm:prSet phldrT="[Text]"/>
      <dgm:spPr/>
      <dgm:t>
        <a:bodyPr/>
        <a:lstStyle/>
        <a:p>
          <a:r>
            <a:rPr lang="en-NZ" b="0" dirty="0" smtClean="0">
              <a:effectLst>
                <a:outerShdw blurRad="38100" dist="38100" dir="2700000" algn="tl">
                  <a:srgbClr val="000000">
                    <a:alpha val="43137"/>
                  </a:srgbClr>
                </a:outerShdw>
              </a:effectLst>
            </a:rPr>
            <a:t>bible study</a:t>
          </a:r>
          <a:endParaRPr lang="en-NZ" b="0" dirty="0">
            <a:effectLst>
              <a:outerShdw blurRad="38100" dist="38100" dir="2700000" algn="tl">
                <a:srgbClr val="000000">
                  <a:alpha val="43137"/>
                </a:srgbClr>
              </a:outerShdw>
            </a:effectLst>
          </a:endParaRPr>
        </a:p>
      </dgm:t>
    </dgm:pt>
    <dgm:pt modelId="{ED29F990-588C-4783-81B4-E45EDE9B22E1}" type="parTrans" cxnId="{1BB5AB31-F03F-4A71-B8A0-FD1F7B92A731}">
      <dgm:prSet/>
      <dgm:spPr/>
      <dgm:t>
        <a:bodyPr/>
        <a:lstStyle/>
        <a:p>
          <a:endParaRPr lang="en-NZ"/>
        </a:p>
      </dgm:t>
    </dgm:pt>
    <dgm:pt modelId="{86B33D14-3835-4001-B2DB-749D8A115EEC}" type="sibTrans" cxnId="{1BB5AB31-F03F-4A71-B8A0-FD1F7B92A731}">
      <dgm:prSet/>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26000" b="-26000"/>
          </a:stretch>
        </a:blipFill>
      </dgm:spPr>
      <dgm:t>
        <a:bodyPr/>
        <a:lstStyle/>
        <a:p>
          <a:endParaRPr lang="en-NZ"/>
        </a:p>
      </dgm:t>
    </dgm:pt>
    <dgm:pt modelId="{144CCCCC-3F2C-498A-8236-F1099BF95962}">
      <dgm:prSet phldrT="[Text]"/>
      <dgm:spPr/>
      <dgm:t>
        <a:bodyPr/>
        <a:lstStyle/>
        <a:p>
          <a:r>
            <a:rPr lang="en-NZ" b="0" dirty="0" smtClean="0">
              <a:effectLst>
                <a:outerShdw blurRad="38100" dist="38100" dir="2700000" algn="tl">
                  <a:srgbClr val="000000">
                    <a:alpha val="43137"/>
                  </a:srgbClr>
                </a:outerShdw>
              </a:effectLst>
            </a:rPr>
            <a:t>worship</a:t>
          </a:r>
          <a:endParaRPr lang="en-NZ" b="0" dirty="0">
            <a:effectLst>
              <a:outerShdw blurRad="38100" dist="38100" dir="2700000" algn="tl">
                <a:srgbClr val="000000">
                  <a:alpha val="43137"/>
                </a:srgbClr>
              </a:outerShdw>
            </a:effectLst>
          </a:endParaRPr>
        </a:p>
      </dgm:t>
    </dgm:pt>
    <dgm:pt modelId="{5E1ECA0A-EDB8-4A7A-AE0E-6DC7CA0A3945}" type="parTrans" cxnId="{BFB20678-51A8-4C95-8268-22D60CE295E5}">
      <dgm:prSet/>
      <dgm:spPr/>
      <dgm:t>
        <a:bodyPr/>
        <a:lstStyle/>
        <a:p>
          <a:endParaRPr lang="en-NZ"/>
        </a:p>
      </dgm:t>
    </dgm:pt>
    <dgm:pt modelId="{A64E27D1-3E7C-4E80-B587-97AEF9C7FE7B}" type="sibTrans" cxnId="{BFB20678-51A8-4C95-8268-22D60CE295E5}">
      <dgm:prSet/>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14000" r="-14000"/>
          </a:stretch>
        </a:blipFill>
      </dgm:spPr>
      <dgm:t>
        <a:bodyPr/>
        <a:lstStyle/>
        <a:p>
          <a:endParaRPr lang="en-NZ"/>
        </a:p>
      </dgm:t>
    </dgm:pt>
    <dgm:pt modelId="{5A14E077-BF0F-4BC0-9633-3AD6CF8415C5}">
      <dgm:prSet phldrT="[Text]"/>
      <dgm:spPr/>
      <dgm:t>
        <a:bodyPr/>
        <a:lstStyle/>
        <a:p>
          <a:r>
            <a:rPr lang="en-NZ" b="0" dirty="0" smtClean="0">
              <a:effectLst>
                <a:outerShdw blurRad="38100" dist="38100" dir="2700000" algn="tl">
                  <a:srgbClr val="000000">
                    <a:alpha val="43137"/>
                  </a:srgbClr>
                </a:outerShdw>
              </a:effectLst>
            </a:rPr>
            <a:t>giving</a:t>
          </a:r>
          <a:endParaRPr lang="en-NZ" b="0" dirty="0">
            <a:effectLst>
              <a:outerShdw blurRad="38100" dist="38100" dir="2700000" algn="tl">
                <a:srgbClr val="000000">
                  <a:alpha val="43137"/>
                </a:srgbClr>
              </a:outerShdw>
            </a:effectLst>
          </a:endParaRPr>
        </a:p>
      </dgm:t>
    </dgm:pt>
    <dgm:pt modelId="{3EBB40AC-40F5-45F9-A17C-7FD0459BE657}" type="parTrans" cxnId="{166B6E89-76EE-4D23-9DDF-F503C9AA0028}">
      <dgm:prSet/>
      <dgm:spPr/>
      <dgm:t>
        <a:bodyPr/>
        <a:lstStyle/>
        <a:p>
          <a:endParaRPr lang="en-NZ"/>
        </a:p>
      </dgm:t>
    </dgm:pt>
    <dgm:pt modelId="{51C91FF2-A8BE-4C2B-9752-A3C2C8F2A11C}" type="sibTrans" cxnId="{166B6E89-76EE-4D23-9DDF-F503C9AA0028}">
      <dgm:prSet/>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11000" r="-11000"/>
          </a:stretch>
        </a:blipFill>
      </dgm:spPr>
      <dgm:t>
        <a:bodyPr/>
        <a:lstStyle/>
        <a:p>
          <a:endParaRPr lang="en-NZ"/>
        </a:p>
      </dgm:t>
    </dgm:pt>
    <dgm:pt modelId="{EF61E356-9847-4C4A-B744-CD96A0DF80A6}">
      <dgm:prSet phldrT="[Text]"/>
      <dgm:spPr/>
      <dgm:t>
        <a:bodyPr/>
        <a:lstStyle/>
        <a:p>
          <a:r>
            <a:rPr lang="en-NZ" b="0" dirty="0" smtClean="0">
              <a:effectLst>
                <a:outerShdw blurRad="38100" dist="38100" dir="2700000" algn="tl">
                  <a:srgbClr val="000000">
                    <a:alpha val="43137"/>
                  </a:srgbClr>
                </a:outerShdw>
              </a:effectLst>
            </a:rPr>
            <a:t>service</a:t>
          </a:r>
          <a:endParaRPr lang="en-NZ" b="0" dirty="0">
            <a:effectLst>
              <a:outerShdw blurRad="38100" dist="38100" dir="2700000" algn="tl">
                <a:srgbClr val="000000">
                  <a:alpha val="43137"/>
                </a:srgbClr>
              </a:outerShdw>
            </a:effectLst>
          </a:endParaRPr>
        </a:p>
      </dgm:t>
    </dgm:pt>
    <dgm:pt modelId="{B0209BC8-B7E4-43DF-80D5-1E8B35D01F9C}" type="parTrans" cxnId="{4FFD01E3-6769-4C3A-9BB8-517AECF162BD}">
      <dgm:prSet/>
      <dgm:spPr/>
      <dgm:t>
        <a:bodyPr/>
        <a:lstStyle/>
        <a:p>
          <a:endParaRPr lang="en-NZ"/>
        </a:p>
      </dgm:t>
    </dgm:pt>
    <dgm:pt modelId="{E0BC264B-EEB8-488F-83A2-B54AE4319E05}" type="sibTrans" cxnId="{4FFD01E3-6769-4C3A-9BB8-517AECF162BD}">
      <dgm:prSet/>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l="-15000" r="-15000"/>
          </a:stretch>
        </a:blipFill>
      </dgm:spPr>
      <dgm:t>
        <a:bodyPr/>
        <a:lstStyle/>
        <a:p>
          <a:endParaRPr lang="en-NZ"/>
        </a:p>
      </dgm:t>
    </dgm:pt>
    <dgm:pt modelId="{2A9A9BBC-95EA-47ED-9642-99A55E0258C6}">
      <dgm:prSet phldrT="[Text]"/>
      <dgm:spPr/>
      <dgm:t>
        <a:bodyPr/>
        <a:lstStyle/>
        <a:p>
          <a:r>
            <a:rPr lang="en-NZ" b="0" dirty="0" smtClean="0">
              <a:effectLst>
                <a:outerShdw blurRad="38100" dist="38100" dir="2700000" algn="tl">
                  <a:srgbClr val="000000">
                    <a:alpha val="43137"/>
                  </a:srgbClr>
                </a:outerShdw>
              </a:effectLst>
            </a:rPr>
            <a:t>?</a:t>
          </a:r>
          <a:endParaRPr lang="en-NZ" b="0" dirty="0">
            <a:effectLst>
              <a:outerShdw blurRad="38100" dist="38100" dir="2700000" algn="tl">
                <a:srgbClr val="000000">
                  <a:alpha val="43137"/>
                </a:srgbClr>
              </a:outerShdw>
            </a:effectLst>
          </a:endParaRPr>
        </a:p>
      </dgm:t>
    </dgm:pt>
    <dgm:pt modelId="{EAEA1105-561B-4666-8DBC-1A734350A90F}" type="parTrans" cxnId="{B59F8C45-0491-4FC4-BB3C-B4C245870A26}">
      <dgm:prSet/>
      <dgm:spPr/>
      <dgm:t>
        <a:bodyPr/>
        <a:lstStyle/>
        <a:p>
          <a:endParaRPr lang="en-NZ"/>
        </a:p>
      </dgm:t>
    </dgm:pt>
    <dgm:pt modelId="{67BD047D-866C-47C0-B97B-67C182FFBA43}" type="sibTrans" cxnId="{B59F8C45-0491-4FC4-BB3C-B4C245870A26}">
      <dgm:prSet/>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l="-14000" r="-14000"/>
          </a:stretch>
        </a:blipFill>
      </dgm:spPr>
      <dgm:t>
        <a:bodyPr/>
        <a:lstStyle/>
        <a:p>
          <a:endParaRPr lang="en-NZ"/>
        </a:p>
      </dgm:t>
    </dgm:pt>
    <dgm:pt modelId="{FD4A568E-4C39-4682-8742-E4ECD07470DC}" type="pres">
      <dgm:prSet presAssocID="{97B80385-0930-4FFE-9C78-FD3939AD8184}" presName="Name0" presStyleCnt="0">
        <dgm:presLayoutVars>
          <dgm:chMax val="21"/>
          <dgm:chPref val="21"/>
        </dgm:presLayoutVars>
      </dgm:prSet>
      <dgm:spPr/>
      <dgm:t>
        <a:bodyPr/>
        <a:lstStyle/>
        <a:p>
          <a:endParaRPr lang="en-NZ"/>
        </a:p>
      </dgm:t>
    </dgm:pt>
    <dgm:pt modelId="{92EF517E-D1B5-4DA0-ACCB-783DE341E61B}" type="pres">
      <dgm:prSet presAssocID="{2AE4805D-53E9-4A96-8465-FC1F897238DC}" presName="text1" presStyleCnt="0"/>
      <dgm:spPr/>
    </dgm:pt>
    <dgm:pt modelId="{3B61C828-D3D7-4A4B-824D-52F3B7A3A607}" type="pres">
      <dgm:prSet presAssocID="{2AE4805D-53E9-4A96-8465-FC1F897238DC}" presName="textRepeatNode" presStyleLbl="alignNode1" presStyleIdx="0" presStyleCnt="7">
        <dgm:presLayoutVars>
          <dgm:chMax val="0"/>
          <dgm:chPref val="0"/>
          <dgm:bulletEnabled val="1"/>
        </dgm:presLayoutVars>
      </dgm:prSet>
      <dgm:spPr/>
      <dgm:t>
        <a:bodyPr/>
        <a:lstStyle/>
        <a:p>
          <a:endParaRPr lang="en-NZ"/>
        </a:p>
      </dgm:t>
    </dgm:pt>
    <dgm:pt modelId="{3A65F246-7159-4575-ACBE-3CFAFEF35080}" type="pres">
      <dgm:prSet presAssocID="{2AE4805D-53E9-4A96-8465-FC1F897238DC}" presName="textaccent1" presStyleCnt="0"/>
      <dgm:spPr/>
    </dgm:pt>
    <dgm:pt modelId="{3F952CF6-182F-4622-9FC7-1219EE3455F6}" type="pres">
      <dgm:prSet presAssocID="{2AE4805D-53E9-4A96-8465-FC1F897238DC}" presName="accentRepeatNode" presStyleLbl="solidAlignAcc1" presStyleIdx="0" presStyleCnt="14"/>
      <dgm:spPr/>
    </dgm:pt>
    <dgm:pt modelId="{EAE7A264-AA04-4C2D-A237-651A1D46F618}" type="pres">
      <dgm:prSet presAssocID="{1391D4EA-F8F3-4D21-9786-85DEAFF4C7E7}" presName="image1" presStyleCnt="0"/>
      <dgm:spPr/>
    </dgm:pt>
    <dgm:pt modelId="{4963E9FE-DE82-4202-AA8B-71BB1731B272}" type="pres">
      <dgm:prSet presAssocID="{1391D4EA-F8F3-4D21-9786-85DEAFF4C7E7}" presName="imageRepeatNode" presStyleLbl="alignAcc1" presStyleIdx="0" presStyleCnt="7"/>
      <dgm:spPr/>
      <dgm:t>
        <a:bodyPr/>
        <a:lstStyle/>
        <a:p>
          <a:endParaRPr lang="en-NZ"/>
        </a:p>
      </dgm:t>
    </dgm:pt>
    <dgm:pt modelId="{EF09C250-43AC-4241-8DE2-E2EF0FA3E330}" type="pres">
      <dgm:prSet presAssocID="{1391D4EA-F8F3-4D21-9786-85DEAFF4C7E7}" presName="imageaccent1" presStyleCnt="0"/>
      <dgm:spPr/>
    </dgm:pt>
    <dgm:pt modelId="{D7E2A55B-AE6C-4727-A762-C4716B873C75}" type="pres">
      <dgm:prSet presAssocID="{1391D4EA-F8F3-4D21-9786-85DEAFF4C7E7}" presName="accentRepeatNode" presStyleLbl="solidAlignAcc1" presStyleIdx="1" presStyleCnt="14"/>
      <dgm:spPr/>
    </dgm:pt>
    <dgm:pt modelId="{3B947F53-98C1-4505-BE49-CE713176352D}" type="pres">
      <dgm:prSet presAssocID="{5A14E077-BF0F-4BC0-9633-3AD6CF8415C5}" presName="text2" presStyleCnt="0"/>
      <dgm:spPr/>
    </dgm:pt>
    <dgm:pt modelId="{7A86D42D-42C4-4B3C-966C-C14137E1A620}" type="pres">
      <dgm:prSet presAssocID="{5A14E077-BF0F-4BC0-9633-3AD6CF8415C5}" presName="textRepeatNode" presStyleLbl="alignNode1" presStyleIdx="1" presStyleCnt="7">
        <dgm:presLayoutVars>
          <dgm:chMax val="0"/>
          <dgm:chPref val="0"/>
          <dgm:bulletEnabled val="1"/>
        </dgm:presLayoutVars>
      </dgm:prSet>
      <dgm:spPr/>
      <dgm:t>
        <a:bodyPr/>
        <a:lstStyle/>
        <a:p>
          <a:endParaRPr lang="en-NZ"/>
        </a:p>
      </dgm:t>
    </dgm:pt>
    <dgm:pt modelId="{D12D12D7-0437-4E97-99E5-C1A1330C9196}" type="pres">
      <dgm:prSet presAssocID="{5A14E077-BF0F-4BC0-9633-3AD6CF8415C5}" presName="textaccent2" presStyleCnt="0"/>
      <dgm:spPr/>
    </dgm:pt>
    <dgm:pt modelId="{5A151EA2-9558-4FE9-BB51-7F09B0D4C036}" type="pres">
      <dgm:prSet presAssocID="{5A14E077-BF0F-4BC0-9633-3AD6CF8415C5}" presName="accentRepeatNode" presStyleLbl="solidAlignAcc1" presStyleIdx="2" presStyleCnt="14"/>
      <dgm:spPr/>
    </dgm:pt>
    <dgm:pt modelId="{7CD39EA6-0E0A-4F5F-8489-D76DB80B3A80}" type="pres">
      <dgm:prSet presAssocID="{51C91FF2-A8BE-4C2B-9752-A3C2C8F2A11C}" presName="image2" presStyleCnt="0"/>
      <dgm:spPr/>
    </dgm:pt>
    <dgm:pt modelId="{9C750467-0117-45E6-8E5A-149E8FFDC321}" type="pres">
      <dgm:prSet presAssocID="{51C91FF2-A8BE-4C2B-9752-A3C2C8F2A11C}" presName="imageRepeatNode" presStyleLbl="alignAcc1" presStyleIdx="1" presStyleCnt="7"/>
      <dgm:spPr/>
      <dgm:t>
        <a:bodyPr/>
        <a:lstStyle/>
        <a:p>
          <a:endParaRPr lang="en-NZ"/>
        </a:p>
      </dgm:t>
    </dgm:pt>
    <dgm:pt modelId="{81DFDB42-960F-4454-AA99-DBD10875DA16}" type="pres">
      <dgm:prSet presAssocID="{51C91FF2-A8BE-4C2B-9752-A3C2C8F2A11C}" presName="imageaccent2" presStyleCnt="0"/>
      <dgm:spPr/>
    </dgm:pt>
    <dgm:pt modelId="{F6F5F062-B5B7-484C-B262-355D92218001}" type="pres">
      <dgm:prSet presAssocID="{51C91FF2-A8BE-4C2B-9752-A3C2C8F2A11C}" presName="accentRepeatNode" presStyleLbl="solidAlignAcc1" presStyleIdx="3" presStyleCnt="14"/>
      <dgm:spPr/>
    </dgm:pt>
    <dgm:pt modelId="{C9AB3AC5-CFB5-4029-BA5F-69577B45E1AD}" type="pres">
      <dgm:prSet presAssocID="{C5F1C428-ED4F-49A8-874A-465D23BE38EF}" presName="text3" presStyleCnt="0"/>
      <dgm:spPr/>
    </dgm:pt>
    <dgm:pt modelId="{A80A83AB-5D31-45C1-882B-D4E18D180EFD}" type="pres">
      <dgm:prSet presAssocID="{C5F1C428-ED4F-49A8-874A-465D23BE38EF}" presName="textRepeatNode" presStyleLbl="alignNode1" presStyleIdx="2" presStyleCnt="7">
        <dgm:presLayoutVars>
          <dgm:chMax val="0"/>
          <dgm:chPref val="0"/>
          <dgm:bulletEnabled val="1"/>
        </dgm:presLayoutVars>
      </dgm:prSet>
      <dgm:spPr/>
      <dgm:t>
        <a:bodyPr/>
        <a:lstStyle/>
        <a:p>
          <a:endParaRPr lang="en-NZ"/>
        </a:p>
      </dgm:t>
    </dgm:pt>
    <dgm:pt modelId="{6C55B4E5-680F-4930-B717-2D36387E5F4C}" type="pres">
      <dgm:prSet presAssocID="{C5F1C428-ED4F-49A8-874A-465D23BE38EF}" presName="textaccent3" presStyleCnt="0"/>
      <dgm:spPr/>
    </dgm:pt>
    <dgm:pt modelId="{789EDF0B-C4CE-4A55-AE67-267D7C5BB605}" type="pres">
      <dgm:prSet presAssocID="{C5F1C428-ED4F-49A8-874A-465D23BE38EF}" presName="accentRepeatNode" presStyleLbl="solidAlignAcc1" presStyleIdx="4" presStyleCnt="14"/>
      <dgm:spPr/>
    </dgm:pt>
    <dgm:pt modelId="{6D3B2031-37C1-4C8C-A775-25C64F56A1EF}" type="pres">
      <dgm:prSet presAssocID="{6042D7AF-C1FD-47F6-BD99-379F8D21263D}" presName="image3" presStyleCnt="0"/>
      <dgm:spPr/>
    </dgm:pt>
    <dgm:pt modelId="{08A2DBEA-41A3-4DCD-8E7D-3A4481B924C9}" type="pres">
      <dgm:prSet presAssocID="{6042D7AF-C1FD-47F6-BD99-379F8D21263D}" presName="imageRepeatNode" presStyleLbl="alignAcc1" presStyleIdx="2" presStyleCnt="7"/>
      <dgm:spPr/>
      <dgm:t>
        <a:bodyPr/>
        <a:lstStyle/>
        <a:p>
          <a:endParaRPr lang="en-NZ"/>
        </a:p>
      </dgm:t>
    </dgm:pt>
    <dgm:pt modelId="{D93AA75B-3F5E-45DD-99B8-79E8EC4963B0}" type="pres">
      <dgm:prSet presAssocID="{6042D7AF-C1FD-47F6-BD99-379F8D21263D}" presName="imageaccent3" presStyleCnt="0"/>
      <dgm:spPr/>
    </dgm:pt>
    <dgm:pt modelId="{5E0F5DE9-6E64-4506-8ED5-6C029CACE5C4}" type="pres">
      <dgm:prSet presAssocID="{6042D7AF-C1FD-47F6-BD99-379F8D21263D}" presName="accentRepeatNode" presStyleLbl="solidAlignAcc1" presStyleIdx="5" presStyleCnt="14"/>
      <dgm:spPr/>
    </dgm:pt>
    <dgm:pt modelId="{3C803B1F-29B5-4C09-8CF2-A5B208C3B5EE}" type="pres">
      <dgm:prSet presAssocID="{EF61E356-9847-4C4A-B744-CD96A0DF80A6}" presName="text4" presStyleCnt="0"/>
      <dgm:spPr/>
    </dgm:pt>
    <dgm:pt modelId="{6A996614-4E65-45B6-86D7-ECD6C78C66CC}" type="pres">
      <dgm:prSet presAssocID="{EF61E356-9847-4C4A-B744-CD96A0DF80A6}" presName="textRepeatNode" presStyleLbl="alignNode1" presStyleIdx="3" presStyleCnt="7">
        <dgm:presLayoutVars>
          <dgm:chMax val="0"/>
          <dgm:chPref val="0"/>
          <dgm:bulletEnabled val="1"/>
        </dgm:presLayoutVars>
      </dgm:prSet>
      <dgm:spPr/>
      <dgm:t>
        <a:bodyPr/>
        <a:lstStyle/>
        <a:p>
          <a:endParaRPr lang="en-NZ"/>
        </a:p>
      </dgm:t>
    </dgm:pt>
    <dgm:pt modelId="{A63134FE-57BF-435C-8AA9-10005390DA65}" type="pres">
      <dgm:prSet presAssocID="{EF61E356-9847-4C4A-B744-CD96A0DF80A6}" presName="textaccent4" presStyleCnt="0"/>
      <dgm:spPr/>
    </dgm:pt>
    <dgm:pt modelId="{5073A4F1-3A27-4397-94A4-39308E973BC2}" type="pres">
      <dgm:prSet presAssocID="{EF61E356-9847-4C4A-B744-CD96A0DF80A6}" presName="accentRepeatNode" presStyleLbl="solidAlignAcc1" presStyleIdx="6" presStyleCnt="14"/>
      <dgm:spPr/>
    </dgm:pt>
    <dgm:pt modelId="{2CAA2FAE-7B09-4939-A9BE-BD018E55E6AE}" type="pres">
      <dgm:prSet presAssocID="{E0BC264B-EEB8-488F-83A2-B54AE4319E05}" presName="image4" presStyleCnt="0"/>
      <dgm:spPr/>
    </dgm:pt>
    <dgm:pt modelId="{280D9D87-6CD7-410C-8DDE-89066A612140}" type="pres">
      <dgm:prSet presAssocID="{E0BC264B-EEB8-488F-83A2-B54AE4319E05}" presName="imageRepeatNode" presStyleLbl="alignAcc1" presStyleIdx="3" presStyleCnt="7"/>
      <dgm:spPr/>
      <dgm:t>
        <a:bodyPr/>
        <a:lstStyle/>
        <a:p>
          <a:endParaRPr lang="en-NZ"/>
        </a:p>
      </dgm:t>
    </dgm:pt>
    <dgm:pt modelId="{17DC840A-C637-465E-9E2D-24BAC54379EA}" type="pres">
      <dgm:prSet presAssocID="{E0BC264B-EEB8-488F-83A2-B54AE4319E05}" presName="imageaccent4" presStyleCnt="0"/>
      <dgm:spPr/>
    </dgm:pt>
    <dgm:pt modelId="{2D4253E1-7F12-4234-9AB2-26CA40FE9388}" type="pres">
      <dgm:prSet presAssocID="{E0BC264B-EEB8-488F-83A2-B54AE4319E05}" presName="accentRepeatNode" presStyleLbl="solidAlignAcc1" presStyleIdx="7" presStyleCnt="14"/>
      <dgm:spPr/>
    </dgm:pt>
    <dgm:pt modelId="{A4F35BFF-6DDA-47A2-B676-17675A8AEA54}" type="pres">
      <dgm:prSet presAssocID="{2A9A9BBC-95EA-47ED-9642-99A55E0258C6}" presName="text5" presStyleCnt="0"/>
      <dgm:spPr/>
    </dgm:pt>
    <dgm:pt modelId="{E65451DD-951B-40B3-BF62-3E274B825FB2}" type="pres">
      <dgm:prSet presAssocID="{2A9A9BBC-95EA-47ED-9642-99A55E0258C6}" presName="textRepeatNode" presStyleLbl="alignNode1" presStyleIdx="4" presStyleCnt="7">
        <dgm:presLayoutVars>
          <dgm:chMax val="0"/>
          <dgm:chPref val="0"/>
          <dgm:bulletEnabled val="1"/>
        </dgm:presLayoutVars>
      </dgm:prSet>
      <dgm:spPr/>
      <dgm:t>
        <a:bodyPr/>
        <a:lstStyle/>
        <a:p>
          <a:endParaRPr lang="en-NZ"/>
        </a:p>
      </dgm:t>
    </dgm:pt>
    <dgm:pt modelId="{F36C1FF9-AE57-4038-AE5F-304670D548EF}" type="pres">
      <dgm:prSet presAssocID="{2A9A9BBC-95EA-47ED-9642-99A55E0258C6}" presName="textaccent5" presStyleCnt="0"/>
      <dgm:spPr/>
    </dgm:pt>
    <dgm:pt modelId="{D27E59F5-F41A-4F85-9CAF-27D5CA221CC9}" type="pres">
      <dgm:prSet presAssocID="{2A9A9BBC-95EA-47ED-9642-99A55E0258C6}" presName="accentRepeatNode" presStyleLbl="solidAlignAcc1" presStyleIdx="8" presStyleCnt="14"/>
      <dgm:spPr/>
    </dgm:pt>
    <dgm:pt modelId="{65141C7F-154B-415D-BC3B-ED701B988506}" type="pres">
      <dgm:prSet presAssocID="{67BD047D-866C-47C0-B97B-67C182FFBA43}" presName="image5" presStyleCnt="0"/>
      <dgm:spPr/>
    </dgm:pt>
    <dgm:pt modelId="{3122EC78-6C19-4333-BE1E-BC6CF093A4FB}" type="pres">
      <dgm:prSet presAssocID="{67BD047D-866C-47C0-B97B-67C182FFBA43}" presName="imageRepeatNode" presStyleLbl="alignAcc1" presStyleIdx="4" presStyleCnt="7"/>
      <dgm:spPr/>
      <dgm:t>
        <a:bodyPr/>
        <a:lstStyle/>
        <a:p>
          <a:endParaRPr lang="en-NZ"/>
        </a:p>
      </dgm:t>
    </dgm:pt>
    <dgm:pt modelId="{5DA7F8E8-8AA9-400F-91F4-4A29CAD81164}" type="pres">
      <dgm:prSet presAssocID="{67BD047D-866C-47C0-B97B-67C182FFBA43}" presName="imageaccent5" presStyleCnt="0"/>
      <dgm:spPr/>
    </dgm:pt>
    <dgm:pt modelId="{2A5D68D5-761C-4D9C-A631-2C91B68D8896}" type="pres">
      <dgm:prSet presAssocID="{67BD047D-866C-47C0-B97B-67C182FFBA43}" presName="accentRepeatNode" presStyleLbl="solidAlignAcc1" presStyleIdx="9" presStyleCnt="14"/>
      <dgm:spPr/>
    </dgm:pt>
    <dgm:pt modelId="{E7A3143D-0E29-4FBC-BAB7-DB44F6A148B5}" type="pres">
      <dgm:prSet presAssocID="{144CCCCC-3F2C-498A-8236-F1099BF95962}" presName="text6" presStyleCnt="0"/>
      <dgm:spPr/>
    </dgm:pt>
    <dgm:pt modelId="{32D0CC33-1270-46F5-9FDE-60E0852435A1}" type="pres">
      <dgm:prSet presAssocID="{144CCCCC-3F2C-498A-8236-F1099BF95962}" presName="textRepeatNode" presStyleLbl="alignNode1" presStyleIdx="5" presStyleCnt="7">
        <dgm:presLayoutVars>
          <dgm:chMax val="0"/>
          <dgm:chPref val="0"/>
          <dgm:bulletEnabled val="1"/>
        </dgm:presLayoutVars>
      </dgm:prSet>
      <dgm:spPr/>
      <dgm:t>
        <a:bodyPr/>
        <a:lstStyle/>
        <a:p>
          <a:endParaRPr lang="en-NZ"/>
        </a:p>
      </dgm:t>
    </dgm:pt>
    <dgm:pt modelId="{577DFEEF-8A51-4DC3-B761-5F958B13919D}" type="pres">
      <dgm:prSet presAssocID="{144CCCCC-3F2C-498A-8236-F1099BF95962}" presName="textaccent6" presStyleCnt="0"/>
      <dgm:spPr/>
    </dgm:pt>
    <dgm:pt modelId="{721CFEC4-C1EE-4033-80B8-387D6A734136}" type="pres">
      <dgm:prSet presAssocID="{144CCCCC-3F2C-498A-8236-F1099BF95962}" presName="accentRepeatNode" presStyleLbl="solidAlignAcc1" presStyleIdx="10" presStyleCnt="14"/>
      <dgm:spPr/>
    </dgm:pt>
    <dgm:pt modelId="{5ABAD666-E654-4FA3-9C93-CC840A3E414C}" type="pres">
      <dgm:prSet presAssocID="{A64E27D1-3E7C-4E80-B587-97AEF9C7FE7B}" presName="image6" presStyleCnt="0"/>
      <dgm:spPr/>
    </dgm:pt>
    <dgm:pt modelId="{91247E3D-B2A2-41FE-BBE3-9DBE5FF1FB88}" type="pres">
      <dgm:prSet presAssocID="{A64E27D1-3E7C-4E80-B587-97AEF9C7FE7B}" presName="imageRepeatNode" presStyleLbl="alignAcc1" presStyleIdx="5" presStyleCnt="7"/>
      <dgm:spPr/>
      <dgm:t>
        <a:bodyPr/>
        <a:lstStyle/>
        <a:p>
          <a:endParaRPr lang="en-NZ"/>
        </a:p>
      </dgm:t>
    </dgm:pt>
    <dgm:pt modelId="{D4A8E12E-17D3-4260-ACA3-1483FCE236B0}" type="pres">
      <dgm:prSet presAssocID="{A64E27D1-3E7C-4E80-B587-97AEF9C7FE7B}" presName="imageaccent6" presStyleCnt="0"/>
      <dgm:spPr/>
    </dgm:pt>
    <dgm:pt modelId="{3CA6D311-1F18-4102-8433-62EAE5170529}" type="pres">
      <dgm:prSet presAssocID="{A64E27D1-3E7C-4E80-B587-97AEF9C7FE7B}" presName="accentRepeatNode" presStyleLbl="solidAlignAcc1" presStyleIdx="11" presStyleCnt="14"/>
      <dgm:spPr/>
    </dgm:pt>
    <dgm:pt modelId="{10136CFD-A7A7-48F4-80B0-6A40192A9969}" type="pres">
      <dgm:prSet presAssocID="{DF104939-D80E-496D-89E6-7491A17A8265}" presName="text7" presStyleCnt="0"/>
      <dgm:spPr/>
    </dgm:pt>
    <dgm:pt modelId="{9141C02E-1086-46E9-9B5C-CBCA6F9AB636}" type="pres">
      <dgm:prSet presAssocID="{DF104939-D80E-496D-89E6-7491A17A8265}" presName="textRepeatNode" presStyleLbl="alignNode1" presStyleIdx="6" presStyleCnt="7">
        <dgm:presLayoutVars>
          <dgm:chMax val="0"/>
          <dgm:chPref val="0"/>
          <dgm:bulletEnabled val="1"/>
        </dgm:presLayoutVars>
      </dgm:prSet>
      <dgm:spPr/>
      <dgm:t>
        <a:bodyPr/>
        <a:lstStyle/>
        <a:p>
          <a:endParaRPr lang="en-NZ"/>
        </a:p>
      </dgm:t>
    </dgm:pt>
    <dgm:pt modelId="{B81F6B59-5249-49DD-B84B-4E2D511B9965}" type="pres">
      <dgm:prSet presAssocID="{DF104939-D80E-496D-89E6-7491A17A8265}" presName="textaccent7" presStyleCnt="0"/>
      <dgm:spPr/>
    </dgm:pt>
    <dgm:pt modelId="{2056455B-0DC3-4A0A-9B7F-71652C32756D}" type="pres">
      <dgm:prSet presAssocID="{DF104939-D80E-496D-89E6-7491A17A8265}" presName="accentRepeatNode" presStyleLbl="solidAlignAcc1" presStyleIdx="12" presStyleCnt="14"/>
      <dgm:spPr/>
    </dgm:pt>
    <dgm:pt modelId="{1F7515DF-0759-4ABD-A799-7C62A7EDFCC0}" type="pres">
      <dgm:prSet presAssocID="{86B33D14-3835-4001-B2DB-749D8A115EEC}" presName="image7" presStyleCnt="0"/>
      <dgm:spPr/>
    </dgm:pt>
    <dgm:pt modelId="{EC08168F-7E8F-421A-9502-E8AC2D217FE6}" type="pres">
      <dgm:prSet presAssocID="{86B33D14-3835-4001-B2DB-749D8A115EEC}" presName="imageRepeatNode" presStyleLbl="alignAcc1" presStyleIdx="6" presStyleCnt="7"/>
      <dgm:spPr/>
      <dgm:t>
        <a:bodyPr/>
        <a:lstStyle/>
        <a:p>
          <a:endParaRPr lang="en-NZ"/>
        </a:p>
      </dgm:t>
    </dgm:pt>
    <dgm:pt modelId="{CE5C06A6-CC6D-4C31-B1B2-3271F2E1B111}" type="pres">
      <dgm:prSet presAssocID="{86B33D14-3835-4001-B2DB-749D8A115EEC}" presName="imageaccent7" presStyleCnt="0"/>
      <dgm:spPr/>
    </dgm:pt>
    <dgm:pt modelId="{4A66E81F-716C-4330-B01D-2DE5C616D46D}" type="pres">
      <dgm:prSet presAssocID="{86B33D14-3835-4001-B2DB-749D8A115EEC}" presName="accentRepeatNode" presStyleLbl="solidAlignAcc1" presStyleIdx="13" presStyleCnt="14"/>
      <dgm:spPr/>
    </dgm:pt>
  </dgm:ptLst>
  <dgm:cxnLst>
    <dgm:cxn modelId="{01B1033E-ED41-4AFB-8D11-4BA3BCAF7DF8}" type="presOf" srcId="{51C91FF2-A8BE-4C2B-9752-A3C2C8F2A11C}" destId="{9C750467-0117-45E6-8E5A-149E8FFDC321}" srcOrd="0" destOrd="0" presId="urn:microsoft.com/office/officeart/2008/layout/HexagonCluster"/>
    <dgm:cxn modelId="{7AA84C45-3AFE-459C-9EFF-8301B89FE91C}" type="presOf" srcId="{DF104939-D80E-496D-89E6-7491A17A8265}" destId="{9141C02E-1086-46E9-9B5C-CBCA6F9AB636}" srcOrd="0" destOrd="0" presId="urn:microsoft.com/office/officeart/2008/layout/HexagonCluster"/>
    <dgm:cxn modelId="{B59F8C45-0491-4FC4-BB3C-B4C245870A26}" srcId="{97B80385-0930-4FFE-9C78-FD3939AD8184}" destId="{2A9A9BBC-95EA-47ED-9642-99A55E0258C6}" srcOrd="4" destOrd="0" parTransId="{EAEA1105-561B-4666-8DBC-1A734350A90F}" sibTransId="{67BD047D-866C-47C0-B97B-67C182FFBA43}"/>
    <dgm:cxn modelId="{B73C9316-E9E0-43EF-8957-B1A13DCCEA63}" type="presOf" srcId="{A64E27D1-3E7C-4E80-B587-97AEF9C7FE7B}" destId="{91247E3D-B2A2-41FE-BBE3-9DBE5FF1FB88}" srcOrd="0" destOrd="0" presId="urn:microsoft.com/office/officeart/2008/layout/HexagonCluster"/>
    <dgm:cxn modelId="{EA81BD83-A1CB-4EFC-8F69-3CAA2EC7C526}" type="presOf" srcId="{1391D4EA-F8F3-4D21-9786-85DEAFF4C7E7}" destId="{4963E9FE-DE82-4202-AA8B-71BB1731B272}" srcOrd="0" destOrd="0" presId="urn:microsoft.com/office/officeart/2008/layout/HexagonCluster"/>
    <dgm:cxn modelId="{30AB0A41-81F5-4C26-83BA-B4C9750410DD}" type="presOf" srcId="{2A9A9BBC-95EA-47ED-9642-99A55E0258C6}" destId="{E65451DD-951B-40B3-BF62-3E274B825FB2}" srcOrd="0" destOrd="0" presId="urn:microsoft.com/office/officeart/2008/layout/HexagonCluster"/>
    <dgm:cxn modelId="{1BB83FEA-298F-4CF5-988C-02365FFB3C43}" type="presOf" srcId="{67BD047D-866C-47C0-B97B-67C182FFBA43}" destId="{3122EC78-6C19-4333-BE1E-BC6CF093A4FB}" srcOrd="0" destOrd="0" presId="urn:microsoft.com/office/officeart/2008/layout/HexagonCluster"/>
    <dgm:cxn modelId="{A7CFDBF0-CD6C-47CA-904E-1BEA6CC7E9E7}" type="presOf" srcId="{E0BC264B-EEB8-488F-83A2-B54AE4319E05}" destId="{280D9D87-6CD7-410C-8DDE-89066A612140}" srcOrd="0" destOrd="0" presId="urn:microsoft.com/office/officeart/2008/layout/HexagonCluster"/>
    <dgm:cxn modelId="{36C7E2C6-C807-41AD-9872-262021CA2908}" srcId="{97B80385-0930-4FFE-9C78-FD3939AD8184}" destId="{2AE4805D-53E9-4A96-8465-FC1F897238DC}" srcOrd="0" destOrd="0" parTransId="{E05DC523-4125-4569-9106-CA037C3BE30E}" sibTransId="{1391D4EA-F8F3-4D21-9786-85DEAFF4C7E7}"/>
    <dgm:cxn modelId="{166B6E89-76EE-4D23-9DDF-F503C9AA0028}" srcId="{97B80385-0930-4FFE-9C78-FD3939AD8184}" destId="{5A14E077-BF0F-4BC0-9633-3AD6CF8415C5}" srcOrd="1" destOrd="0" parTransId="{3EBB40AC-40F5-45F9-A17C-7FD0459BE657}" sibTransId="{51C91FF2-A8BE-4C2B-9752-A3C2C8F2A11C}"/>
    <dgm:cxn modelId="{BFB20678-51A8-4C95-8268-22D60CE295E5}" srcId="{97B80385-0930-4FFE-9C78-FD3939AD8184}" destId="{144CCCCC-3F2C-498A-8236-F1099BF95962}" srcOrd="5" destOrd="0" parTransId="{5E1ECA0A-EDB8-4A7A-AE0E-6DC7CA0A3945}" sibTransId="{A64E27D1-3E7C-4E80-B587-97AEF9C7FE7B}"/>
    <dgm:cxn modelId="{1BB5AB31-F03F-4A71-B8A0-FD1F7B92A731}" srcId="{97B80385-0930-4FFE-9C78-FD3939AD8184}" destId="{DF104939-D80E-496D-89E6-7491A17A8265}" srcOrd="6" destOrd="0" parTransId="{ED29F990-588C-4783-81B4-E45EDE9B22E1}" sibTransId="{86B33D14-3835-4001-B2DB-749D8A115EEC}"/>
    <dgm:cxn modelId="{29997D2C-4FD7-466A-A259-7ECEFCB20406}" type="presOf" srcId="{2AE4805D-53E9-4A96-8465-FC1F897238DC}" destId="{3B61C828-D3D7-4A4B-824D-52F3B7A3A607}" srcOrd="0" destOrd="0" presId="urn:microsoft.com/office/officeart/2008/layout/HexagonCluster"/>
    <dgm:cxn modelId="{8535EC43-81DA-4A4F-9308-DF6772F54F4B}" type="presOf" srcId="{144CCCCC-3F2C-498A-8236-F1099BF95962}" destId="{32D0CC33-1270-46F5-9FDE-60E0852435A1}" srcOrd="0" destOrd="0" presId="urn:microsoft.com/office/officeart/2008/layout/HexagonCluster"/>
    <dgm:cxn modelId="{04D7446B-D9F8-4439-AF74-17C046961F90}" type="presOf" srcId="{EF61E356-9847-4C4A-B744-CD96A0DF80A6}" destId="{6A996614-4E65-45B6-86D7-ECD6C78C66CC}" srcOrd="0" destOrd="0" presId="urn:microsoft.com/office/officeart/2008/layout/HexagonCluster"/>
    <dgm:cxn modelId="{B994868E-BC3E-4DDA-B680-5BA899DC0DE7}" type="presOf" srcId="{97B80385-0930-4FFE-9C78-FD3939AD8184}" destId="{FD4A568E-4C39-4682-8742-E4ECD07470DC}" srcOrd="0" destOrd="0" presId="urn:microsoft.com/office/officeart/2008/layout/HexagonCluster"/>
    <dgm:cxn modelId="{2677C0E2-685A-4E39-A9FF-491484447359}" type="presOf" srcId="{86B33D14-3835-4001-B2DB-749D8A115EEC}" destId="{EC08168F-7E8F-421A-9502-E8AC2D217FE6}" srcOrd="0" destOrd="0" presId="urn:microsoft.com/office/officeart/2008/layout/HexagonCluster"/>
    <dgm:cxn modelId="{68052799-5DB9-4783-BE80-55580BAA4816}" type="presOf" srcId="{5A14E077-BF0F-4BC0-9633-3AD6CF8415C5}" destId="{7A86D42D-42C4-4B3C-966C-C14137E1A620}" srcOrd="0" destOrd="0" presId="urn:microsoft.com/office/officeart/2008/layout/HexagonCluster"/>
    <dgm:cxn modelId="{4FFD01E3-6769-4C3A-9BB8-517AECF162BD}" srcId="{97B80385-0930-4FFE-9C78-FD3939AD8184}" destId="{EF61E356-9847-4C4A-B744-CD96A0DF80A6}" srcOrd="3" destOrd="0" parTransId="{B0209BC8-B7E4-43DF-80D5-1E8B35D01F9C}" sibTransId="{E0BC264B-EEB8-488F-83A2-B54AE4319E05}"/>
    <dgm:cxn modelId="{7F944BFD-7F27-4996-8D45-4514435539FC}" type="presOf" srcId="{6042D7AF-C1FD-47F6-BD99-379F8D21263D}" destId="{08A2DBEA-41A3-4DCD-8E7D-3A4481B924C9}" srcOrd="0" destOrd="0" presId="urn:microsoft.com/office/officeart/2008/layout/HexagonCluster"/>
    <dgm:cxn modelId="{F82BD74C-3918-4CA5-BBFF-22BF85B54F9C}" srcId="{97B80385-0930-4FFE-9C78-FD3939AD8184}" destId="{C5F1C428-ED4F-49A8-874A-465D23BE38EF}" srcOrd="2" destOrd="0" parTransId="{ECB7F48E-E004-4EED-86F2-5AD6B3478A84}" sibTransId="{6042D7AF-C1FD-47F6-BD99-379F8D21263D}"/>
    <dgm:cxn modelId="{3FDA9F4E-BBF5-4698-BDD1-A6627DA17973}" type="presOf" srcId="{C5F1C428-ED4F-49A8-874A-465D23BE38EF}" destId="{A80A83AB-5D31-45C1-882B-D4E18D180EFD}" srcOrd="0" destOrd="0" presId="urn:microsoft.com/office/officeart/2008/layout/HexagonCluster"/>
    <dgm:cxn modelId="{162C49CF-747F-4360-A2A0-0E297DDE1C06}" type="presParOf" srcId="{FD4A568E-4C39-4682-8742-E4ECD07470DC}" destId="{92EF517E-D1B5-4DA0-ACCB-783DE341E61B}" srcOrd="0" destOrd="0" presId="urn:microsoft.com/office/officeart/2008/layout/HexagonCluster"/>
    <dgm:cxn modelId="{DE716DBD-276F-4E4C-8CED-94BFF87E3CA9}" type="presParOf" srcId="{92EF517E-D1B5-4DA0-ACCB-783DE341E61B}" destId="{3B61C828-D3D7-4A4B-824D-52F3B7A3A607}" srcOrd="0" destOrd="0" presId="urn:microsoft.com/office/officeart/2008/layout/HexagonCluster"/>
    <dgm:cxn modelId="{7A2DEADD-4C4A-4326-B3EE-19AB20B594F7}" type="presParOf" srcId="{FD4A568E-4C39-4682-8742-E4ECD07470DC}" destId="{3A65F246-7159-4575-ACBE-3CFAFEF35080}" srcOrd="1" destOrd="0" presId="urn:microsoft.com/office/officeart/2008/layout/HexagonCluster"/>
    <dgm:cxn modelId="{0D49E468-7308-430E-9C24-380F5AF4A8B1}" type="presParOf" srcId="{3A65F246-7159-4575-ACBE-3CFAFEF35080}" destId="{3F952CF6-182F-4622-9FC7-1219EE3455F6}" srcOrd="0" destOrd="0" presId="urn:microsoft.com/office/officeart/2008/layout/HexagonCluster"/>
    <dgm:cxn modelId="{9DC2961A-F5A1-4FE4-9C3E-966A655B19AF}" type="presParOf" srcId="{FD4A568E-4C39-4682-8742-E4ECD07470DC}" destId="{EAE7A264-AA04-4C2D-A237-651A1D46F618}" srcOrd="2" destOrd="0" presId="urn:microsoft.com/office/officeart/2008/layout/HexagonCluster"/>
    <dgm:cxn modelId="{3161D482-668A-4F10-B2FE-53C41BEE7491}" type="presParOf" srcId="{EAE7A264-AA04-4C2D-A237-651A1D46F618}" destId="{4963E9FE-DE82-4202-AA8B-71BB1731B272}" srcOrd="0" destOrd="0" presId="urn:microsoft.com/office/officeart/2008/layout/HexagonCluster"/>
    <dgm:cxn modelId="{4716DE9B-8F16-4EB2-B9B6-4777DE044AA8}" type="presParOf" srcId="{FD4A568E-4C39-4682-8742-E4ECD07470DC}" destId="{EF09C250-43AC-4241-8DE2-E2EF0FA3E330}" srcOrd="3" destOrd="0" presId="urn:microsoft.com/office/officeart/2008/layout/HexagonCluster"/>
    <dgm:cxn modelId="{D9A3A4E4-EEFC-4504-B936-8D209228E909}" type="presParOf" srcId="{EF09C250-43AC-4241-8DE2-E2EF0FA3E330}" destId="{D7E2A55B-AE6C-4727-A762-C4716B873C75}" srcOrd="0" destOrd="0" presId="urn:microsoft.com/office/officeart/2008/layout/HexagonCluster"/>
    <dgm:cxn modelId="{9AF75837-F308-4125-94A2-D5443A8335F3}" type="presParOf" srcId="{FD4A568E-4C39-4682-8742-E4ECD07470DC}" destId="{3B947F53-98C1-4505-BE49-CE713176352D}" srcOrd="4" destOrd="0" presId="urn:microsoft.com/office/officeart/2008/layout/HexagonCluster"/>
    <dgm:cxn modelId="{A2756A1E-4D77-4944-AD64-2E625FB03AB5}" type="presParOf" srcId="{3B947F53-98C1-4505-BE49-CE713176352D}" destId="{7A86D42D-42C4-4B3C-966C-C14137E1A620}" srcOrd="0" destOrd="0" presId="urn:microsoft.com/office/officeart/2008/layout/HexagonCluster"/>
    <dgm:cxn modelId="{5FFB690F-4571-4C4D-A781-0BC7D7632FC5}" type="presParOf" srcId="{FD4A568E-4C39-4682-8742-E4ECD07470DC}" destId="{D12D12D7-0437-4E97-99E5-C1A1330C9196}" srcOrd="5" destOrd="0" presId="urn:microsoft.com/office/officeart/2008/layout/HexagonCluster"/>
    <dgm:cxn modelId="{E22431E6-BF48-437A-AFE9-721C6CCA2B6B}" type="presParOf" srcId="{D12D12D7-0437-4E97-99E5-C1A1330C9196}" destId="{5A151EA2-9558-4FE9-BB51-7F09B0D4C036}" srcOrd="0" destOrd="0" presId="urn:microsoft.com/office/officeart/2008/layout/HexagonCluster"/>
    <dgm:cxn modelId="{FEF423C9-7255-45AE-B727-8A7118997099}" type="presParOf" srcId="{FD4A568E-4C39-4682-8742-E4ECD07470DC}" destId="{7CD39EA6-0E0A-4F5F-8489-D76DB80B3A80}" srcOrd="6" destOrd="0" presId="urn:microsoft.com/office/officeart/2008/layout/HexagonCluster"/>
    <dgm:cxn modelId="{BB94968B-738D-491E-9543-26735ED4294E}" type="presParOf" srcId="{7CD39EA6-0E0A-4F5F-8489-D76DB80B3A80}" destId="{9C750467-0117-45E6-8E5A-149E8FFDC321}" srcOrd="0" destOrd="0" presId="urn:microsoft.com/office/officeart/2008/layout/HexagonCluster"/>
    <dgm:cxn modelId="{832A94E3-AECC-4872-93F8-2356B1C76827}" type="presParOf" srcId="{FD4A568E-4C39-4682-8742-E4ECD07470DC}" destId="{81DFDB42-960F-4454-AA99-DBD10875DA16}" srcOrd="7" destOrd="0" presId="urn:microsoft.com/office/officeart/2008/layout/HexagonCluster"/>
    <dgm:cxn modelId="{46D730D8-E16F-4443-8C17-8184BCA68F85}" type="presParOf" srcId="{81DFDB42-960F-4454-AA99-DBD10875DA16}" destId="{F6F5F062-B5B7-484C-B262-355D92218001}" srcOrd="0" destOrd="0" presId="urn:microsoft.com/office/officeart/2008/layout/HexagonCluster"/>
    <dgm:cxn modelId="{0669CF92-7842-4A39-B940-357C1C6242BA}" type="presParOf" srcId="{FD4A568E-4C39-4682-8742-E4ECD07470DC}" destId="{C9AB3AC5-CFB5-4029-BA5F-69577B45E1AD}" srcOrd="8" destOrd="0" presId="urn:microsoft.com/office/officeart/2008/layout/HexagonCluster"/>
    <dgm:cxn modelId="{25AE1805-B63F-40A4-AEDB-016CAE77BBED}" type="presParOf" srcId="{C9AB3AC5-CFB5-4029-BA5F-69577B45E1AD}" destId="{A80A83AB-5D31-45C1-882B-D4E18D180EFD}" srcOrd="0" destOrd="0" presId="urn:microsoft.com/office/officeart/2008/layout/HexagonCluster"/>
    <dgm:cxn modelId="{A3D41578-C78A-4B1C-8230-A9AABC498A74}" type="presParOf" srcId="{FD4A568E-4C39-4682-8742-E4ECD07470DC}" destId="{6C55B4E5-680F-4930-B717-2D36387E5F4C}" srcOrd="9" destOrd="0" presId="urn:microsoft.com/office/officeart/2008/layout/HexagonCluster"/>
    <dgm:cxn modelId="{73863634-4126-4AE8-A3B0-FEBAEC97EF1F}" type="presParOf" srcId="{6C55B4E5-680F-4930-B717-2D36387E5F4C}" destId="{789EDF0B-C4CE-4A55-AE67-267D7C5BB605}" srcOrd="0" destOrd="0" presId="urn:microsoft.com/office/officeart/2008/layout/HexagonCluster"/>
    <dgm:cxn modelId="{FCCD6C86-4B8B-40C9-B4A2-5516EFDB9FE2}" type="presParOf" srcId="{FD4A568E-4C39-4682-8742-E4ECD07470DC}" destId="{6D3B2031-37C1-4C8C-A775-25C64F56A1EF}" srcOrd="10" destOrd="0" presId="urn:microsoft.com/office/officeart/2008/layout/HexagonCluster"/>
    <dgm:cxn modelId="{EE15C907-175E-4651-8A24-A5BA26DE9859}" type="presParOf" srcId="{6D3B2031-37C1-4C8C-A775-25C64F56A1EF}" destId="{08A2DBEA-41A3-4DCD-8E7D-3A4481B924C9}" srcOrd="0" destOrd="0" presId="urn:microsoft.com/office/officeart/2008/layout/HexagonCluster"/>
    <dgm:cxn modelId="{326DAE83-7F93-4BEB-9F22-4051CDA45201}" type="presParOf" srcId="{FD4A568E-4C39-4682-8742-E4ECD07470DC}" destId="{D93AA75B-3F5E-45DD-99B8-79E8EC4963B0}" srcOrd="11" destOrd="0" presId="urn:microsoft.com/office/officeart/2008/layout/HexagonCluster"/>
    <dgm:cxn modelId="{62925E82-F726-48BC-98C3-E24667E88564}" type="presParOf" srcId="{D93AA75B-3F5E-45DD-99B8-79E8EC4963B0}" destId="{5E0F5DE9-6E64-4506-8ED5-6C029CACE5C4}" srcOrd="0" destOrd="0" presId="urn:microsoft.com/office/officeart/2008/layout/HexagonCluster"/>
    <dgm:cxn modelId="{2D08BCAC-78AE-43B1-87B9-7CC71A6795F9}" type="presParOf" srcId="{FD4A568E-4C39-4682-8742-E4ECD07470DC}" destId="{3C803B1F-29B5-4C09-8CF2-A5B208C3B5EE}" srcOrd="12" destOrd="0" presId="urn:microsoft.com/office/officeart/2008/layout/HexagonCluster"/>
    <dgm:cxn modelId="{B413F0C1-70DF-4880-9690-865A8735278F}" type="presParOf" srcId="{3C803B1F-29B5-4C09-8CF2-A5B208C3B5EE}" destId="{6A996614-4E65-45B6-86D7-ECD6C78C66CC}" srcOrd="0" destOrd="0" presId="urn:microsoft.com/office/officeart/2008/layout/HexagonCluster"/>
    <dgm:cxn modelId="{87DDF327-87A6-4CD7-94F1-D73F7345FA00}" type="presParOf" srcId="{FD4A568E-4C39-4682-8742-E4ECD07470DC}" destId="{A63134FE-57BF-435C-8AA9-10005390DA65}" srcOrd="13" destOrd="0" presId="urn:microsoft.com/office/officeart/2008/layout/HexagonCluster"/>
    <dgm:cxn modelId="{CA5A4793-AE50-4844-A233-E08D8285411C}" type="presParOf" srcId="{A63134FE-57BF-435C-8AA9-10005390DA65}" destId="{5073A4F1-3A27-4397-94A4-39308E973BC2}" srcOrd="0" destOrd="0" presId="urn:microsoft.com/office/officeart/2008/layout/HexagonCluster"/>
    <dgm:cxn modelId="{B27A4F4D-9B11-4979-AB5F-5BDA511E063A}" type="presParOf" srcId="{FD4A568E-4C39-4682-8742-E4ECD07470DC}" destId="{2CAA2FAE-7B09-4939-A9BE-BD018E55E6AE}" srcOrd="14" destOrd="0" presId="urn:microsoft.com/office/officeart/2008/layout/HexagonCluster"/>
    <dgm:cxn modelId="{3147DB8F-366F-493F-AF8E-663F4FA4381F}" type="presParOf" srcId="{2CAA2FAE-7B09-4939-A9BE-BD018E55E6AE}" destId="{280D9D87-6CD7-410C-8DDE-89066A612140}" srcOrd="0" destOrd="0" presId="urn:microsoft.com/office/officeart/2008/layout/HexagonCluster"/>
    <dgm:cxn modelId="{DD460ABB-710A-4FDD-9BE6-763C0965AEBB}" type="presParOf" srcId="{FD4A568E-4C39-4682-8742-E4ECD07470DC}" destId="{17DC840A-C637-465E-9E2D-24BAC54379EA}" srcOrd="15" destOrd="0" presId="urn:microsoft.com/office/officeart/2008/layout/HexagonCluster"/>
    <dgm:cxn modelId="{DAC25203-6DDF-4198-BD6C-1CEA266C2BA5}" type="presParOf" srcId="{17DC840A-C637-465E-9E2D-24BAC54379EA}" destId="{2D4253E1-7F12-4234-9AB2-26CA40FE9388}" srcOrd="0" destOrd="0" presId="urn:microsoft.com/office/officeart/2008/layout/HexagonCluster"/>
    <dgm:cxn modelId="{B830519F-9D20-4CB8-8580-703AF96110FF}" type="presParOf" srcId="{FD4A568E-4C39-4682-8742-E4ECD07470DC}" destId="{A4F35BFF-6DDA-47A2-B676-17675A8AEA54}" srcOrd="16" destOrd="0" presId="urn:microsoft.com/office/officeart/2008/layout/HexagonCluster"/>
    <dgm:cxn modelId="{4ADADF06-185C-435D-A2DE-A887CC834CD5}" type="presParOf" srcId="{A4F35BFF-6DDA-47A2-B676-17675A8AEA54}" destId="{E65451DD-951B-40B3-BF62-3E274B825FB2}" srcOrd="0" destOrd="0" presId="urn:microsoft.com/office/officeart/2008/layout/HexagonCluster"/>
    <dgm:cxn modelId="{74D86CF3-A4F5-4CD0-B6D9-8894E467F62C}" type="presParOf" srcId="{FD4A568E-4C39-4682-8742-E4ECD07470DC}" destId="{F36C1FF9-AE57-4038-AE5F-304670D548EF}" srcOrd="17" destOrd="0" presId="urn:microsoft.com/office/officeart/2008/layout/HexagonCluster"/>
    <dgm:cxn modelId="{C566A9CE-BDC9-4269-83BD-DA76F5669670}" type="presParOf" srcId="{F36C1FF9-AE57-4038-AE5F-304670D548EF}" destId="{D27E59F5-F41A-4F85-9CAF-27D5CA221CC9}" srcOrd="0" destOrd="0" presId="urn:microsoft.com/office/officeart/2008/layout/HexagonCluster"/>
    <dgm:cxn modelId="{4FFF657D-AFA8-4D79-9898-417C9C8D0173}" type="presParOf" srcId="{FD4A568E-4C39-4682-8742-E4ECD07470DC}" destId="{65141C7F-154B-415D-BC3B-ED701B988506}" srcOrd="18" destOrd="0" presId="urn:microsoft.com/office/officeart/2008/layout/HexagonCluster"/>
    <dgm:cxn modelId="{18BA131E-D83B-4377-8F25-A82E69BA37D6}" type="presParOf" srcId="{65141C7F-154B-415D-BC3B-ED701B988506}" destId="{3122EC78-6C19-4333-BE1E-BC6CF093A4FB}" srcOrd="0" destOrd="0" presId="urn:microsoft.com/office/officeart/2008/layout/HexagonCluster"/>
    <dgm:cxn modelId="{93AD57FD-9471-466F-B3F0-54FA24F372F1}" type="presParOf" srcId="{FD4A568E-4C39-4682-8742-E4ECD07470DC}" destId="{5DA7F8E8-8AA9-400F-91F4-4A29CAD81164}" srcOrd="19" destOrd="0" presId="urn:microsoft.com/office/officeart/2008/layout/HexagonCluster"/>
    <dgm:cxn modelId="{C436ACEB-59CC-4737-BF76-86F8925F9A26}" type="presParOf" srcId="{5DA7F8E8-8AA9-400F-91F4-4A29CAD81164}" destId="{2A5D68D5-761C-4D9C-A631-2C91B68D8896}" srcOrd="0" destOrd="0" presId="urn:microsoft.com/office/officeart/2008/layout/HexagonCluster"/>
    <dgm:cxn modelId="{422E3628-478E-4034-9FC9-7093279B1F4D}" type="presParOf" srcId="{FD4A568E-4C39-4682-8742-E4ECD07470DC}" destId="{E7A3143D-0E29-4FBC-BAB7-DB44F6A148B5}" srcOrd="20" destOrd="0" presId="urn:microsoft.com/office/officeart/2008/layout/HexagonCluster"/>
    <dgm:cxn modelId="{0437EDD9-F6A8-4B46-A558-672250CF9CB5}" type="presParOf" srcId="{E7A3143D-0E29-4FBC-BAB7-DB44F6A148B5}" destId="{32D0CC33-1270-46F5-9FDE-60E0852435A1}" srcOrd="0" destOrd="0" presId="urn:microsoft.com/office/officeart/2008/layout/HexagonCluster"/>
    <dgm:cxn modelId="{190D8360-4590-4196-8E2C-4B5B9E25B86C}" type="presParOf" srcId="{FD4A568E-4C39-4682-8742-E4ECD07470DC}" destId="{577DFEEF-8A51-4DC3-B761-5F958B13919D}" srcOrd="21" destOrd="0" presId="urn:microsoft.com/office/officeart/2008/layout/HexagonCluster"/>
    <dgm:cxn modelId="{11853486-189F-49C8-A554-F31E17A8015B}" type="presParOf" srcId="{577DFEEF-8A51-4DC3-B761-5F958B13919D}" destId="{721CFEC4-C1EE-4033-80B8-387D6A734136}" srcOrd="0" destOrd="0" presId="urn:microsoft.com/office/officeart/2008/layout/HexagonCluster"/>
    <dgm:cxn modelId="{47803FAB-60C5-46CD-B52E-38B58D24FB43}" type="presParOf" srcId="{FD4A568E-4C39-4682-8742-E4ECD07470DC}" destId="{5ABAD666-E654-4FA3-9C93-CC840A3E414C}" srcOrd="22" destOrd="0" presId="urn:microsoft.com/office/officeart/2008/layout/HexagonCluster"/>
    <dgm:cxn modelId="{162573F7-CDEF-42AC-BCE1-F35B90018757}" type="presParOf" srcId="{5ABAD666-E654-4FA3-9C93-CC840A3E414C}" destId="{91247E3D-B2A2-41FE-BBE3-9DBE5FF1FB88}" srcOrd="0" destOrd="0" presId="urn:microsoft.com/office/officeart/2008/layout/HexagonCluster"/>
    <dgm:cxn modelId="{76B58023-F0F5-4D75-97F2-9053484E78B4}" type="presParOf" srcId="{FD4A568E-4C39-4682-8742-E4ECD07470DC}" destId="{D4A8E12E-17D3-4260-ACA3-1483FCE236B0}" srcOrd="23" destOrd="0" presId="urn:microsoft.com/office/officeart/2008/layout/HexagonCluster"/>
    <dgm:cxn modelId="{F3A87E2C-C960-4060-927D-7BA36C364934}" type="presParOf" srcId="{D4A8E12E-17D3-4260-ACA3-1483FCE236B0}" destId="{3CA6D311-1F18-4102-8433-62EAE5170529}" srcOrd="0" destOrd="0" presId="urn:microsoft.com/office/officeart/2008/layout/HexagonCluster"/>
    <dgm:cxn modelId="{D83DCEC9-EABE-43F3-B42A-B1930A79A1D1}" type="presParOf" srcId="{FD4A568E-4C39-4682-8742-E4ECD07470DC}" destId="{10136CFD-A7A7-48F4-80B0-6A40192A9969}" srcOrd="24" destOrd="0" presId="urn:microsoft.com/office/officeart/2008/layout/HexagonCluster"/>
    <dgm:cxn modelId="{50F70973-D087-4A10-BFA8-DB2F92CBE2A0}" type="presParOf" srcId="{10136CFD-A7A7-48F4-80B0-6A40192A9969}" destId="{9141C02E-1086-46E9-9B5C-CBCA6F9AB636}" srcOrd="0" destOrd="0" presId="urn:microsoft.com/office/officeart/2008/layout/HexagonCluster"/>
    <dgm:cxn modelId="{74DF45FD-A090-4610-BE88-03DF128EC7C0}" type="presParOf" srcId="{FD4A568E-4C39-4682-8742-E4ECD07470DC}" destId="{B81F6B59-5249-49DD-B84B-4E2D511B9965}" srcOrd="25" destOrd="0" presId="urn:microsoft.com/office/officeart/2008/layout/HexagonCluster"/>
    <dgm:cxn modelId="{D80FE07B-4AC9-4DB8-9F66-EFEF9DB64D7D}" type="presParOf" srcId="{B81F6B59-5249-49DD-B84B-4E2D511B9965}" destId="{2056455B-0DC3-4A0A-9B7F-71652C32756D}" srcOrd="0" destOrd="0" presId="urn:microsoft.com/office/officeart/2008/layout/HexagonCluster"/>
    <dgm:cxn modelId="{1C905A92-E581-4696-BAB8-6B03C2C7D4E1}" type="presParOf" srcId="{FD4A568E-4C39-4682-8742-E4ECD07470DC}" destId="{1F7515DF-0759-4ABD-A799-7C62A7EDFCC0}" srcOrd="26" destOrd="0" presId="urn:microsoft.com/office/officeart/2008/layout/HexagonCluster"/>
    <dgm:cxn modelId="{C0D047F4-EB69-41FF-A056-C3F4A883C985}" type="presParOf" srcId="{1F7515DF-0759-4ABD-A799-7C62A7EDFCC0}" destId="{EC08168F-7E8F-421A-9502-E8AC2D217FE6}" srcOrd="0" destOrd="0" presId="urn:microsoft.com/office/officeart/2008/layout/HexagonCluster"/>
    <dgm:cxn modelId="{23ADE77B-9ECD-44A2-AF6F-D0904EB969FF}" type="presParOf" srcId="{FD4A568E-4C39-4682-8742-E4ECD07470DC}" destId="{CE5C06A6-CC6D-4C31-B1B2-3271F2E1B111}" srcOrd="27" destOrd="0" presId="urn:microsoft.com/office/officeart/2008/layout/HexagonCluster"/>
    <dgm:cxn modelId="{96B93AEC-7763-4C9E-8595-FEE3D80C3413}" type="presParOf" srcId="{CE5C06A6-CC6D-4C31-B1B2-3271F2E1B111}" destId="{4A66E81F-716C-4330-B01D-2DE5C616D46D}"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B80385-0930-4FFE-9C78-FD3939AD8184}" type="doc">
      <dgm:prSet loTypeId="urn:microsoft.com/office/officeart/2008/layout/HexagonCluster" loCatId="relationship" qsTypeId="urn:microsoft.com/office/officeart/2005/8/quickstyle/simple1" qsCatId="simple" csTypeId="urn:microsoft.com/office/officeart/2005/8/colors/colorful4" csCatId="colorful" phldr="1"/>
      <dgm:spPr/>
      <dgm:t>
        <a:bodyPr/>
        <a:lstStyle/>
        <a:p>
          <a:endParaRPr lang="en-NZ"/>
        </a:p>
      </dgm:t>
    </dgm:pt>
    <dgm:pt modelId="{DF104939-D80E-496D-89E6-7491A17A8265}">
      <dgm:prSet phldrT="[Text]"/>
      <dgm:spPr/>
      <dgm:t>
        <a:bodyPr/>
        <a:lstStyle/>
        <a:p>
          <a:endParaRPr lang="en-NZ" b="0" dirty="0">
            <a:effectLst>
              <a:outerShdw blurRad="38100" dist="38100" dir="2700000" algn="tl">
                <a:srgbClr val="000000">
                  <a:alpha val="43137"/>
                </a:srgbClr>
              </a:outerShdw>
            </a:effectLst>
          </a:endParaRPr>
        </a:p>
      </dgm:t>
    </dgm:pt>
    <dgm:pt modelId="{ED29F990-588C-4783-81B4-E45EDE9B22E1}" type="parTrans" cxnId="{1BB5AB31-F03F-4A71-B8A0-FD1F7B92A731}">
      <dgm:prSet/>
      <dgm:spPr/>
      <dgm:t>
        <a:bodyPr/>
        <a:lstStyle/>
        <a:p>
          <a:endParaRPr lang="en-NZ"/>
        </a:p>
      </dgm:t>
    </dgm:pt>
    <dgm:pt modelId="{86B33D14-3835-4001-B2DB-749D8A115EEC}" type="sibTrans" cxnId="{1BB5AB31-F03F-4A71-B8A0-FD1F7B92A731}">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15000" r="-15000"/>
          </a:stretch>
        </a:blipFill>
      </dgm:spPr>
      <dgm:t>
        <a:bodyPr/>
        <a:lstStyle/>
        <a:p>
          <a:endParaRPr lang="en-NZ"/>
        </a:p>
      </dgm:t>
    </dgm:pt>
    <dgm:pt modelId="{144CCCCC-3F2C-498A-8236-F1099BF95962}">
      <dgm:prSet phldrT="[Text]"/>
      <dgm:spPr/>
      <dgm:t>
        <a:bodyPr/>
        <a:lstStyle/>
        <a:p>
          <a:endParaRPr lang="en-NZ" b="0" dirty="0">
            <a:effectLst>
              <a:outerShdw blurRad="38100" dist="38100" dir="2700000" algn="tl">
                <a:srgbClr val="000000">
                  <a:alpha val="43137"/>
                </a:srgbClr>
              </a:outerShdw>
            </a:effectLst>
          </a:endParaRPr>
        </a:p>
      </dgm:t>
    </dgm:pt>
    <dgm:pt modelId="{5E1ECA0A-EDB8-4A7A-AE0E-6DC7CA0A3945}" type="parTrans" cxnId="{BFB20678-51A8-4C95-8268-22D60CE295E5}">
      <dgm:prSet/>
      <dgm:spPr/>
      <dgm:t>
        <a:bodyPr/>
        <a:lstStyle/>
        <a:p>
          <a:endParaRPr lang="en-NZ"/>
        </a:p>
      </dgm:t>
    </dgm:pt>
    <dgm:pt modelId="{A64E27D1-3E7C-4E80-B587-97AEF9C7FE7B}" type="sibTrans" cxnId="{BFB20678-51A8-4C95-8268-22D60CE295E5}">
      <dgm:prSet/>
      <dgm:spPr/>
      <dgm:t>
        <a:bodyPr/>
        <a:lstStyle/>
        <a:p>
          <a:endParaRPr lang="en-NZ"/>
        </a:p>
      </dgm:t>
    </dgm:pt>
    <dgm:pt modelId="{EF61E356-9847-4C4A-B744-CD96A0DF80A6}">
      <dgm:prSet phldrT="[Text]"/>
      <dgm:spPr/>
      <dgm:t>
        <a:bodyPr/>
        <a:lstStyle/>
        <a:p>
          <a:endParaRPr lang="en-NZ" b="0" dirty="0">
            <a:effectLst>
              <a:outerShdw blurRad="38100" dist="38100" dir="2700000" algn="tl">
                <a:srgbClr val="000000">
                  <a:alpha val="43137"/>
                </a:srgbClr>
              </a:outerShdw>
            </a:effectLst>
          </a:endParaRPr>
        </a:p>
      </dgm:t>
    </dgm:pt>
    <dgm:pt modelId="{B0209BC8-B7E4-43DF-80D5-1E8B35D01F9C}" type="parTrans" cxnId="{4FFD01E3-6769-4C3A-9BB8-517AECF162BD}">
      <dgm:prSet/>
      <dgm:spPr/>
      <dgm:t>
        <a:bodyPr/>
        <a:lstStyle/>
        <a:p>
          <a:endParaRPr lang="en-NZ"/>
        </a:p>
      </dgm:t>
    </dgm:pt>
    <dgm:pt modelId="{E0BC264B-EEB8-488F-83A2-B54AE4319E05}" type="sibTrans" cxnId="{4FFD01E3-6769-4C3A-9BB8-517AECF162BD}">
      <dgm:prSet/>
      <dgm:spPr/>
      <dgm:t>
        <a:bodyPr/>
        <a:lstStyle/>
        <a:p>
          <a:endParaRPr lang="en-NZ"/>
        </a:p>
      </dgm:t>
    </dgm:pt>
    <dgm:pt modelId="{FD4A568E-4C39-4682-8742-E4ECD07470DC}" type="pres">
      <dgm:prSet presAssocID="{97B80385-0930-4FFE-9C78-FD3939AD8184}" presName="Name0" presStyleCnt="0">
        <dgm:presLayoutVars>
          <dgm:chMax val="21"/>
          <dgm:chPref val="21"/>
        </dgm:presLayoutVars>
      </dgm:prSet>
      <dgm:spPr/>
      <dgm:t>
        <a:bodyPr/>
        <a:lstStyle/>
        <a:p>
          <a:endParaRPr lang="en-NZ"/>
        </a:p>
      </dgm:t>
    </dgm:pt>
    <dgm:pt modelId="{2C9DBB54-71B8-478E-AB7C-84AAC95D8DB6}" type="pres">
      <dgm:prSet presAssocID="{EF61E356-9847-4C4A-B744-CD96A0DF80A6}" presName="text1" presStyleCnt="0"/>
      <dgm:spPr/>
    </dgm:pt>
    <dgm:pt modelId="{6A996614-4E65-45B6-86D7-ECD6C78C66CC}" type="pres">
      <dgm:prSet presAssocID="{EF61E356-9847-4C4A-B744-CD96A0DF80A6}" presName="textRepeatNode" presStyleLbl="alignNode1" presStyleIdx="0" presStyleCnt="3">
        <dgm:presLayoutVars>
          <dgm:chMax val="0"/>
          <dgm:chPref val="0"/>
          <dgm:bulletEnabled val="1"/>
        </dgm:presLayoutVars>
      </dgm:prSet>
      <dgm:spPr/>
      <dgm:t>
        <a:bodyPr/>
        <a:lstStyle/>
        <a:p>
          <a:endParaRPr lang="en-NZ"/>
        </a:p>
      </dgm:t>
    </dgm:pt>
    <dgm:pt modelId="{937ACBE3-EF43-45E6-AE77-3207B1E6B201}" type="pres">
      <dgm:prSet presAssocID="{EF61E356-9847-4C4A-B744-CD96A0DF80A6}" presName="textaccent1" presStyleCnt="0"/>
      <dgm:spPr/>
    </dgm:pt>
    <dgm:pt modelId="{5073A4F1-3A27-4397-94A4-39308E973BC2}" type="pres">
      <dgm:prSet presAssocID="{EF61E356-9847-4C4A-B744-CD96A0DF80A6}" presName="accentRepeatNode" presStyleLbl="solidAlignAcc1" presStyleIdx="0" presStyleCnt="6"/>
      <dgm:spPr/>
    </dgm:pt>
    <dgm:pt modelId="{89B2C41E-FC0F-4AC1-87FC-132C437E322D}" type="pres">
      <dgm:prSet presAssocID="{E0BC264B-EEB8-488F-83A2-B54AE4319E05}" presName="image1" presStyleCnt="0"/>
      <dgm:spPr/>
    </dgm:pt>
    <dgm:pt modelId="{280D9D87-6CD7-410C-8DDE-89066A612140}" type="pres">
      <dgm:prSet presAssocID="{E0BC264B-EEB8-488F-83A2-B54AE4319E05}" presName="imageRepeatNode" presStyleLbl="alignAcc1" presStyleIdx="0" presStyleCnt="3"/>
      <dgm:spPr/>
      <dgm:t>
        <a:bodyPr/>
        <a:lstStyle/>
        <a:p>
          <a:endParaRPr lang="en-NZ"/>
        </a:p>
      </dgm:t>
    </dgm:pt>
    <dgm:pt modelId="{1B3B63CB-09C2-44F5-87AC-9BA26BDB85AC}" type="pres">
      <dgm:prSet presAssocID="{E0BC264B-EEB8-488F-83A2-B54AE4319E05}" presName="imageaccent1" presStyleCnt="0"/>
      <dgm:spPr/>
    </dgm:pt>
    <dgm:pt modelId="{2D4253E1-7F12-4234-9AB2-26CA40FE9388}" type="pres">
      <dgm:prSet presAssocID="{E0BC264B-EEB8-488F-83A2-B54AE4319E05}" presName="accentRepeatNode" presStyleLbl="solidAlignAcc1" presStyleIdx="1" presStyleCnt="6"/>
      <dgm:spPr/>
    </dgm:pt>
    <dgm:pt modelId="{98653A83-8049-48FA-A06F-B4ACCE35805F}" type="pres">
      <dgm:prSet presAssocID="{144CCCCC-3F2C-498A-8236-F1099BF95962}" presName="text2" presStyleCnt="0"/>
      <dgm:spPr/>
    </dgm:pt>
    <dgm:pt modelId="{32D0CC33-1270-46F5-9FDE-60E0852435A1}" type="pres">
      <dgm:prSet presAssocID="{144CCCCC-3F2C-498A-8236-F1099BF95962}" presName="textRepeatNode" presStyleLbl="alignNode1" presStyleIdx="1" presStyleCnt="3">
        <dgm:presLayoutVars>
          <dgm:chMax val="0"/>
          <dgm:chPref val="0"/>
          <dgm:bulletEnabled val="1"/>
        </dgm:presLayoutVars>
      </dgm:prSet>
      <dgm:spPr/>
      <dgm:t>
        <a:bodyPr/>
        <a:lstStyle/>
        <a:p>
          <a:endParaRPr lang="en-NZ"/>
        </a:p>
      </dgm:t>
    </dgm:pt>
    <dgm:pt modelId="{ADF133FD-C40E-4C88-A34D-7B3177D4E7F7}" type="pres">
      <dgm:prSet presAssocID="{144CCCCC-3F2C-498A-8236-F1099BF95962}" presName="textaccent2" presStyleCnt="0"/>
      <dgm:spPr/>
    </dgm:pt>
    <dgm:pt modelId="{721CFEC4-C1EE-4033-80B8-387D6A734136}" type="pres">
      <dgm:prSet presAssocID="{144CCCCC-3F2C-498A-8236-F1099BF95962}" presName="accentRepeatNode" presStyleLbl="solidAlignAcc1" presStyleIdx="2" presStyleCnt="6"/>
      <dgm:spPr/>
    </dgm:pt>
    <dgm:pt modelId="{806D4D98-25DC-4923-848D-A104390BBBC1}" type="pres">
      <dgm:prSet presAssocID="{A64E27D1-3E7C-4E80-B587-97AEF9C7FE7B}" presName="image2" presStyleCnt="0"/>
      <dgm:spPr/>
    </dgm:pt>
    <dgm:pt modelId="{91247E3D-B2A2-41FE-BBE3-9DBE5FF1FB88}" type="pres">
      <dgm:prSet presAssocID="{A64E27D1-3E7C-4E80-B587-97AEF9C7FE7B}" presName="imageRepeatNode" presStyleLbl="alignAcc1" presStyleIdx="1" presStyleCnt="3"/>
      <dgm:spPr/>
      <dgm:t>
        <a:bodyPr/>
        <a:lstStyle/>
        <a:p>
          <a:endParaRPr lang="en-NZ"/>
        </a:p>
      </dgm:t>
    </dgm:pt>
    <dgm:pt modelId="{DA2F9368-CC25-4E84-8696-F8BBD4682565}" type="pres">
      <dgm:prSet presAssocID="{A64E27D1-3E7C-4E80-B587-97AEF9C7FE7B}" presName="imageaccent2" presStyleCnt="0"/>
      <dgm:spPr/>
    </dgm:pt>
    <dgm:pt modelId="{3CA6D311-1F18-4102-8433-62EAE5170529}" type="pres">
      <dgm:prSet presAssocID="{A64E27D1-3E7C-4E80-B587-97AEF9C7FE7B}" presName="accentRepeatNode" presStyleLbl="solidAlignAcc1" presStyleIdx="3" presStyleCnt="6"/>
      <dgm:spPr/>
    </dgm:pt>
    <dgm:pt modelId="{C833A132-F921-4CF0-9784-049E55E5D2CD}" type="pres">
      <dgm:prSet presAssocID="{DF104939-D80E-496D-89E6-7491A17A8265}" presName="text3" presStyleCnt="0"/>
      <dgm:spPr/>
    </dgm:pt>
    <dgm:pt modelId="{9141C02E-1086-46E9-9B5C-CBCA6F9AB636}" type="pres">
      <dgm:prSet presAssocID="{DF104939-D80E-496D-89E6-7491A17A8265}" presName="textRepeatNode" presStyleLbl="alignNode1" presStyleIdx="2" presStyleCnt="3">
        <dgm:presLayoutVars>
          <dgm:chMax val="0"/>
          <dgm:chPref val="0"/>
          <dgm:bulletEnabled val="1"/>
        </dgm:presLayoutVars>
      </dgm:prSet>
      <dgm:spPr/>
      <dgm:t>
        <a:bodyPr/>
        <a:lstStyle/>
        <a:p>
          <a:endParaRPr lang="en-NZ"/>
        </a:p>
      </dgm:t>
    </dgm:pt>
    <dgm:pt modelId="{7E4EB676-DF09-42E2-8039-4A17A2731ED5}" type="pres">
      <dgm:prSet presAssocID="{DF104939-D80E-496D-89E6-7491A17A8265}" presName="textaccent3" presStyleCnt="0"/>
      <dgm:spPr/>
    </dgm:pt>
    <dgm:pt modelId="{2056455B-0DC3-4A0A-9B7F-71652C32756D}" type="pres">
      <dgm:prSet presAssocID="{DF104939-D80E-496D-89E6-7491A17A8265}" presName="accentRepeatNode" presStyleLbl="solidAlignAcc1" presStyleIdx="4" presStyleCnt="6"/>
      <dgm:spPr/>
    </dgm:pt>
    <dgm:pt modelId="{CE4FC1F1-F5CA-4B9E-A4CF-AC3F1234A3F1}" type="pres">
      <dgm:prSet presAssocID="{86B33D14-3835-4001-B2DB-749D8A115EEC}" presName="image3" presStyleCnt="0"/>
      <dgm:spPr/>
    </dgm:pt>
    <dgm:pt modelId="{EC08168F-7E8F-421A-9502-E8AC2D217FE6}" type="pres">
      <dgm:prSet presAssocID="{86B33D14-3835-4001-B2DB-749D8A115EEC}" presName="imageRepeatNode" presStyleLbl="alignAcc1" presStyleIdx="2" presStyleCnt="3"/>
      <dgm:spPr/>
      <dgm:t>
        <a:bodyPr/>
        <a:lstStyle/>
        <a:p>
          <a:endParaRPr lang="en-NZ"/>
        </a:p>
      </dgm:t>
    </dgm:pt>
    <dgm:pt modelId="{4D9589E7-4AAF-4DDF-B566-6EE86BDCB545}" type="pres">
      <dgm:prSet presAssocID="{86B33D14-3835-4001-B2DB-749D8A115EEC}" presName="imageaccent3" presStyleCnt="0"/>
      <dgm:spPr/>
    </dgm:pt>
    <dgm:pt modelId="{4A66E81F-716C-4330-B01D-2DE5C616D46D}" type="pres">
      <dgm:prSet presAssocID="{86B33D14-3835-4001-B2DB-749D8A115EEC}" presName="accentRepeatNode" presStyleLbl="solidAlignAcc1" presStyleIdx="5" presStyleCnt="6"/>
      <dgm:spPr/>
    </dgm:pt>
  </dgm:ptLst>
  <dgm:cxnLst>
    <dgm:cxn modelId="{1BB5AB31-F03F-4A71-B8A0-FD1F7B92A731}" srcId="{97B80385-0930-4FFE-9C78-FD3939AD8184}" destId="{DF104939-D80E-496D-89E6-7491A17A8265}" srcOrd="2" destOrd="0" parTransId="{ED29F990-588C-4783-81B4-E45EDE9B22E1}" sibTransId="{86B33D14-3835-4001-B2DB-749D8A115EEC}"/>
    <dgm:cxn modelId="{4FFD01E3-6769-4C3A-9BB8-517AECF162BD}" srcId="{97B80385-0930-4FFE-9C78-FD3939AD8184}" destId="{EF61E356-9847-4C4A-B744-CD96A0DF80A6}" srcOrd="0" destOrd="0" parTransId="{B0209BC8-B7E4-43DF-80D5-1E8B35D01F9C}" sibTransId="{E0BC264B-EEB8-488F-83A2-B54AE4319E05}"/>
    <dgm:cxn modelId="{4B9ED107-F448-4823-9ADC-F99580611DED}" type="presOf" srcId="{EF61E356-9847-4C4A-B744-CD96A0DF80A6}" destId="{6A996614-4E65-45B6-86D7-ECD6C78C66CC}" srcOrd="0" destOrd="0" presId="urn:microsoft.com/office/officeart/2008/layout/HexagonCluster"/>
    <dgm:cxn modelId="{7ABF24A4-F334-4911-8D63-1B8EFEEDFA28}" type="presOf" srcId="{DF104939-D80E-496D-89E6-7491A17A8265}" destId="{9141C02E-1086-46E9-9B5C-CBCA6F9AB636}" srcOrd="0" destOrd="0" presId="urn:microsoft.com/office/officeart/2008/layout/HexagonCluster"/>
    <dgm:cxn modelId="{471B92A9-6E7E-4691-98FD-391C4E2F0795}" type="presOf" srcId="{A64E27D1-3E7C-4E80-B587-97AEF9C7FE7B}" destId="{91247E3D-B2A2-41FE-BBE3-9DBE5FF1FB88}" srcOrd="0" destOrd="0" presId="urn:microsoft.com/office/officeart/2008/layout/HexagonCluster"/>
    <dgm:cxn modelId="{DF6B3F29-0A61-4EDF-A83C-CE760CA1A5FE}" type="presOf" srcId="{144CCCCC-3F2C-498A-8236-F1099BF95962}" destId="{32D0CC33-1270-46F5-9FDE-60E0852435A1}" srcOrd="0" destOrd="0" presId="urn:microsoft.com/office/officeart/2008/layout/HexagonCluster"/>
    <dgm:cxn modelId="{BFB20678-51A8-4C95-8268-22D60CE295E5}" srcId="{97B80385-0930-4FFE-9C78-FD3939AD8184}" destId="{144CCCCC-3F2C-498A-8236-F1099BF95962}" srcOrd="1" destOrd="0" parTransId="{5E1ECA0A-EDB8-4A7A-AE0E-6DC7CA0A3945}" sibTransId="{A64E27D1-3E7C-4E80-B587-97AEF9C7FE7B}"/>
    <dgm:cxn modelId="{F51ED914-19C6-4835-8D50-C1BE43C208FC}" type="presOf" srcId="{97B80385-0930-4FFE-9C78-FD3939AD8184}" destId="{FD4A568E-4C39-4682-8742-E4ECD07470DC}" srcOrd="0" destOrd="0" presId="urn:microsoft.com/office/officeart/2008/layout/HexagonCluster"/>
    <dgm:cxn modelId="{F3D14294-CDCC-46B0-92D8-368DDB114F67}" type="presOf" srcId="{86B33D14-3835-4001-B2DB-749D8A115EEC}" destId="{EC08168F-7E8F-421A-9502-E8AC2D217FE6}" srcOrd="0" destOrd="0" presId="urn:microsoft.com/office/officeart/2008/layout/HexagonCluster"/>
    <dgm:cxn modelId="{F31A409D-0085-4EC6-971F-A5A730C49E3A}" type="presOf" srcId="{E0BC264B-EEB8-488F-83A2-B54AE4319E05}" destId="{280D9D87-6CD7-410C-8DDE-89066A612140}" srcOrd="0" destOrd="0" presId="urn:microsoft.com/office/officeart/2008/layout/HexagonCluster"/>
    <dgm:cxn modelId="{411BDE7B-F283-491B-A1D0-7E240A3F41E9}" type="presParOf" srcId="{FD4A568E-4C39-4682-8742-E4ECD07470DC}" destId="{2C9DBB54-71B8-478E-AB7C-84AAC95D8DB6}" srcOrd="0" destOrd="0" presId="urn:microsoft.com/office/officeart/2008/layout/HexagonCluster"/>
    <dgm:cxn modelId="{882D2953-B895-4FD4-B03D-D67466988369}" type="presParOf" srcId="{2C9DBB54-71B8-478E-AB7C-84AAC95D8DB6}" destId="{6A996614-4E65-45B6-86D7-ECD6C78C66CC}" srcOrd="0" destOrd="0" presId="urn:microsoft.com/office/officeart/2008/layout/HexagonCluster"/>
    <dgm:cxn modelId="{31B0E002-54F8-490B-8480-09417E357498}" type="presParOf" srcId="{FD4A568E-4C39-4682-8742-E4ECD07470DC}" destId="{937ACBE3-EF43-45E6-AE77-3207B1E6B201}" srcOrd="1" destOrd="0" presId="urn:microsoft.com/office/officeart/2008/layout/HexagonCluster"/>
    <dgm:cxn modelId="{EFED4D2C-94F2-4D9E-9304-0E466D4CFBB6}" type="presParOf" srcId="{937ACBE3-EF43-45E6-AE77-3207B1E6B201}" destId="{5073A4F1-3A27-4397-94A4-39308E973BC2}" srcOrd="0" destOrd="0" presId="urn:microsoft.com/office/officeart/2008/layout/HexagonCluster"/>
    <dgm:cxn modelId="{66D2A6FA-DCC7-47B0-A3F7-77A6105E1D87}" type="presParOf" srcId="{FD4A568E-4C39-4682-8742-E4ECD07470DC}" destId="{89B2C41E-FC0F-4AC1-87FC-132C437E322D}" srcOrd="2" destOrd="0" presId="urn:microsoft.com/office/officeart/2008/layout/HexagonCluster"/>
    <dgm:cxn modelId="{1BB3CD13-45EE-498A-B3D5-63FC19EC7317}" type="presParOf" srcId="{89B2C41E-FC0F-4AC1-87FC-132C437E322D}" destId="{280D9D87-6CD7-410C-8DDE-89066A612140}" srcOrd="0" destOrd="0" presId="urn:microsoft.com/office/officeart/2008/layout/HexagonCluster"/>
    <dgm:cxn modelId="{7D1D61AE-E5A5-4B1A-9B1D-1423413F4FDB}" type="presParOf" srcId="{FD4A568E-4C39-4682-8742-E4ECD07470DC}" destId="{1B3B63CB-09C2-44F5-87AC-9BA26BDB85AC}" srcOrd="3" destOrd="0" presId="urn:microsoft.com/office/officeart/2008/layout/HexagonCluster"/>
    <dgm:cxn modelId="{314CDB51-E82E-461C-BCDA-E4BD2AC54485}" type="presParOf" srcId="{1B3B63CB-09C2-44F5-87AC-9BA26BDB85AC}" destId="{2D4253E1-7F12-4234-9AB2-26CA40FE9388}" srcOrd="0" destOrd="0" presId="urn:microsoft.com/office/officeart/2008/layout/HexagonCluster"/>
    <dgm:cxn modelId="{A0C3FC4E-8865-419B-82D1-298A20B34528}" type="presParOf" srcId="{FD4A568E-4C39-4682-8742-E4ECD07470DC}" destId="{98653A83-8049-48FA-A06F-B4ACCE35805F}" srcOrd="4" destOrd="0" presId="urn:microsoft.com/office/officeart/2008/layout/HexagonCluster"/>
    <dgm:cxn modelId="{642182D3-AB58-47FC-89A2-A75445F64ED3}" type="presParOf" srcId="{98653A83-8049-48FA-A06F-B4ACCE35805F}" destId="{32D0CC33-1270-46F5-9FDE-60E0852435A1}" srcOrd="0" destOrd="0" presId="urn:microsoft.com/office/officeart/2008/layout/HexagonCluster"/>
    <dgm:cxn modelId="{5B94BC50-E0F5-44ED-83C0-8FCD47A797C7}" type="presParOf" srcId="{FD4A568E-4C39-4682-8742-E4ECD07470DC}" destId="{ADF133FD-C40E-4C88-A34D-7B3177D4E7F7}" srcOrd="5" destOrd="0" presId="urn:microsoft.com/office/officeart/2008/layout/HexagonCluster"/>
    <dgm:cxn modelId="{D1578118-6F11-4044-9D29-2F33165B9AE6}" type="presParOf" srcId="{ADF133FD-C40E-4C88-A34D-7B3177D4E7F7}" destId="{721CFEC4-C1EE-4033-80B8-387D6A734136}" srcOrd="0" destOrd="0" presId="urn:microsoft.com/office/officeart/2008/layout/HexagonCluster"/>
    <dgm:cxn modelId="{3D212E36-8376-44A6-837E-C6B76C48A5B4}" type="presParOf" srcId="{FD4A568E-4C39-4682-8742-E4ECD07470DC}" destId="{806D4D98-25DC-4923-848D-A104390BBBC1}" srcOrd="6" destOrd="0" presId="urn:microsoft.com/office/officeart/2008/layout/HexagonCluster"/>
    <dgm:cxn modelId="{60103D5A-3B7B-49F5-B8C8-58E325710F84}" type="presParOf" srcId="{806D4D98-25DC-4923-848D-A104390BBBC1}" destId="{91247E3D-B2A2-41FE-BBE3-9DBE5FF1FB88}" srcOrd="0" destOrd="0" presId="urn:microsoft.com/office/officeart/2008/layout/HexagonCluster"/>
    <dgm:cxn modelId="{7003DC2A-A5B7-4141-8ECE-BFAC1A239192}" type="presParOf" srcId="{FD4A568E-4C39-4682-8742-E4ECD07470DC}" destId="{DA2F9368-CC25-4E84-8696-F8BBD4682565}" srcOrd="7" destOrd="0" presId="urn:microsoft.com/office/officeart/2008/layout/HexagonCluster"/>
    <dgm:cxn modelId="{E625ABF9-029A-4646-A03B-57570BFE058F}" type="presParOf" srcId="{DA2F9368-CC25-4E84-8696-F8BBD4682565}" destId="{3CA6D311-1F18-4102-8433-62EAE5170529}" srcOrd="0" destOrd="0" presId="urn:microsoft.com/office/officeart/2008/layout/HexagonCluster"/>
    <dgm:cxn modelId="{24DF726C-443F-4E9A-AA1F-91C6A0A33238}" type="presParOf" srcId="{FD4A568E-4C39-4682-8742-E4ECD07470DC}" destId="{C833A132-F921-4CF0-9784-049E55E5D2CD}" srcOrd="8" destOrd="0" presId="urn:microsoft.com/office/officeart/2008/layout/HexagonCluster"/>
    <dgm:cxn modelId="{EF0BEFC9-A6E2-4DB0-8DAA-FD98916D05FE}" type="presParOf" srcId="{C833A132-F921-4CF0-9784-049E55E5D2CD}" destId="{9141C02E-1086-46E9-9B5C-CBCA6F9AB636}" srcOrd="0" destOrd="0" presId="urn:microsoft.com/office/officeart/2008/layout/HexagonCluster"/>
    <dgm:cxn modelId="{30E80A92-349C-414B-9DB8-7806C014B059}" type="presParOf" srcId="{FD4A568E-4C39-4682-8742-E4ECD07470DC}" destId="{7E4EB676-DF09-42E2-8039-4A17A2731ED5}" srcOrd="9" destOrd="0" presId="urn:microsoft.com/office/officeart/2008/layout/HexagonCluster"/>
    <dgm:cxn modelId="{6D9F6FB6-A6BF-43C6-8FD5-CB1F707C4A8F}" type="presParOf" srcId="{7E4EB676-DF09-42E2-8039-4A17A2731ED5}" destId="{2056455B-0DC3-4A0A-9B7F-71652C32756D}" srcOrd="0" destOrd="0" presId="urn:microsoft.com/office/officeart/2008/layout/HexagonCluster"/>
    <dgm:cxn modelId="{3CA45B9B-DB51-4ACF-8ADA-CE171CDD3CA2}" type="presParOf" srcId="{FD4A568E-4C39-4682-8742-E4ECD07470DC}" destId="{CE4FC1F1-F5CA-4B9E-A4CF-AC3F1234A3F1}" srcOrd="10" destOrd="0" presId="urn:microsoft.com/office/officeart/2008/layout/HexagonCluster"/>
    <dgm:cxn modelId="{5E1EE713-41DB-42E6-A121-308E7AB1700D}" type="presParOf" srcId="{CE4FC1F1-F5CA-4B9E-A4CF-AC3F1234A3F1}" destId="{EC08168F-7E8F-421A-9502-E8AC2D217FE6}" srcOrd="0" destOrd="0" presId="urn:microsoft.com/office/officeart/2008/layout/HexagonCluster"/>
    <dgm:cxn modelId="{1DBDCDC4-21F7-47AB-B397-D08ECEE15CF3}" type="presParOf" srcId="{FD4A568E-4C39-4682-8742-E4ECD07470DC}" destId="{4D9589E7-4AAF-4DDF-B566-6EE86BDCB545}" srcOrd="11" destOrd="0" presId="urn:microsoft.com/office/officeart/2008/layout/HexagonCluster"/>
    <dgm:cxn modelId="{5494DC4B-EBC8-47AB-8EA3-D92F1FA54631}" type="presParOf" srcId="{4D9589E7-4AAF-4DDF-B566-6EE86BDCB545}" destId="{4A66E81F-716C-4330-B01D-2DE5C616D46D}" srcOrd="0" destOrd="0" presId="urn:microsoft.com/office/officeart/2008/layout/Hexagon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96C4B63-6E06-4993-83B7-52AF904FC272}" type="doc">
      <dgm:prSet loTypeId="urn:microsoft.com/office/officeart/2009/layout/CircleArrowProcess" loCatId="process" qsTypeId="urn:microsoft.com/office/officeart/2005/8/quickstyle/simple1" qsCatId="simple" csTypeId="urn:microsoft.com/office/officeart/2005/8/colors/accent3_3" csCatId="accent3" phldr="1"/>
      <dgm:spPr/>
      <dgm:t>
        <a:bodyPr/>
        <a:lstStyle/>
        <a:p>
          <a:endParaRPr lang="en-NZ"/>
        </a:p>
      </dgm:t>
    </dgm:pt>
    <dgm:pt modelId="{26F5D973-F083-49E8-9D94-B546DBE41D15}">
      <dgm:prSet phldrT="[Text]"/>
      <dgm:spPr/>
      <dgm:t>
        <a:bodyPr/>
        <a:lstStyle/>
        <a:p>
          <a:r>
            <a:rPr lang="en-NZ" b="1" smtClean="0">
              <a:effectLst>
                <a:outerShdw blurRad="38100" dist="38100" dir="2700000" algn="tl">
                  <a:srgbClr val="000000">
                    <a:alpha val="43137"/>
                  </a:srgbClr>
                </a:outerShdw>
              </a:effectLst>
            </a:rPr>
            <a:t>unrushed</a:t>
          </a:r>
          <a:endParaRPr lang="en-NZ" b="1" dirty="0">
            <a:effectLst>
              <a:outerShdw blurRad="38100" dist="38100" dir="2700000" algn="tl">
                <a:srgbClr val="000000">
                  <a:alpha val="43137"/>
                </a:srgbClr>
              </a:outerShdw>
            </a:effectLst>
          </a:endParaRPr>
        </a:p>
      </dgm:t>
    </dgm:pt>
    <dgm:pt modelId="{9423F65B-59BB-4802-8BED-E8FA9C669ACE}" type="parTrans" cxnId="{F896DCB7-1F96-4802-8DE2-7238D223B786}">
      <dgm:prSet/>
      <dgm:spPr/>
      <dgm:t>
        <a:bodyPr/>
        <a:lstStyle/>
        <a:p>
          <a:endParaRPr lang="en-NZ"/>
        </a:p>
      </dgm:t>
    </dgm:pt>
    <dgm:pt modelId="{2781FA25-DE30-44BE-896D-78D2F9C36E99}" type="sibTrans" cxnId="{F896DCB7-1F96-4802-8DE2-7238D223B786}">
      <dgm:prSet/>
      <dgm:spPr/>
      <dgm:t>
        <a:bodyPr/>
        <a:lstStyle/>
        <a:p>
          <a:endParaRPr lang="en-NZ"/>
        </a:p>
      </dgm:t>
    </dgm:pt>
    <dgm:pt modelId="{40654FE9-B525-4414-89E7-2AF89C8352FB}">
      <dgm:prSet phldrT="[Text]"/>
      <dgm:spPr/>
      <dgm:t>
        <a:bodyPr/>
        <a:lstStyle/>
        <a:p>
          <a:r>
            <a:rPr lang="en-NZ" b="1" dirty="0" smtClean="0">
              <a:effectLst>
                <a:outerShdw blurRad="38100" dist="38100" dir="2700000" algn="tl">
                  <a:srgbClr val="000000">
                    <a:alpha val="43137"/>
                  </a:srgbClr>
                </a:outerShdw>
              </a:effectLst>
            </a:rPr>
            <a:t>unstructured</a:t>
          </a:r>
          <a:endParaRPr lang="en-NZ" b="1" dirty="0">
            <a:effectLst>
              <a:outerShdw blurRad="38100" dist="38100" dir="2700000" algn="tl">
                <a:srgbClr val="000000">
                  <a:alpha val="43137"/>
                </a:srgbClr>
              </a:outerShdw>
            </a:effectLst>
          </a:endParaRPr>
        </a:p>
      </dgm:t>
    </dgm:pt>
    <dgm:pt modelId="{427145EC-53F8-49AD-95F3-B46D928B61E3}" type="parTrans" cxnId="{A0625C14-551D-4251-9D6D-D884C3B1A9CF}">
      <dgm:prSet/>
      <dgm:spPr/>
      <dgm:t>
        <a:bodyPr/>
        <a:lstStyle/>
        <a:p>
          <a:endParaRPr lang="en-NZ"/>
        </a:p>
      </dgm:t>
    </dgm:pt>
    <dgm:pt modelId="{D6CE6E06-F091-48EE-88A4-5127B875C8CD}" type="sibTrans" cxnId="{A0625C14-551D-4251-9D6D-D884C3B1A9CF}">
      <dgm:prSet/>
      <dgm:spPr/>
      <dgm:t>
        <a:bodyPr/>
        <a:lstStyle/>
        <a:p>
          <a:endParaRPr lang="en-NZ"/>
        </a:p>
      </dgm:t>
    </dgm:pt>
    <dgm:pt modelId="{76F8FF40-6390-43C2-A3B9-25F7AB8987D3}">
      <dgm:prSet phldrT="[Text]"/>
      <dgm:spPr/>
      <dgm:t>
        <a:bodyPr/>
        <a:lstStyle/>
        <a:p>
          <a:r>
            <a:rPr lang="en-NZ" b="1" smtClean="0">
              <a:effectLst>
                <a:outerShdw blurRad="38100" dist="38100" dir="2700000" algn="tl">
                  <a:srgbClr val="000000">
                    <a:alpha val="43137"/>
                  </a:srgbClr>
                </a:outerShdw>
              </a:effectLst>
            </a:rPr>
            <a:t>undivided </a:t>
          </a:r>
          <a:endParaRPr lang="en-NZ" b="1" dirty="0">
            <a:effectLst>
              <a:outerShdw blurRad="38100" dist="38100" dir="2700000" algn="tl">
                <a:srgbClr val="000000">
                  <a:alpha val="43137"/>
                </a:srgbClr>
              </a:outerShdw>
            </a:effectLst>
          </a:endParaRPr>
        </a:p>
      </dgm:t>
    </dgm:pt>
    <dgm:pt modelId="{2F33CEAB-9FA0-4C18-BFDE-A1A78D53A680}" type="parTrans" cxnId="{5581A08A-0B83-4738-BD6D-0F6DADB2F28C}">
      <dgm:prSet/>
      <dgm:spPr/>
      <dgm:t>
        <a:bodyPr/>
        <a:lstStyle/>
        <a:p>
          <a:endParaRPr lang="en-NZ"/>
        </a:p>
      </dgm:t>
    </dgm:pt>
    <dgm:pt modelId="{94B167E7-EF67-4F19-A7D0-88AB00FC1C2E}" type="sibTrans" cxnId="{5581A08A-0B83-4738-BD6D-0F6DADB2F28C}">
      <dgm:prSet/>
      <dgm:spPr/>
      <dgm:t>
        <a:bodyPr/>
        <a:lstStyle/>
        <a:p>
          <a:endParaRPr lang="en-NZ"/>
        </a:p>
      </dgm:t>
    </dgm:pt>
    <dgm:pt modelId="{98D8EAA6-A956-480B-8D03-8B929054BE98}" type="pres">
      <dgm:prSet presAssocID="{696C4B63-6E06-4993-83B7-52AF904FC272}" presName="Name0" presStyleCnt="0">
        <dgm:presLayoutVars>
          <dgm:chMax val="7"/>
          <dgm:chPref val="7"/>
          <dgm:dir/>
          <dgm:animLvl val="lvl"/>
        </dgm:presLayoutVars>
      </dgm:prSet>
      <dgm:spPr/>
      <dgm:t>
        <a:bodyPr/>
        <a:lstStyle/>
        <a:p>
          <a:endParaRPr lang="en-NZ"/>
        </a:p>
      </dgm:t>
    </dgm:pt>
    <dgm:pt modelId="{44348611-2CC7-4E7C-91C7-B316B565FABC}" type="pres">
      <dgm:prSet presAssocID="{26F5D973-F083-49E8-9D94-B546DBE41D15}" presName="Accent1" presStyleCnt="0"/>
      <dgm:spPr/>
    </dgm:pt>
    <dgm:pt modelId="{3D1BCFCA-3FA6-4A4A-8EA2-63E5B07B76DC}" type="pres">
      <dgm:prSet presAssocID="{26F5D973-F083-49E8-9D94-B546DBE41D15}" presName="Accent" presStyleLbl="node1" presStyleIdx="0" presStyleCnt="3"/>
      <dgm:spPr/>
    </dgm:pt>
    <dgm:pt modelId="{2843F536-6A08-4BA2-B518-48E3E6A77995}" type="pres">
      <dgm:prSet presAssocID="{26F5D973-F083-49E8-9D94-B546DBE41D15}" presName="Parent1" presStyleLbl="revTx" presStyleIdx="0" presStyleCnt="3">
        <dgm:presLayoutVars>
          <dgm:chMax val="1"/>
          <dgm:chPref val="1"/>
          <dgm:bulletEnabled val="1"/>
        </dgm:presLayoutVars>
      </dgm:prSet>
      <dgm:spPr/>
      <dgm:t>
        <a:bodyPr/>
        <a:lstStyle/>
        <a:p>
          <a:endParaRPr lang="en-NZ"/>
        </a:p>
      </dgm:t>
    </dgm:pt>
    <dgm:pt modelId="{61ADA9AB-4CEC-418E-B81E-43908CA4FD18}" type="pres">
      <dgm:prSet presAssocID="{40654FE9-B525-4414-89E7-2AF89C8352FB}" presName="Accent2" presStyleCnt="0"/>
      <dgm:spPr/>
    </dgm:pt>
    <dgm:pt modelId="{143B1AAC-CEF2-4DE9-95FB-4802F86B7893}" type="pres">
      <dgm:prSet presAssocID="{40654FE9-B525-4414-89E7-2AF89C8352FB}" presName="Accent" presStyleLbl="node1" presStyleIdx="1" presStyleCnt="3"/>
      <dgm:spPr/>
    </dgm:pt>
    <dgm:pt modelId="{256A36ED-60AB-44FA-82FB-BD27B2B52FD1}" type="pres">
      <dgm:prSet presAssocID="{40654FE9-B525-4414-89E7-2AF89C8352FB}" presName="Parent2" presStyleLbl="revTx" presStyleIdx="1" presStyleCnt="3">
        <dgm:presLayoutVars>
          <dgm:chMax val="1"/>
          <dgm:chPref val="1"/>
          <dgm:bulletEnabled val="1"/>
        </dgm:presLayoutVars>
      </dgm:prSet>
      <dgm:spPr/>
      <dgm:t>
        <a:bodyPr/>
        <a:lstStyle/>
        <a:p>
          <a:endParaRPr lang="en-NZ"/>
        </a:p>
      </dgm:t>
    </dgm:pt>
    <dgm:pt modelId="{1A0D02C3-5FEF-47D8-BBD7-82A978CB184B}" type="pres">
      <dgm:prSet presAssocID="{76F8FF40-6390-43C2-A3B9-25F7AB8987D3}" presName="Accent3" presStyleCnt="0"/>
      <dgm:spPr/>
    </dgm:pt>
    <dgm:pt modelId="{B91F4498-EBBF-4B15-AA09-60408B10E807}" type="pres">
      <dgm:prSet presAssocID="{76F8FF40-6390-43C2-A3B9-25F7AB8987D3}" presName="Accent" presStyleLbl="node1" presStyleIdx="2" presStyleCnt="3"/>
      <dgm:spPr/>
    </dgm:pt>
    <dgm:pt modelId="{AE5130DE-CFEE-4499-8462-67293C770A9A}" type="pres">
      <dgm:prSet presAssocID="{76F8FF40-6390-43C2-A3B9-25F7AB8987D3}" presName="Parent3" presStyleLbl="revTx" presStyleIdx="2" presStyleCnt="3">
        <dgm:presLayoutVars>
          <dgm:chMax val="1"/>
          <dgm:chPref val="1"/>
          <dgm:bulletEnabled val="1"/>
        </dgm:presLayoutVars>
      </dgm:prSet>
      <dgm:spPr/>
      <dgm:t>
        <a:bodyPr/>
        <a:lstStyle/>
        <a:p>
          <a:endParaRPr lang="en-NZ"/>
        </a:p>
      </dgm:t>
    </dgm:pt>
  </dgm:ptLst>
  <dgm:cxnLst>
    <dgm:cxn modelId="{5581A08A-0B83-4738-BD6D-0F6DADB2F28C}" srcId="{696C4B63-6E06-4993-83B7-52AF904FC272}" destId="{76F8FF40-6390-43C2-A3B9-25F7AB8987D3}" srcOrd="2" destOrd="0" parTransId="{2F33CEAB-9FA0-4C18-BFDE-A1A78D53A680}" sibTransId="{94B167E7-EF67-4F19-A7D0-88AB00FC1C2E}"/>
    <dgm:cxn modelId="{E8D68426-22B8-4B62-A4C0-B91364BDAD1B}" type="presOf" srcId="{40654FE9-B525-4414-89E7-2AF89C8352FB}" destId="{256A36ED-60AB-44FA-82FB-BD27B2B52FD1}" srcOrd="0" destOrd="0" presId="urn:microsoft.com/office/officeart/2009/layout/CircleArrowProcess"/>
    <dgm:cxn modelId="{D26BA8D7-A67C-4095-A419-E2096E8419B9}" type="presOf" srcId="{696C4B63-6E06-4993-83B7-52AF904FC272}" destId="{98D8EAA6-A956-480B-8D03-8B929054BE98}" srcOrd="0" destOrd="0" presId="urn:microsoft.com/office/officeart/2009/layout/CircleArrowProcess"/>
    <dgm:cxn modelId="{A0625C14-551D-4251-9D6D-D884C3B1A9CF}" srcId="{696C4B63-6E06-4993-83B7-52AF904FC272}" destId="{40654FE9-B525-4414-89E7-2AF89C8352FB}" srcOrd="1" destOrd="0" parTransId="{427145EC-53F8-49AD-95F3-B46D928B61E3}" sibTransId="{D6CE6E06-F091-48EE-88A4-5127B875C8CD}"/>
    <dgm:cxn modelId="{F896DCB7-1F96-4802-8DE2-7238D223B786}" srcId="{696C4B63-6E06-4993-83B7-52AF904FC272}" destId="{26F5D973-F083-49E8-9D94-B546DBE41D15}" srcOrd="0" destOrd="0" parTransId="{9423F65B-59BB-4802-8BED-E8FA9C669ACE}" sibTransId="{2781FA25-DE30-44BE-896D-78D2F9C36E99}"/>
    <dgm:cxn modelId="{00953462-E54B-48A3-88CA-5C4321A315C9}" type="presOf" srcId="{26F5D973-F083-49E8-9D94-B546DBE41D15}" destId="{2843F536-6A08-4BA2-B518-48E3E6A77995}" srcOrd="0" destOrd="0" presId="urn:microsoft.com/office/officeart/2009/layout/CircleArrowProcess"/>
    <dgm:cxn modelId="{FC32AB0D-0EF3-4311-87CE-4A2D8F6E9063}" type="presOf" srcId="{76F8FF40-6390-43C2-A3B9-25F7AB8987D3}" destId="{AE5130DE-CFEE-4499-8462-67293C770A9A}" srcOrd="0" destOrd="0" presId="urn:microsoft.com/office/officeart/2009/layout/CircleArrowProcess"/>
    <dgm:cxn modelId="{3D0CCDA1-C02D-4037-AB53-1AE9E3A9CCDF}" type="presParOf" srcId="{98D8EAA6-A956-480B-8D03-8B929054BE98}" destId="{44348611-2CC7-4E7C-91C7-B316B565FABC}" srcOrd="0" destOrd="0" presId="urn:microsoft.com/office/officeart/2009/layout/CircleArrowProcess"/>
    <dgm:cxn modelId="{8FB963E6-64A1-48DE-B9F9-C4AD7E93E771}" type="presParOf" srcId="{44348611-2CC7-4E7C-91C7-B316B565FABC}" destId="{3D1BCFCA-3FA6-4A4A-8EA2-63E5B07B76DC}" srcOrd="0" destOrd="0" presId="urn:microsoft.com/office/officeart/2009/layout/CircleArrowProcess"/>
    <dgm:cxn modelId="{392B1566-33AD-47A0-A593-56CF50B4511B}" type="presParOf" srcId="{98D8EAA6-A956-480B-8D03-8B929054BE98}" destId="{2843F536-6A08-4BA2-B518-48E3E6A77995}" srcOrd="1" destOrd="0" presId="urn:microsoft.com/office/officeart/2009/layout/CircleArrowProcess"/>
    <dgm:cxn modelId="{8A67EC16-FF42-4156-A3CB-040E1674323D}" type="presParOf" srcId="{98D8EAA6-A956-480B-8D03-8B929054BE98}" destId="{61ADA9AB-4CEC-418E-B81E-43908CA4FD18}" srcOrd="2" destOrd="0" presId="urn:microsoft.com/office/officeart/2009/layout/CircleArrowProcess"/>
    <dgm:cxn modelId="{2B8EEE3C-1E1B-4D2C-A838-79F29FABB702}" type="presParOf" srcId="{61ADA9AB-4CEC-418E-B81E-43908CA4FD18}" destId="{143B1AAC-CEF2-4DE9-95FB-4802F86B7893}" srcOrd="0" destOrd="0" presId="urn:microsoft.com/office/officeart/2009/layout/CircleArrowProcess"/>
    <dgm:cxn modelId="{2CB8C38B-92C0-45F5-94D1-3F2A16ACC992}" type="presParOf" srcId="{98D8EAA6-A956-480B-8D03-8B929054BE98}" destId="{256A36ED-60AB-44FA-82FB-BD27B2B52FD1}" srcOrd="3" destOrd="0" presId="urn:microsoft.com/office/officeart/2009/layout/CircleArrowProcess"/>
    <dgm:cxn modelId="{DDB857FF-586B-44D7-BCC8-416B90455516}" type="presParOf" srcId="{98D8EAA6-A956-480B-8D03-8B929054BE98}" destId="{1A0D02C3-5FEF-47D8-BBD7-82A978CB184B}" srcOrd="4" destOrd="0" presId="urn:microsoft.com/office/officeart/2009/layout/CircleArrowProcess"/>
    <dgm:cxn modelId="{81ED50E6-D9DF-4E06-905E-65E6AEDEB956}" type="presParOf" srcId="{1A0D02C3-5FEF-47D8-BBD7-82A978CB184B}" destId="{B91F4498-EBBF-4B15-AA09-60408B10E807}" srcOrd="0" destOrd="0" presId="urn:microsoft.com/office/officeart/2009/layout/CircleArrowProcess"/>
    <dgm:cxn modelId="{ADBBE09C-02AA-437B-90D3-E3FF75F316F3}" type="presParOf" srcId="{98D8EAA6-A956-480B-8D03-8B929054BE98}" destId="{AE5130DE-CFEE-4499-8462-67293C770A9A}"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7B80385-0930-4FFE-9C78-FD3939AD8184}" type="doc">
      <dgm:prSet loTypeId="urn:microsoft.com/office/officeart/2008/layout/HexagonCluster" loCatId="relationship" qsTypeId="urn:microsoft.com/office/officeart/2005/8/quickstyle/simple1" qsCatId="simple" csTypeId="urn:microsoft.com/office/officeart/2005/8/colors/colorful4" csCatId="colorful" phldr="1"/>
      <dgm:spPr/>
      <dgm:t>
        <a:bodyPr/>
        <a:lstStyle/>
        <a:p>
          <a:endParaRPr lang="en-NZ"/>
        </a:p>
      </dgm:t>
    </dgm:pt>
    <dgm:pt modelId="{DF104939-D80E-496D-89E6-7491A17A8265}">
      <dgm:prSet phldrT="[Text]"/>
      <dgm:spPr/>
      <dgm:t>
        <a:bodyPr/>
        <a:lstStyle/>
        <a:p>
          <a:endParaRPr lang="en-NZ" b="0" dirty="0">
            <a:effectLst>
              <a:outerShdw blurRad="38100" dist="38100" dir="2700000" algn="tl">
                <a:srgbClr val="000000">
                  <a:alpha val="43137"/>
                </a:srgbClr>
              </a:outerShdw>
            </a:effectLst>
          </a:endParaRPr>
        </a:p>
      </dgm:t>
    </dgm:pt>
    <dgm:pt modelId="{ED29F990-588C-4783-81B4-E45EDE9B22E1}" type="parTrans" cxnId="{1BB5AB31-F03F-4A71-B8A0-FD1F7B92A731}">
      <dgm:prSet/>
      <dgm:spPr/>
      <dgm:t>
        <a:bodyPr/>
        <a:lstStyle/>
        <a:p>
          <a:endParaRPr lang="en-NZ"/>
        </a:p>
      </dgm:t>
    </dgm:pt>
    <dgm:pt modelId="{86B33D14-3835-4001-B2DB-749D8A115EEC}" type="sibTrans" cxnId="{1BB5AB31-F03F-4A71-B8A0-FD1F7B92A731}">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15000" r="-15000"/>
          </a:stretch>
        </a:blipFill>
      </dgm:spPr>
      <dgm:t>
        <a:bodyPr/>
        <a:lstStyle/>
        <a:p>
          <a:endParaRPr lang="en-NZ"/>
        </a:p>
      </dgm:t>
    </dgm:pt>
    <dgm:pt modelId="{144CCCCC-3F2C-498A-8236-F1099BF95962}">
      <dgm:prSet phldrT="[Text]"/>
      <dgm:spPr/>
      <dgm:t>
        <a:bodyPr/>
        <a:lstStyle/>
        <a:p>
          <a:endParaRPr lang="en-NZ" b="0" dirty="0">
            <a:effectLst>
              <a:outerShdw blurRad="38100" dist="38100" dir="2700000" algn="tl">
                <a:srgbClr val="000000">
                  <a:alpha val="43137"/>
                </a:srgbClr>
              </a:outerShdw>
            </a:effectLst>
          </a:endParaRPr>
        </a:p>
      </dgm:t>
    </dgm:pt>
    <dgm:pt modelId="{5E1ECA0A-EDB8-4A7A-AE0E-6DC7CA0A3945}" type="parTrans" cxnId="{BFB20678-51A8-4C95-8268-22D60CE295E5}">
      <dgm:prSet/>
      <dgm:spPr/>
      <dgm:t>
        <a:bodyPr/>
        <a:lstStyle/>
        <a:p>
          <a:endParaRPr lang="en-NZ"/>
        </a:p>
      </dgm:t>
    </dgm:pt>
    <dgm:pt modelId="{A64E27D1-3E7C-4E80-B587-97AEF9C7FE7B}" type="sibTrans" cxnId="{BFB20678-51A8-4C95-8268-22D60CE295E5}">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t="-20000" b="-20000"/>
          </a:stretch>
        </a:blipFill>
      </dgm:spPr>
      <dgm:t>
        <a:bodyPr/>
        <a:lstStyle/>
        <a:p>
          <a:endParaRPr lang="en-NZ"/>
        </a:p>
      </dgm:t>
    </dgm:pt>
    <dgm:pt modelId="{EF61E356-9847-4C4A-B744-CD96A0DF80A6}">
      <dgm:prSet phldrT="[Text]"/>
      <dgm:spPr/>
      <dgm:t>
        <a:bodyPr/>
        <a:lstStyle/>
        <a:p>
          <a:endParaRPr lang="en-NZ" b="0" dirty="0">
            <a:effectLst>
              <a:outerShdw blurRad="38100" dist="38100" dir="2700000" algn="tl">
                <a:srgbClr val="000000">
                  <a:alpha val="43137"/>
                </a:srgbClr>
              </a:outerShdw>
            </a:effectLst>
          </a:endParaRPr>
        </a:p>
      </dgm:t>
    </dgm:pt>
    <dgm:pt modelId="{B0209BC8-B7E4-43DF-80D5-1E8B35D01F9C}" type="parTrans" cxnId="{4FFD01E3-6769-4C3A-9BB8-517AECF162BD}">
      <dgm:prSet/>
      <dgm:spPr/>
      <dgm:t>
        <a:bodyPr/>
        <a:lstStyle/>
        <a:p>
          <a:endParaRPr lang="en-NZ"/>
        </a:p>
      </dgm:t>
    </dgm:pt>
    <dgm:pt modelId="{E0BC264B-EEB8-488F-83A2-B54AE4319E05}" type="sibTrans" cxnId="{4FFD01E3-6769-4C3A-9BB8-517AECF162BD}">
      <dgm:prSet/>
      <dgm:spPr/>
      <dgm:t>
        <a:bodyPr/>
        <a:lstStyle/>
        <a:p>
          <a:endParaRPr lang="en-NZ"/>
        </a:p>
      </dgm:t>
    </dgm:pt>
    <dgm:pt modelId="{FD4A568E-4C39-4682-8742-E4ECD07470DC}" type="pres">
      <dgm:prSet presAssocID="{97B80385-0930-4FFE-9C78-FD3939AD8184}" presName="Name0" presStyleCnt="0">
        <dgm:presLayoutVars>
          <dgm:chMax val="21"/>
          <dgm:chPref val="21"/>
        </dgm:presLayoutVars>
      </dgm:prSet>
      <dgm:spPr/>
      <dgm:t>
        <a:bodyPr/>
        <a:lstStyle/>
        <a:p>
          <a:endParaRPr lang="en-NZ"/>
        </a:p>
      </dgm:t>
    </dgm:pt>
    <dgm:pt modelId="{2C9DBB54-71B8-478E-AB7C-84AAC95D8DB6}" type="pres">
      <dgm:prSet presAssocID="{EF61E356-9847-4C4A-B744-CD96A0DF80A6}" presName="text1" presStyleCnt="0"/>
      <dgm:spPr/>
    </dgm:pt>
    <dgm:pt modelId="{6A996614-4E65-45B6-86D7-ECD6C78C66CC}" type="pres">
      <dgm:prSet presAssocID="{EF61E356-9847-4C4A-B744-CD96A0DF80A6}" presName="textRepeatNode" presStyleLbl="alignNode1" presStyleIdx="0" presStyleCnt="3">
        <dgm:presLayoutVars>
          <dgm:chMax val="0"/>
          <dgm:chPref val="0"/>
          <dgm:bulletEnabled val="1"/>
        </dgm:presLayoutVars>
      </dgm:prSet>
      <dgm:spPr/>
      <dgm:t>
        <a:bodyPr/>
        <a:lstStyle/>
        <a:p>
          <a:endParaRPr lang="en-NZ"/>
        </a:p>
      </dgm:t>
    </dgm:pt>
    <dgm:pt modelId="{937ACBE3-EF43-45E6-AE77-3207B1E6B201}" type="pres">
      <dgm:prSet presAssocID="{EF61E356-9847-4C4A-B744-CD96A0DF80A6}" presName="textaccent1" presStyleCnt="0"/>
      <dgm:spPr/>
    </dgm:pt>
    <dgm:pt modelId="{5073A4F1-3A27-4397-94A4-39308E973BC2}" type="pres">
      <dgm:prSet presAssocID="{EF61E356-9847-4C4A-B744-CD96A0DF80A6}" presName="accentRepeatNode" presStyleLbl="solidAlignAcc1" presStyleIdx="0" presStyleCnt="6"/>
      <dgm:spPr/>
    </dgm:pt>
    <dgm:pt modelId="{89B2C41E-FC0F-4AC1-87FC-132C437E322D}" type="pres">
      <dgm:prSet presAssocID="{E0BC264B-EEB8-488F-83A2-B54AE4319E05}" presName="image1" presStyleCnt="0"/>
      <dgm:spPr/>
    </dgm:pt>
    <dgm:pt modelId="{280D9D87-6CD7-410C-8DDE-89066A612140}" type="pres">
      <dgm:prSet presAssocID="{E0BC264B-EEB8-488F-83A2-B54AE4319E05}" presName="imageRepeatNode" presStyleLbl="alignAcc1" presStyleIdx="0" presStyleCnt="3"/>
      <dgm:spPr/>
      <dgm:t>
        <a:bodyPr/>
        <a:lstStyle/>
        <a:p>
          <a:endParaRPr lang="en-NZ"/>
        </a:p>
      </dgm:t>
    </dgm:pt>
    <dgm:pt modelId="{1B3B63CB-09C2-44F5-87AC-9BA26BDB85AC}" type="pres">
      <dgm:prSet presAssocID="{E0BC264B-EEB8-488F-83A2-B54AE4319E05}" presName="imageaccent1" presStyleCnt="0"/>
      <dgm:spPr/>
    </dgm:pt>
    <dgm:pt modelId="{2D4253E1-7F12-4234-9AB2-26CA40FE9388}" type="pres">
      <dgm:prSet presAssocID="{E0BC264B-EEB8-488F-83A2-B54AE4319E05}" presName="accentRepeatNode" presStyleLbl="solidAlignAcc1" presStyleIdx="1" presStyleCnt="6"/>
      <dgm:spPr/>
    </dgm:pt>
    <dgm:pt modelId="{98653A83-8049-48FA-A06F-B4ACCE35805F}" type="pres">
      <dgm:prSet presAssocID="{144CCCCC-3F2C-498A-8236-F1099BF95962}" presName="text2" presStyleCnt="0"/>
      <dgm:spPr/>
    </dgm:pt>
    <dgm:pt modelId="{32D0CC33-1270-46F5-9FDE-60E0852435A1}" type="pres">
      <dgm:prSet presAssocID="{144CCCCC-3F2C-498A-8236-F1099BF95962}" presName="textRepeatNode" presStyleLbl="alignNode1" presStyleIdx="1" presStyleCnt="3">
        <dgm:presLayoutVars>
          <dgm:chMax val="0"/>
          <dgm:chPref val="0"/>
          <dgm:bulletEnabled val="1"/>
        </dgm:presLayoutVars>
      </dgm:prSet>
      <dgm:spPr/>
      <dgm:t>
        <a:bodyPr/>
        <a:lstStyle/>
        <a:p>
          <a:endParaRPr lang="en-NZ"/>
        </a:p>
      </dgm:t>
    </dgm:pt>
    <dgm:pt modelId="{ADF133FD-C40E-4C88-A34D-7B3177D4E7F7}" type="pres">
      <dgm:prSet presAssocID="{144CCCCC-3F2C-498A-8236-F1099BF95962}" presName="textaccent2" presStyleCnt="0"/>
      <dgm:spPr/>
    </dgm:pt>
    <dgm:pt modelId="{721CFEC4-C1EE-4033-80B8-387D6A734136}" type="pres">
      <dgm:prSet presAssocID="{144CCCCC-3F2C-498A-8236-F1099BF95962}" presName="accentRepeatNode" presStyleLbl="solidAlignAcc1" presStyleIdx="2" presStyleCnt="6"/>
      <dgm:spPr/>
    </dgm:pt>
    <dgm:pt modelId="{806D4D98-25DC-4923-848D-A104390BBBC1}" type="pres">
      <dgm:prSet presAssocID="{A64E27D1-3E7C-4E80-B587-97AEF9C7FE7B}" presName="image2" presStyleCnt="0"/>
      <dgm:spPr/>
    </dgm:pt>
    <dgm:pt modelId="{91247E3D-B2A2-41FE-BBE3-9DBE5FF1FB88}" type="pres">
      <dgm:prSet presAssocID="{A64E27D1-3E7C-4E80-B587-97AEF9C7FE7B}" presName="imageRepeatNode" presStyleLbl="alignAcc1" presStyleIdx="1" presStyleCnt="3"/>
      <dgm:spPr/>
      <dgm:t>
        <a:bodyPr/>
        <a:lstStyle/>
        <a:p>
          <a:endParaRPr lang="en-NZ"/>
        </a:p>
      </dgm:t>
    </dgm:pt>
    <dgm:pt modelId="{DA2F9368-CC25-4E84-8696-F8BBD4682565}" type="pres">
      <dgm:prSet presAssocID="{A64E27D1-3E7C-4E80-B587-97AEF9C7FE7B}" presName="imageaccent2" presStyleCnt="0"/>
      <dgm:spPr/>
    </dgm:pt>
    <dgm:pt modelId="{3CA6D311-1F18-4102-8433-62EAE5170529}" type="pres">
      <dgm:prSet presAssocID="{A64E27D1-3E7C-4E80-B587-97AEF9C7FE7B}" presName="accentRepeatNode" presStyleLbl="solidAlignAcc1" presStyleIdx="3" presStyleCnt="6"/>
      <dgm:spPr/>
    </dgm:pt>
    <dgm:pt modelId="{C833A132-F921-4CF0-9784-049E55E5D2CD}" type="pres">
      <dgm:prSet presAssocID="{DF104939-D80E-496D-89E6-7491A17A8265}" presName="text3" presStyleCnt="0"/>
      <dgm:spPr/>
    </dgm:pt>
    <dgm:pt modelId="{9141C02E-1086-46E9-9B5C-CBCA6F9AB636}" type="pres">
      <dgm:prSet presAssocID="{DF104939-D80E-496D-89E6-7491A17A8265}" presName="textRepeatNode" presStyleLbl="alignNode1" presStyleIdx="2" presStyleCnt="3">
        <dgm:presLayoutVars>
          <dgm:chMax val="0"/>
          <dgm:chPref val="0"/>
          <dgm:bulletEnabled val="1"/>
        </dgm:presLayoutVars>
      </dgm:prSet>
      <dgm:spPr/>
      <dgm:t>
        <a:bodyPr/>
        <a:lstStyle/>
        <a:p>
          <a:endParaRPr lang="en-NZ"/>
        </a:p>
      </dgm:t>
    </dgm:pt>
    <dgm:pt modelId="{7E4EB676-DF09-42E2-8039-4A17A2731ED5}" type="pres">
      <dgm:prSet presAssocID="{DF104939-D80E-496D-89E6-7491A17A8265}" presName="textaccent3" presStyleCnt="0"/>
      <dgm:spPr/>
    </dgm:pt>
    <dgm:pt modelId="{2056455B-0DC3-4A0A-9B7F-71652C32756D}" type="pres">
      <dgm:prSet presAssocID="{DF104939-D80E-496D-89E6-7491A17A8265}" presName="accentRepeatNode" presStyleLbl="solidAlignAcc1" presStyleIdx="4" presStyleCnt="6"/>
      <dgm:spPr/>
    </dgm:pt>
    <dgm:pt modelId="{CE4FC1F1-F5CA-4B9E-A4CF-AC3F1234A3F1}" type="pres">
      <dgm:prSet presAssocID="{86B33D14-3835-4001-B2DB-749D8A115EEC}" presName="image3" presStyleCnt="0"/>
      <dgm:spPr/>
    </dgm:pt>
    <dgm:pt modelId="{EC08168F-7E8F-421A-9502-E8AC2D217FE6}" type="pres">
      <dgm:prSet presAssocID="{86B33D14-3835-4001-B2DB-749D8A115EEC}" presName="imageRepeatNode" presStyleLbl="alignAcc1" presStyleIdx="2" presStyleCnt="3"/>
      <dgm:spPr/>
      <dgm:t>
        <a:bodyPr/>
        <a:lstStyle/>
        <a:p>
          <a:endParaRPr lang="en-NZ"/>
        </a:p>
      </dgm:t>
    </dgm:pt>
    <dgm:pt modelId="{4D9589E7-4AAF-4DDF-B566-6EE86BDCB545}" type="pres">
      <dgm:prSet presAssocID="{86B33D14-3835-4001-B2DB-749D8A115EEC}" presName="imageaccent3" presStyleCnt="0"/>
      <dgm:spPr/>
    </dgm:pt>
    <dgm:pt modelId="{4A66E81F-716C-4330-B01D-2DE5C616D46D}" type="pres">
      <dgm:prSet presAssocID="{86B33D14-3835-4001-B2DB-749D8A115EEC}" presName="accentRepeatNode" presStyleLbl="solidAlignAcc1" presStyleIdx="5" presStyleCnt="6"/>
      <dgm:spPr/>
    </dgm:pt>
  </dgm:ptLst>
  <dgm:cxnLst>
    <dgm:cxn modelId="{1BB5AB31-F03F-4A71-B8A0-FD1F7B92A731}" srcId="{97B80385-0930-4FFE-9C78-FD3939AD8184}" destId="{DF104939-D80E-496D-89E6-7491A17A8265}" srcOrd="2" destOrd="0" parTransId="{ED29F990-588C-4783-81B4-E45EDE9B22E1}" sibTransId="{86B33D14-3835-4001-B2DB-749D8A115EEC}"/>
    <dgm:cxn modelId="{4FFD01E3-6769-4C3A-9BB8-517AECF162BD}" srcId="{97B80385-0930-4FFE-9C78-FD3939AD8184}" destId="{EF61E356-9847-4C4A-B744-CD96A0DF80A6}" srcOrd="0" destOrd="0" parTransId="{B0209BC8-B7E4-43DF-80D5-1E8B35D01F9C}" sibTransId="{E0BC264B-EEB8-488F-83A2-B54AE4319E05}"/>
    <dgm:cxn modelId="{5660A126-2415-4B3D-9497-2059A67F8C64}" type="presOf" srcId="{A64E27D1-3E7C-4E80-B587-97AEF9C7FE7B}" destId="{91247E3D-B2A2-41FE-BBE3-9DBE5FF1FB88}" srcOrd="0" destOrd="0" presId="urn:microsoft.com/office/officeart/2008/layout/HexagonCluster"/>
    <dgm:cxn modelId="{533CA782-4BAC-4B01-AEBE-3F4A6DE4635C}" type="presOf" srcId="{EF61E356-9847-4C4A-B744-CD96A0DF80A6}" destId="{6A996614-4E65-45B6-86D7-ECD6C78C66CC}" srcOrd="0" destOrd="0" presId="urn:microsoft.com/office/officeart/2008/layout/HexagonCluster"/>
    <dgm:cxn modelId="{B23956E0-796F-4740-A5F4-F494A65259F2}" type="presOf" srcId="{DF104939-D80E-496D-89E6-7491A17A8265}" destId="{9141C02E-1086-46E9-9B5C-CBCA6F9AB636}" srcOrd="0" destOrd="0" presId="urn:microsoft.com/office/officeart/2008/layout/HexagonCluster"/>
    <dgm:cxn modelId="{1602387F-637A-4CA0-9CB0-D0839EFF297B}" type="presOf" srcId="{144CCCCC-3F2C-498A-8236-F1099BF95962}" destId="{32D0CC33-1270-46F5-9FDE-60E0852435A1}" srcOrd="0" destOrd="0" presId="urn:microsoft.com/office/officeart/2008/layout/HexagonCluster"/>
    <dgm:cxn modelId="{BFB20678-51A8-4C95-8268-22D60CE295E5}" srcId="{97B80385-0930-4FFE-9C78-FD3939AD8184}" destId="{144CCCCC-3F2C-498A-8236-F1099BF95962}" srcOrd="1" destOrd="0" parTransId="{5E1ECA0A-EDB8-4A7A-AE0E-6DC7CA0A3945}" sibTransId="{A64E27D1-3E7C-4E80-B587-97AEF9C7FE7B}"/>
    <dgm:cxn modelId="{B2A46A65-37F7-47D8-8FC8-F6121E76FB1D}" type="presOf" srcId="{E0BC264B-EEB8-488F-83A2-B54AE4319E05}" destId="{280D9D87-6CD7-410C-8DDE-89066A612140}" srcOrd="0" destOrd="0" presId="urn:microsoft.com/office/officeart/2008/layout/HexagonCluster"/>
    <dgm:cxn modelId="{6370FA96-BF8D-4124-BCA6-14533C466339}" type="presOf" srcId="{97B80385-0930-4FFE-9C78-FD3939AD8184}" destId="{FD4A568E-4C39-4682-8742-E4ECD07470DC}" srcOrd="0" destOrd="0" presId="urn:microsoft.com/office/officeart/2008/layout/HexagonCluster"/>
    <dgm:cxn modelId="{3D9BCF96-82B7-4C6D-9B35-890F5200634D}" type="presOf" srcId="{86B33D14-3835-4001-B2DB-749D8A115EEC}" destId="{EC08168F-7E8F-421A-9502-E8AC2D217FE6}" srcOrd="0" destOrd="0" presId="urn:microsoft.com/office/officeart/2008/layout/HexagonCluster"/>
    <dgm:cxn modelId="{862E842A-EAB1-4823-B6FB-3513097479F1}" type="presParOf" srcId="{FD4A568E-4C39-4682-8742-E4ECD07470DC}" destId="{2C9DBB54-71B8-478E-AB7C-84AAC95D8DB6}" srcOrd="0" destOrd="0" presId="urn:microsoft.com/office/officeart/2008/layout/HexagonCluster"/>
    <dgm:cxn modelId="{12CA3957-67EE-41B9-B142-20AA380E7C5A}" type="presParOf" srcId="{2C9DBB54-71B8-478E-AB7C-84AAC95D8DB6}" destId="{6A996614-4E65-45B6-86D7-ECD6C78C66CC}" srcOrd="0" destOrd="0" presId="urn:microsoft.com/office/officeart/2008/layout/HexagonCluster"/>
    <dgm:cxn modelId="{471B1478-423E-4989-9503-4034BC786841}" type="presParOf" srcId="{FD4A568E-4C39-4682-8742-E4ECD07470DC}" destId="{937ACBE3-EF43-45E6-AE77-3207B1E6B201}" srcOrd="1" destOrd="0" presId="urn:microsoft.com/office/officeart/2008/layout/HexagonCluster"/>
    <dgm:cxn modelId="{A6EF43E4-6989-4691-8E7F-F6E310AC2687}" type="presParOf" srcId="{937ACBE3-EF43-45E6-AE77-3207B1E6B201}" destId="{5073A4F1-3A27-4397-94A4-39308E973BC2}" srcOrd="0" destOrd="0" presId="urn:microsoft.com/office/officeart/2008/layout/HexagonCluster"/>
    <dgm:cxn modelId="{58FBAE28-AE22-4852-92F3-214812D40A83}" type="presParOf" srcId="{FD4A568E-4C39-4682-8742-E4ECD07470DC}" destId="{89B2C41E-FC0F-4AC1-87FC-132C437E322D}" srcOrd="2" destOrd="0" presId="urn:microsoft.com/office/officeart/2008/layout/HexagonCluster"/>
    <dgm:cxn modelId="{6035CA43-0DE0-472B-A3A6-38DA3DC055FF}" type="presParOf" srcId="{89B2C41E-FC0F-4AC1-87FC-132C437E322D}" destId="{280D9D87-6CD7-410C-8DDE-89066A612140}" srcOrd="0" destOrd="0" presId="urn:microsoft.com/office/officeart/2008/layout/HexagonCluster"/>
    <dgm:cxn modelId="{497892CA-12CA-4551-AF0D-7C30D67C62AE}" type="presParOf" srcId="{FD4A568E-4C39-4682-8742-E4ECD07470DC}" destId="{1B3B63CB-09C2-44F5-87AC-9BA26BDB85AC}" srcOrd="3" destOrd="0" presId="urn:microsoft.com/office/officeart/2008/layout/HexagonCluster"/>
    <dgm:cxn modelId="{5E4AB397-8658-466A-9DC8-D0CBAF62CBB9}" type="presParOf" srcId="{1B3B63CB-09C2-44F5-87AC-9BA26BDB85AC}" destId="{2D4253E1-7F12-4234-9AB2-26CA40FE9388}" srcOrd="0" destOrd="0" presId="urn:microsoft.com/office/officeart/2008/layout/HexagonCluster"/>
    <dgm:cxn modelId="{25B6325F-2D1C-4C3F-82EF-F26688FC557B}" type="presParOf" srcId="{FD4A568E-4C39-4682-8742-E4ECD07470DC}" destId="{98653A83-8049-48FA-A06F-B4ACCE35805F}" srcOrd="4" destOrd="0" presId="urn:microsoft.com/office/officeart/2008/layout/HexagonCluster"/>
    <dgm:cxn modelId="{D0C6C99F-5F45-4E6B-9CF1-A67F7C0C19AA}" type="presParOf" srcId="{98653A83-8049-48FA-A06F-B4ACCE35805F}" destId="{32D0CC33-1270-46F5-9FDE-60E0852435A1}" srcOrd="0" destOrd="0" presId="urn:microsoft.com/office/officeart/2008/layout/HexagonCluster"/>
    <dgm:cxn modelId="{91A51D63-6CF3-411A-A155-4FC1B8099496}" type="presParOf" srcId="{FD4A568E-4C39-4682-8742-E4ECD07470DC}" destId="{ADF133FD-C40E-4C88-A34D-7B3177D4E7F7}" srcOrd="5" destOrd="0" presId="urn:microsoft.com/office/officeart/2008/layout/HexagonCluster"/>
    <dgm:cxn modelId="{96A08884-76D7-479E-8FB1-660659F1F08D}" type="presParOf" srcId="{ADF133FD-C40E-4C88-A34D-7B3177D4E7F7}" destId="{721CFEC4-C1EE-4033-80B8-387D6A734136}" srcOrd="0" destOrd="0" presId="urn:microsoft.com/office/officeart/2008/layout/HexagonCluster"/>
    <dgm:cxn modelId="{9DC362F9-D1DF-47CB-BA96-A14092D15425}" type="presParOf" srcId="{FD4A568E-4C39-4682-8742-E4ECD07470DC}" destId="{806D4D98-25DC-4923-848D-A104390BBBC1}" srcOrd="6" destOrd="0" presId="urn:microsoft.com/office/officeart/2008/layout/HexagonCluster"/>
    <dgm:cxn modelId="{0078443E-3EC9-4D38-86C9-2EE81EABC360}" type="presParOf" srcId="{806D4D98-25DC-4923-848D-A104390BBBC1}" destId="{91247E3D-B2A2-41FE-BBE3-9DBE5FF1FB88}" srcOrd="0" destOrd="0" presId="urn:microsoft.com/office/officeart/2008/layout/HexagonCluster"/>
    <dgm:cxn modelId="{69113F3D-2DF3-4920-9426-44266C0381DF}" type="presParOf" srcId="{FD4A568E-4C39-4682-8742-E4ECD07470DC}" destId="{DA2F9368-CC25-4E84-8696-F8BBD4682565}" srcOrd="7" destOrd="0" presId="urn:microsoft.com/office/officeart/2008/layout/HexagonCluster"/>
    <dgm:cxn modelId="{E309D0F0-55CC-46F4-8DA5-1839143AF4B8}" type="presParOf" srcId="{DA2F9368-CC25-4E84-8696-F8BBD4682565}" destId="{3CA6D311-1F18-4102-8433-62EAE5170529}" srcOrd="0" destOrd="0" presId="urn:microsoft.com/office/officeart/2008/layout/HexagonCluster"/>
    <dgm:cxn modelId="{CDF7B4EC-1927-4F59-BA40-56B77D928BB8}" type="presParOf" srcId="{FD4A568E-4C39-4682-8742-E4ECD07470DC}" destId="{C833A132-F921-4CF0-9784-049E55E5D2CD}" srcOrd="8" destOrd="0" presId="urn:microsoft.com/office/officeart/2008/layout/HexagonCluster"/>
    <dgm:cxn modelId="{76DFD590-5D95-4538-B038-472F273FD106}" type="presParOf" srcId="{C833A132-F921-4CF0-9784-049E55E5D2CD}" destId="{9141C02E-1086-46E9-9B5C-CBCA6F9AB636}" srcOrd="0" destOrd="0" presId="urn:microsoft.com/office/officeart/2008/layout/HexagonCluster"/>
    <dgm:cxn modelId="{D6ABE92F-B94F-4499-A7A8-62E509E7FCA5}" type="presParOf" srcId="{FD4A568E-4C39-4682-8742-E4ECD07470DC}" destId="{7E4EB676-DF09-42E2-8039-4A17A2731ED5}" srcOrd="9" destOrd="0" presId="urn:microsoft.com/office/officeart/2008/layout/HexagonCluster"/>
    <dgm:cxn modelId="{A343B355-67B8-4D69-BD61-247F9946DE76}" type="presParOf" srcId="{7E4EB676-DF09-42E2-8039-4A17A2731ED5}" destId="{2056455B-0DC3-4A0A-9B7F-71652C32756D}" srcOrd="0" destOrd="0" presId="urn:microsoft.com/office/officeart/2008/layout/HexagonCluster"/>
    <dgm:cxn modelId="{17CD2299-8262-4681-AFEC-989D1AA42B5B}" type="presParOf" srcId="{FD4A568E-4C39-4682-8742-E4ECD07470DC}" destId="{CE4FC1F1-F5CA-4B9E-A4CF-AC3F1234A3F1}" srcOrd="10" destOrd="0" presId="urn:microsoft.com/office/officeart/2008/layout/HexagonCluster"/>
    <dgm:cxn modelId="{296D610E-729C-4B67-96A0-92891F71B362}" type="presParOf" srcId="{CE4FC1F1-F5CA-4B9E-A4CF-AC3F1234A3F1}" destId="{EC08168F-7E8F-421A-9502-E8AC2D217FE6}" srcOrd="0" destOrd="0" presId="urn:microsoft.com/office/officeart/2008/layout/HexagonCluster"/>
    <dgm:cxn modelId="{7C7FA5F8-6A64-4469-974C-A967BB3350D4}" type="presParOf" srcId="{FD4A568E-4C39-4682-8742-E4ECD07470DC}" destId="{4D9589E7-4AAF-4DDF-B566-6EE86BDCB545}" srcOrd="11" destOrd="0" presId="urn:microsoft.com/office/officeart/2008/layout/HexagonCluster"/>
    <dgm:cxn modelId="{D4A27395-1B30-4450-AB30-3BB3885714F8}" type="presParOf" srcId="{4D9589E7-4AAF-4DDF-B566-6EE86BDCB545}" destId="{4A66E81F-716C-4330-B01D-2DE5C616D46D}" srcOrd="0" destOrd="0" presId="urn:microsoft.com/office/officeart/2008/layout/Hexagon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7B80385-0930-4FFE-9C78-FD3939AD8184}" type="doc">
      <dgm:prSet loTypeId="urn:microsoft.com/office/officeart/2008/layout/HexagonCluster" loCatId="relationship" qsTypeId="urn:microsoft.com/office/officeart/2005/8/quickstyle/simple1" qsCatId="simple" csTypeId="urn:microsoft.com/office/officeart/2005/8/colors/colorful4" csCatId="colorful" phldr="1"/>
      <dgm:spPr/>
      <dgm:t>
        <a:bodyPr/>
        <a:lstStyle/>
        <a:p>
          <a:endParaRPr lang="en-NZ"/>
        </a:p>
      </dgm:t>
    </dgm:pt>
    <dgm:pt modelId="{DF104939-D80E-496D-89E6-7491A17A8265}">
      <dgm:prSet phldrT="[Text]"/>
      <dgm:spPr/>
      <dgm:t>
        <a:bodyPr/>
        <a:lstStyle/>
        <a:p>
          <a:endParaRPr lang="en-NZ" b="0" dirty="0">
            <a:effectLst>
              <a:outerShdw blurRad="38100" dist="38100" dir="2700000" algn="tl">
                <a:srgbClr val="000000">
                  <a:alpha val="43137"/>
                </a:srgbClr>
              </a:outerShdw>
            </a:effectLst>
          </a:endParaRPr>
        </a:p>
      </dgm:t>
    </dgm:pt>
    <dgm:pt modelId="{ED29F990-588C-4783-81B4-E45EDE9B22E1}" type="parTrans" cxnId="{1BB5AB31-F03F-4A71-B8A0-FD1F7B92A731}">
      <dgm:prSet/>
      <dgm:spPr/>
      <dgm:t>
        <a:bodyPr/>
        <a:lstStyle/>
        <a:p>
          <a:endParaRPr lang="en-NZ"/>
        </a:p>
      </dgm:t>
    </dgm:pt>
    <dgm:pt modelId="{86B33D14-3835-4001-B2DB-749D8A115EEC}" type="sibTrans" cxnId="{1BB5AB31-F03F-4A71-B8A0-FD1F7B92A731}">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15000" r="-15000"/>
          </a:stretch>
        </a:blipFill>
      </dgm:spPr>
      <dgm:t>
        <a:bodyPr/>
        <a:lstStyle/>
        <a:p>
          <a:endParaRPr lang="en-NZ"/>
        </a:p>
      </dgm:t>
    </dgm:pt>
    <dgm:pt modelId="{144CCCCC-3F2C-498A-8236-F1099BF95962}">
      <dgm:prSet phldrT="[Text]"/>
      <dgm:spPr/>
      <dgm:t>
        <a:bodyPr/>
        <a:lstStyle/>
        <a:p>
          <a:endParaRPr lang="en-NZ" b="0" dirty="0">
            <a:effectLst>
              <a:outerShdw blurRad="38100" dist="38100" dir="2700000" algn="tl">
                <a:srgbClr val="000000">
                  <a:alpha val="43137"/>
                </a:srgbClr>
              </a:outerShdw>
            </a:effectLst>
          </a:endParaRPr>
        </a:p>
      </dgm:t>
    </dgm:pt>
    <dgm:pt modelId="{5E1ECA0A-EDB8-4A7A-AE0E-6DC7CA0A3945}" type="parTrans" cxnId="{BFB20678-51A8-4C95-8268-22D60CE295E5}">
      <dgm:prSet/>
      <dgm:spPr/>
      <dgm:t>
        <a:bodyPr/>
        <a:lstStyle/>
        <a:p>
          <a:endParaRPr lang="en-NZ"/>
        </a:p>
      </dgm:t>
    </dgm:pt>
    <dgm:pt modelId="{A64E27D1-3E7C-4E80-B587-97AEF9C7FE7B}" type="sibTrans" cxnId="{BFB20678-51A8-4C95-8268-22D60CE295E5}">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t="-20000" b="-20000"/>
          </a:stretch>
        </a:blipFill>
      </dgm:spPr>
      <dgm:t>
        <a:bodyPr/>
        <a:lstStyle/>
        <a:p>
          <a:endParaRPr lang="en-NZ"/>
        </a:p>
      </dgm:t>
    </dgm:pt>
    <dgm:pt modelId="{EF61E356-9847-4C4A-B744-CD96A0DF80A6}">
      <dgm:prSet phldrT="[Text]"/>
      <dgm:spPr/>
      <dgm:t>
        <a:bodyPr/>
        <a:lstStyle/>
        <a:p>
          <a:endParaRPr lang="en-NZ" b="0" dirty="0">
            <a:effectLst>
              <a:outerShdw blurRad="38100" dist="38100" dir="2700000" algn="tl">
                <a:srgbClr val="000000">
                  <a:alpha val="43137"/>
                </a:srgbClr>
              </a:outerShdw>
            </a:effectLst>
          </a:endParaRPr>
        </a:p>
      </dgm:t>
    </dgm:pt>
    <dgm:pt modelId="{B0209BC8-B7E4-43DF-80D5-1E8B35D01F9C}" type="parTrans" cxnId="{4FFD01E3-6769-4C3A-9BB8-517AECF162BD}">
      <dgm:prSet/>
      <dgm:spPr/>
      <dgm:t>
        <a:bodyPr/>
        <a:lstStyle/>
        <a:p>
          <a:endParaRPr lang="en-NZ"/>
        </a:p>
      </dgm:t>
    </dgm:pt>
    <dgm:pt modelId="{E0BC264B-EEB8-488F-83A2-B54AE4319E05}" type="sibTrans" cxnId="{4FFD01E3-6769-4C3A-9BB8-517AECF162BD}">
      <dgm:prSet/>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15000" r="-15000"/>
          </a:stretch>
        </a:blipFill>
      </dgm:spPr>
      <dgm:t>
        <a:bodyPr/>
        <a:lstStyle/>
        <a:p>
          <a:endParaRPr lang="en-NZ"/>
        </a:p>
      </dgm:t>
    </dgm:pt>
    <dgm:pt modelId="{FD4A568E-4C39-4682-8742-E4ECD07470DC}" type="pres">
      <dgm:prSet presAssocID="{97B80385-0930-4FFE-9C78-FD3939AD8184}" presName="Name0" presStyleCnt="0">
        <dgm:presLayoutVars>
          <dgm:chMax val="21"/>
          <dgm:chPref val="21"/>
        </dgm:presLayoutVars>
      </dgm:prSet>
      <dgm:spPr/>
      <dgm:t>
        <a:bodyPr/>
        <a:lstStyle/>
        <a:p>
          <a:endParaRPr lang="en-NZ"/>
        </a:p>
      </dgm:t>
    </dgm:pt>
    <dgm:pt modelId="{2C9DBB54-71B8-478E-AB7C-84AAC95D8DB6}" type="pres">
      <dgm:prSet presAssocID="{EF61E356-9847-4C4A-B744-CD96A0DF80A6}" presName="text1" presStyleCnt="0"/>
      <dgm:spPr/>
    </dgm:pt>
    <dgm:pt modelId="{6A996614-4E65-45B6-86D7-ECD6C78C66CC}" type="pres">
      <dgm:prSet presAssocID="{EF61E356-9847-4C4A-B744-CD96A0DF80A6}" presName="textRepeatNode" presStyleLbl="alignNode1" presStyleIdx="0" presStyleCnt="3">
        <dgm:presLayoutVars>
          <dgm:chMax val="0"/>
          <dgm:chPref val="0"/>
          <dgm:bulletEnabled val="1"/>
        </dgm:presLayoutVars>
      </dgm:prSet>
      <dgm:spPr/>
      <dgm:t>
        <a:bodyPr/>
        <a:lstStyle/>
        <a:p>
          <a:endParaRPr lang="en-NZ"/>
        </a:p>
      </dgm:t>
    </dgm:pt>
    <dgm:pt modelId="{937ACBE3-EF43-45E6-AE77-3207B1E6B201}" type="pres">
      <dgm:prSet presAssocID="{EF61E356-9847-4C4A-B744-CD96A0DF80A6}" presName="textaccent1" presStyleCnt="0"/>
      <dgm:spPr/>
    </dgm:pt>
    <dgm:pt modelId="{5073A4F1-3A27-4397-94A4-39308E973BC2}" type="pres">
      <dgm:prSet presAssocID="{EF61E356-9847-4C4A-B744-CD96A0DF80A6}" presName="accentRepeatNode" presStyleLbl="solidAlignAcc1" presStyleIdx="0" presStyleCnt="6"/>
      <dgm:spPr/>
    </dgm:pt>
    <dgm:pt modelId="{89B2C41E-FC0F-4AC1-87FC-132C437E322D}" type="pres">
      <dgm:prSet presAssocID="{E0BC264B-EEB8-488F-83A2-B54AE4319E05}" presName="image1" presStyleCnt="0"/>
      <dgm:spPr/>
    </dgm:pt>
    <dgm:pt modelId="{280D9D87-6CD7-410C-8DDE-89066A612140}" type="pres">
      <dgm:prSet presAssocID="{E0BC264B-EEB8-488F-83A2-B54AE4319E05}" presName="imageRepeatNode" presStyleLbl="alignAcc1" presStyleIdx="0" presStyleCnt="3"/>
      <dgm:spPr/>
      <dgm:t>
        <a:bodyPr/>
        <a:lstStyle/>
        <a:p>
          <a:endParaRPr lang="en-NZ"/>
        </a:p>
      </dgm:t>
    </dgm:pt>
    <dgm:pt modelId="{1B3B63CB-09C2-44F5-87AC-9BA26BDB85AC}" type="pres">
      <dgm:prSet presAssocID="{E0BC264B-EEB8-488F-83A2-B54AE4319E05}" presName="imageaccent1" presStyleCnt="0"/>
      <dgm:spPr/>
    </dgm:pt>
    <dgm:pt modelId="{2D4253E1-7F12-4234-9AB2-26CA40FE9388}" type="pres">
      <dgm:prSet presAssocID="{E0BC264B-EEB8-488F-83A2-B54AE4319E05}" presName="accentRepeatNode" presStyleLbl="solidAlignAcc1" presStyleIdx="1" presStyleCnt="6"/>
      <dgm:spPr/>
    </dgm:pt>
    <dgm:pt modelId="{98653A83-8049-48FA-A06F-B4ACCE35805F}" type="pres">
      <dgm:prSet presAssocID="{144CCCCC-3F2C-498A-8236-F1099BF95962}" presName="text2" presStyleCnt="0"/>
      <dgm:spPr/>
    </dgm:pt>
    <dgm:pt modelId="{32D0CC33-1270-46F5-9FDE-60E0852435A1}" type="pres">
      <dgm:prSet presAssocID="{144CCCCC-3F2C-498A-8236-F1099BF95962}" presName="textRepeatNode" presStyleLbl="alignNode1" presStyleIdx="1" presStyleCnt="3">
        <dgm:presLayoutVars>
          <dgm:chMax val="0"/>
          <dgm:chPref val="0"/>
          <dgm:bulletEnabled val="1"/>
        </dgm:presLayoutVars>
      </dgm:prSet>
      <dgm:spPr/>
      <dgm:t>
        <a:bodyPr/>
        <a:lstStyle/>
        <a:p>
          <a:endParaRPr lang="en-NZ"/>
        </a:p>
      </dgm:t>
    </dgm:pt>
    <dgm:pt modelId="{ADF133FD-C40E-4C88-A34D-7B3177D4E7F7}" type="pres">
      <dgm:prSet presAssocID="{144CCCCC-3F2C-498A-8236-F1099BF95962}" presName="textaccent2" presStyleCnt="0"/>
      <dgm:spPr/>
    </dgm:pt>
    <dgm:pt modelId="{721CFEC4-C1EE-4033-80B8-387D6A734136}" type="pres">
      <dgm:prSet presAssocID="{144CCCCC-3F2C-498A-8236-F1099BF95962}" presName="accentRepeatNode" presStyleLbl="solidAlignAcc1" presStyleIdx="2" presStyleCnt="6"/>
      <dgm:spPr/>
    </dgm:pt>
    <dgm:pt modelId="{806D4D98-25DC-4923-848D-A104390BBBC1}" type="pres">
      <dgm:prSet presAssocID="{A64E27D1-3E7C-4E80-B587-97AEF9C7FE7B}" presName="image2" presStyleCnt="0"/>
      <dgm:spPr/>
    </dgm:pt>
    <dgm:pt modelId="{91247E3D-B2A2-41FE-BBE3-9DBE5FF1FB88}" type="pres">
      <dgm:prSet presAssocID="{A64E27D1-3E7C-4E80-B587-97AEF9C7FE7B}" presName="imageRepeatNode" presStyleLbl="alignAcc1" presStyleIdx="1" presStyleCnt="3"/>
      <dgm:spPr/>
      <dgm:t>
        <a:bodyPr/>
        <a:lstStyle/>
        <a:p>
          <a:endParaRPr lang="en-NZ"/>
        </a:p>
      </dgm:t>
    </dgm:pt>
    <dgm:pt modelId="{DA2F9368-CC25-4E84-8696-F8BBD4682565}" type="pres">
      <dgm:prSet presAssocID="{A64E27D1-3E7C-4E80-B587-97AEF9C7FE7B}" presName="imageaccent2" presStyleCnt="0"/>
      <dgm:spPr/>
    </dgm:pt>
    <dgm:pt modelId="{3CA6D311-1F18-4102-8433-62EAE5170529}" type="pres">
      <dgm:prSet presAssocID="{A64E27D1-3E7C-4E80-B587-97AEF9C7FE7B}" presName="accentRepeatNode" presStyleLbl="solidAlignAcc1" presStyleIdx="3" presStyleCnt="6"/>
      <dgm:spPr/>
    </dgm:pt>
    <dgm:pt modelId="{C833A132-F921-4CF0-9784-049E55E5D2CD}" type="pres">
      <dgm:prSet presAssocID="{DF104939-D80E-496D-89E6-7491A17A8265}" presName="text3" presStyleCnt="0"/>
      <dgm:spPr/>
    </dgm:pt>
    <dgm:pt modelId="{9141C02E-1086-46E9-9B5C-CBCA6F9AB636}" type="pres">
      <dgm:prSet presAssocID="{DF104939-D80E-496D-89E6-7491A17A8265}" presName="textRepeatNode" presStyleLbl="alignNode1" presStyleIdx="2" presStyleCnt="3">
        <dgm:presLayoutVars>
          <dgm:chMax val="0"/>
          <dgm:chPref val="0"/>
          <dgm:bulletEnabled val="1"/>
        </dgm:presLayoutVars>
      </dgm:prSet>
      <dgm:spPr/>
      <dgm:t>
        <a:bodyPr/>
        <a:lstStyle/>
        <a:p>
          <a:endParaRPr lang="en-NZ"/>
        </a:p>
      </dgm:t>
    </dgm:pt>
    <dgm:pt modelId="{7E4EB676-DF09-42E2-8039-4A17A2731ED5}" type="pres">
      <dgm:prSet presAssocID="{DF104939-D80E-496D-89E6-7491A17A8265}" presName="textaccent3" presStyleCnt="0"/>
      <dgm:spPr/>
    </dgm:pt>
    <dgm:pt modelId="{2056455B-0DC3-4A0A-9B7F-71652C32756D}" type="pres">
      <dgm:prSet presAssocID="{DF104939-D80E-496D-89E6-7491A17A8265}" presName="accentRepeatNode" presStyleLbl="solidAlignAcc1" presStyleIdx="4" presStyleCnt="6"/>
      <dgm:spPr/>
    </dgm:pt>
    <dgm:pt modelId="{CE4FC1F1-F5CA-4B9E-A4CF-AC3F1234A3F1}" type="pres">
      <dgm:prSet presAssocID="{86B33D14-3835-4001-B2DB-749D8A115EEC}" presName="image3" presStyleCnt="0"/>
      <dgm:spPr/>
    </dgm:pt>
    <dgm:pt modelId="{EC08168F-7E8F-421A-9502-E8AC2D217FE6}" type="pres">
      <dgm:prSet presAssocID="{86B33D14-3835-4001-B2DB-749D8A115EEC}" presName="imageRepeatNode" presStyleLbl="alignAcc1" presStyleIdx="2" presStyleCnt="3"/>
      <dgm:spPr/>
      <dgm:t>
        <a:bodyPr/>
        <a:lstStyle/>
        <a:p>
          <a:endParaRPr lang="en-NZ"/>
        </a:p>
      </dgm:t>
    </dgm:pt>
    <dgm:pt modelId="{4D9589E7-4AAF-4DDF-B566-6EE86BDCB545}" type="pres">
      <dgm:prSet presAssocID="{86B33D14-3835-4001-B2DB-749D8A115EEC}" presName="imageaccent3" presStyleCnt="0"/>
      <dgm:spPr/>
    </dgm:pt>
    <dgm:pt modelId="{4A66E81F-716C-4330-B01D-2DE5C616D46D}" type="pres">
      <dgm:prSet presAssocID="{86B33D14-3835-4001-B2DB-749D8A115EEC}" presName="accentRepeatNode" presStyleLbl="solidAlignAcc1" presStyleIdx="5" presStyleCnt="6"/>
      <dgm:spPr/>
    </dgm:pt>
  </dgm:ptLst>
  <dgm:cxnLst>
    <dgm:cxn modelId="{1BB5AB31-F03F-4A71-B8A0-FD1F7B92A731}" srcId="{97B80385-0930-4FFE-9C78-FD3939AD8184}" destId="{DF104939-D80E-496D-89E6-7491A17A8265}" srcOrd="2" destOrd="0" parTransId="{ED29F990-588C-4783-81B4-E45EDE9B22E1}" sibTransId="{86B33D14-3835-4001-B2DB-749D8A115EEC}"/>
    <dgm:cxn modelId="{D8A07144-22B5-4A19-8782-F665B21F6A48}" type="presOf" srcId="{97B80385-0930-4FFE-9C78-FD3939AD8184}" destId="{FD4A568E-4C39-4682-8742-E4ECD07470DC}" srcOrd="0" destOrd="0" presId="urn:microsoft.com/office/officeart/2008/layout/HexagonCluster"/>
    <dgm:cxn modelId="{04E78210-7FD9-4A98-BB67-60B32816B753}" type="presOf" srcId="{86B33D14-3835-4001-B2DB-749D8A115EEC}" destId="{EC08168F-7E8F-421A-9502-E8AC2D217FE6}" srcOrd="0" destOrd="0" presId="urn:microsoft.com/office/officeart/2008/layout/HexagonCluster"/>
    <dgm:cxn modelId="{4FFD01E3-6769-4C3A-9BB8-517AECF162BD}" srcId="{97B80385-0930-4FFE-9C78-FD3939AD8184}" destId="{EF61E356-9847-4C4A-B744-CD96A0DF80A6}" srcOrd="0" destOrd="0" parTransId="{B0209BC8-B7E4-43DF-80D5-1E8B35D01F9C}" sibTransId="{E0BC264B-EEB8-488F-83A2-B54AE4319E05}"/>
    <dgm:cxn modelId="{D5241DA2-0EE0-419C-945C-8325B365B415}" type="presOf" srcId="{A64E27D1-3E7C-4E80-B587-97AEF9C7FE7B}" destId="{91247E3D-B2A2-41FE-BBE3-9DBE5FF1FB88}" srcOrd="0" destOrd="0" presId="urn:microsoft.com/office/officeart/2008/layout/HexagonCluster"/>
    <dgm:cxn modelId="{3C12E4BF-C269-4562-A88C-0B226904B3B9}" type="presOf" srcId="{E0BC264B-EEB8-488F-83A2-B54AE4319E05}" destId="{280D9D87-6CD7-410C-8DDE-89066A612140}" srcOrd="0" destOrd="0" presId="urn:microsoft.com/office/officeart/2008/layout/HexagonCluster"/>
    <dgm:cxn modelId="{3425D9F7-3BFF-4360-BABD-EF5CC590406B}" type="presOf" srcId="{EF61E356-9847-4C4A-B744-CD96A0DF80A6}" destId="{6A996614-4E65-45B6-86D7-ECD6C78C66CC}" srcOrd="0" destOrd="0" presId="urn:microsoft.com/office/officeart/2008/layout/HexagonCluster"/>
    <dgm:cxn modelId="{BFB20678-51A8-4C95-8268-22D60CE295E5}" srcId="{97B80385-0930-4FFE-9C78-FD3939AD8184}" destId="{144CCCCC-3F2C-498A-8236-F1099BF95962}" srcOrd="1" destOrd="0" parTransId="{5E1ECA0A-EDB8-4A7A-AE0E-6DC7CA0A3945}" sibTransId="{A64E27D1-3E7C-4E80-B587-97AEF9C7FE7B}"/>
    <dgm:cxn modelId="{6C07578A-1CEB-4901-95E4-C2076FFD47E3}" type="presOf" srcId="{144CCCCC-3F2C-498A-8236-F1099BF95962}" destId="{32D0CC33-1270-46F5-9FDE-60E0852435A1}" srcOrd="0" destOrd="0" presId="urn:microsoft.com/office/officeart/2008/layout/HexagonCluster"/>
    <dgm:cxn modelId="{AEAAF95A-2EA8-4895-BA66-ACCA3156ED8A}" type="presOf" srcId="{DF104939-D80E-496D-89E6-7491A17A8265}" destId="{9141C02E-1086-46E9-9B5C-CBCA6F9AB636}" srcOrd="0" destOrd="0" presId="urn:microsoft.com/office/officeart/2008/layout/HexagonCluster"/>
    <dgm:cxn modelId="{6861797E-AE72-4BC4-BF13-247FE97AD16B}" type="presParOf" srcId="{FD4A568E-4C39-4682-8742-E4ECD07470DC}" destId="{2C9DBB54-71B8-478E-AB7C-84AAC95D8DB6}" srcOrd="0" destOrd="0" presId="urn:microsoft.com/office/officeart/2008/layout/HexagonCluster"/>
    <dgm:cxn modelId="{CDA61860-6CF1-42AA-9EA4-174AEDFB9C28}" type="presParOf" srcId="{2C9DBB54-71B8-478E-AB7C-84AAC95D8DB6}" destId="{6A996614-4E65-45B6-86D7-ECD6C78C66CC}" srcOrd="0" destOrd="0" presId="urn:microsoft.com/office/officeart/2008/layout/HexagonCluster"/>
    <dgm:cxn modelId="{85D45DA7-F662-42BC-9BD9-DA7C4AAD21DE}" type="presParOf" srcId="{FD4A568E-4C39-4682-8742-E4ECD07470DC}" destId="{937ACBE3-EF43-45E6-AE77-3207B1E6B201}" srcOrd="1" destOrd="0" presId="urn:microsoft.com/office/officeart/2008/layout/HexagonCluster"/>
    <dgm:cxn modelId="{F63A3D1D-2150-4740-A389-73EDD6B25692}" type="presParOf" srcId="{937ACBE3-EF43-45E6-AE77-3207B1E6B201}" destId="{5073A4F1-3A27-4397-94A4-39308E973BC2}" srcOrd="0" destOrd="0" presId="urn:microsoft.com/office/officeart/2008/layout/HexagonCluster"/>
    <dgm:cxn modelId="{6D93821B-2891-4C11-B3A6-C5D84F7B2CF2}" type="presParOf" srcId="{FD4A568E-4C39-4682-8742-E4ECD07470DC}" destId="{89B2C41E-FC0F-4AC1-87FC-132C437E322D}" srcOrd="2" destOrd="0" presId="urn:microsoft.com/office/officeart/2008/layout/HexagonCluster"/>
    <dgm:cxn modelId="{45301572-08B4-4576-B260-3B093AFF024B}" type="presParOf" srcId="{89B2C41E-FC0F-4AC1-87FC-132C437E322D}" destId="{280D9D87-6CD7-410C-8DDE-89066A612140}" srcOrd="0" destOrd="0" presId="urn:microsoft.com/office/officeart/2008/layout/HexagonCluster"/>
    <dgm:cxn modelId="{ECBA30D6-6B2E-4887-BA2F-D9E351A85FC6}" type="presParOf" srcId="{FD4A568E-4C39-4682-8742-E4ECD07470DC}" destId="{1B3B63CB-09C2-44F5-87AC-9BA26BDB85AC}" srcOrd="3" destOrd="0" presId="urn:microsoft.com/office/officeart/2008/layout/HexagonCluster"/>
    <dgm:cxn modelId="{EE65D658-BA08-4188-BF44-DF12EF8B4D5C}" type="presParOf" srcId="{1B3B63CB-09C2-44F5-87AC-9BA26BDB85AC}" destId="{2D4253E1-7F12-4234-9AB2-26CA40FE9388}" srcOrd="0" destOrd="0" presId="urn:microsoft.com/office/officeart/2008/layout/HexagonCluster"/>
    <dgm:cxn modelId="{917CA0C0-4331-4BB4-A4AE-E005DD065ABF}" type="presParOf" srcId="{FD4A568E-4C39-4682-8742-E4ECD07470DC}" destId="{98653A83-8049-48FA-A06F-B4ACCE35805F}" srcOrd="4" destOrd="0" presId="urn:microsoft.com/office/officeart/2008/layout/HexagonCluster"/>
    <dgm:cxn modelId="{388FBE8B-7064-44F0-A690-FA8D0839409F}" type="presParOf" srcId="{98653A83-8049-48FA-A06F-B4ACCE35805F}" destId="{32D0CC33-1270-46F5-9FDE-60E0852435A1}" srcOrd="0" destOrd="0" presId="urn:microsoft.com/office/officeart/2008/layout/HexagonCluster"/>
    <dgm:cxn modelId="{DE9A25F1-22B9-4C1E-BDE8-01DEC44D2265}" type="presParOf" srcId="{FD4A568E-4C39-4682-8742-E4ECD07470DC}" destId="{ADF133FD-C40E-4C88-A34D-7B3177D4E7F7}" srcOrd="5" destOrd="0" presId="urn:microsoft.com/office/officeart/2008/layout/HexagonCluster"/>
    <dgm:cxn modelId="{57C2FAFE-F8B8-408D-A5CB-9BE1D2423C6C}" type="presParOf" srcId="{ADF133FD-C40E-4C88-A34D-7B3177D4E7F7}" destId="{721CFEC4-C1EE-4033-80B8-387D6A734136}" srcOrd="0" destOrd="0" presId="urn:microsoft.com/office/officeart/2008/layout/HexagonCluster"/>
    <dgm:cxn modelId="{FB42B155-FD67-4EC0-9E9D-85C63C3DE688}" type="presParOf" srcId="{FD4A568E-4C39-4682-8742-E4ECD07470DC}" destId="{806D4D98-25DC-4923-848D-A104390BBBC1}" srcOrd="6" destOrd="0" presId="urn:microsoft.com/office/officeart/2008/layout/HexagonCluster"/>
    <dgm:cxn modelId="{2BB4EB92-766E-4017-9119-6A6F27FE5583}" type="presParOf" srcId="{806D4D98-25DC-4923-848D-A104390BBBC1}" destId="{91247E3D-B2A2-41FE-BBE3-9DBE5FF1FB88}" srcOrd="0" destOrd="0" presId="urn:microsoft.com/office/officeart/2008/layout/HexagonCluster"/>
    <dgm:cxn modelId="{E76B7DA8-EF6C-440B-AE66-7E8FBB7240EA}" type="presParOf" srcId="{FD4A568E-4C39-4682-8742-E4ECD07470DC}" destId="{DA2F9368-CC25-4E84-8696-F8BBD4682565}" srcOrd="7" destOrd="0" presId="urn:microsoft.com/office/officeart/2008/layout/HexagonCluster"/>
    <dgm:cxn modelId="{F0FD9D87-9D6D-4832-90C1-3B747502E5A5}" type="presParOf" srcId="{DA2F9368-CC25-4E84-8696-F8BBD4682565}" destId="{3CA6D311-1F18-4102-8433-62EAE5170529}" srcOrd="0" destOrd="0" presId="urn:microsoft.com/office/officeart/2008/layout/HexagonCluster"/>
    <dgm:cxn modelId="{3D8056F8-78D0-4D46-9D8F-64332FBC0A81}" type="presParOf" srcId="{FD4A568E-4C39-4682-8742-E4ECD07470DC}" destId="{C833A132-F921-4CF0-9784-049E55E5D2CD}" srcOrd="8" destOrd="0" presId="urn:microsoft.com/office/officeart/2008/layout/HexagonCluster"/>
    <dgm:cxn modelId="{8EDBAC52-F1FD-4CFC-AAD8-E8ABD0C75866}" type="presParOf" srcId="{C833A132-F921-4CF0-9784-049E55E5D2CD}" destId="{9141C02E-1086-46E9-9B5C-CBCA6F9AB636}" srcOrd="0" destOrd="0" presId="urn:microsoft.com/office/officeart/2008/layout/HexagonCluster"/>
    <dgm:cxn modelId="{6E05D0C8-6726-4614-9598-30A33875CD20}" type="presParOf" srcId="{FD4A568E-4C39-4682-8742-E4ECD07470DC}" destId="{7E4EB676-DF09-42E2-8039-4A17A2731ED5}" srcOrd="9" destOrd="0" presId="urn:microsoft.com/office/officeart/2008/layout/HexagonCluster"/>
    <dgm:cxn modelId="{82EB5A1B-07D0-47F0-83E8-634EEE5DC3DE}" type="presParOf" srcId="{7E4EB676-DF09-42E2-8039-4A17A2731ED5}" destId="{2056455B-0DC3-4A0A-9B7F-71652C32756D}" srcOrd="0" destOrd="0" presId="urn:microsoft.com/office/officeart/2008/layout/HexagonCluster"/>
    <dgm:cxn modelId="{829DE9C4-5AB8-43A1-AE3E-0BE2ED6C8A2A}" type="presParOf" srcId="{FD4A568E-4C39-4682-8742-E4ECD07470DC}" destId="{CE4FC1F1-F5CA-4B9E-A4CF-AC3F1234A3F1}" srcOrd="10" destOrd="0" presId="urn:microsoft.com/office/officeart/2008/layout/HexagonCluster"/>
    <dgm:cxn modelId="{59EA5917-4139-4B1B-B6E7-548666BB1211}" type="presParOf" srcId="{CE4FC1F1-F5CA-4B9E-A4CF-AC3F1234A3F1}" destId="{EC08168F-7E8F-421A-9502-E8AC2D217FE6}" srcOrd="0" destOrd="0" presId="urn:microsoft.com/office/officeart/2008/layout/HexagonCluster"/>
    <dgm:cxn modelId="{C87DE83D-4ACF-4A86-98CC-E5BCCA91C8CE}" type="presParOf" srcId="{FD4A568E-4C39-4682-8742-E4ECD07470DC}" destId="{4D9589E7-4AAF-4DDF-B566-6EE86BDCB545}" srcOrd="11" destOrd="0" presId="urn:microsoft.com/office/officeart/2008/layout/HexagonCluster"/>
    <dgm:cxn modelId="{987CC4C7-501E-44A0-B780-30426A6CF615}" type="presParOf" srcId="{4D9589E7-4AAF-4DDF-B566-6EE86BDCB545}" destId="{4A66E81F-716C-4330-B01D-2DE5C616D46D}" srcOrd="0" destOrd="0" presId="urn:microsoft.com/office/officeart/2008/layout/Hexagon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61C828-D3D7-4A4B-824D-52F3B7A3A607}">
      <dsp:nvSpPr>
        <dsp:cNvPr id="0" name=""/>
        <dsp:cNvSpPr/>
      </dsp:nvSpPr>
      <dsp:spPr>
        <a:xfrm>
          <a:off x="1693325" y="3051969"/>
          <a:ext cx="1967721" cy="1689632"/>
        </a:xfrm>
        <a:prstGeom prst="hexagon">
          <a:avLst>
            <a:gd name="adj" fmla="val 25000"/>
            <a:gd name="vf" fmla="val 115470"/>
          </a:avLst>
        </a:prstGeom>
        <a:solidFill>
          <a:schemeClr val="accent4">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6830" rIns="0" bIns="36830" numCol="1" spcCol="1270" anchor="ctr" anchorCtr="0">
          <a:noAutofit/>
        </a:bodyPr>
        <a:lstStyle/>
        <a:p>
          <a:pPr lvl="0" algn="ctr" defTabSz="1289050">
            <a:lnSpc>
              <a:spcPct val="90000"/>
            </a:lnSpc>
            <a:spcBef>
              <a:spcPct val="0"/>
            </a:spcBef>
            <a:spcAft>
              <a:spcPct val="35000"/>
            </a:spcAft>
          </a:pPr>
          <a:r>
            <a:rPr lang="en-NZ" sz="2900" b="0" kern="1200" dirty="0" smtClean="0">
              <a:effectLst>
                <a:outerShdw blurRad="38100" dist="38100" dir="2700000" algn="tl">
                  <a:srgbClr val="000000">
                    <a:alpha val="43137"/>
                  </a:srgbClr>
                </a:outerShdw>
              </a:effectLst>
            </a:rPr>
            <a:t>?</a:t>
          </a:r>
          <a:endParaRPr lang="en-NZ" sz="2900" b="0" kern="1200" dirty="0">
            <a:effectLst>
              <a:outerShdw blurRad="38100" dist="38100" dir="2700000" algn="tl">
                <a:srgbClr val="000000">
                  <a:alpha val="43137"/>
                </a:srgbClr>
              </a:outerShdw>
            </a:effectLst>
          </a:endParaRPr>
        </a:p>
      </dsp:txBody>
      <dsp:txXfrm>
        <a:off x="1998104" y="3313675"/>
        <a:ext cx="1358163" cy="1166220"/>
      </dsp:txXfrm>
    </dsp:sp>
    <dsp:sp modelId="{3F952CF6-182F-4622-9FC7-1219EE3455F6}">
      <dsp:nvSpPr>
        <dsp:cNvPr id="0" name=""/>
        <dsp:cNvSpPr/>
      </dsp:nvSpPr>
      <dsp:spPr>
        <a:xfrm>
          <a:off x="1740275" y="3807304"/>
          <a:ext cx="229532" cy="198068"/>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963E9FE-DE82-4202-AA8B-71BB1731B272}">
      <dsp:nvSpPr>
        <dsp:cNvPr id="0" name=""/>
        <dsp:cNvSpPr/>
      </dsp:nvSpPr>
      <dsp:spPr>
        <a:xfrm>
          <a:off x="0" y="2117672"/>
          <a:ext cx="1967721" cy="1689632"/>
        </a:xfrm>
        <a:prstGeom prst="hexagon">
          <a:avLst>
            <a:gd name="adj" fmla="val 25000"/>
            <a:gd name="vf" fmla="val 1154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4000" r="-14000"/>
          </a:stretch>
        </a:blip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E2A55B-AE6C-4727-A762-C4716B873C75}">
      <dsp:nvSpPr>
        <dsp:cNvPr id="0" name=""/>
        <dsp:cNvSpPr/>
      </dsp:nvSpPr>
      <dsp:spPr>
        <a:xfrm>
          <a:off x="1347982" y="3583124"/>
          <a:ext cx="229532" cy="198068"/>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995"/>
              <a:alphaOff val="0"/>
            </a:schemeClr>
          </a:solidFill>
          <a:prstDash val="solid"/>
        </a:ln>
        <a:effectLst/>
      </dsp:spPr>
      <dsp:style>
        <a:lnRef idx="2">
          <a:scrgbClr r="0" g="0" b="0"/>
        </a:lnRef>
        <a:fillRef idx="1">
          <a:scrgbClr r="0" g="0" b="0"/>
        </a:fillRef>
        <a:effectRef idx="0">
          <a:scrgbClr r="0" g="0" b="0"/>
        </a:effectRef>
        <a:fontRef idx="minor"/>
      </dsp:style>
    </dsp:sp>
    <dsp:sp modelId="{7A86D42D-42C4-4B3C-966C-C14137E1A620}">
      <dsp:nvSpPr>
        <dsp:cNvPr id="0" name=""/>
        <dsp:cNvSpPr/>
      </dsp:nvSpPr>
      <dsp:spPr>
        <a:xfrm>
          <a:off x="3386650" y="2112577"/>
          <a:ext cx="1967721" cy="1689632"/>
        </a:xfrm>
        <a:prstGeom prst="hexagon">
          <a:avLst>
            <a:gd name="adj" fmla="val 25000"/>
            <a:gd name="vf" fmla="val 115470"/>
          </a:avLst>
        </a:prstGeom>
        <a:solidFill>
          <a:schemeClr val="accent4">
            <a:hueOff val="0"/>
            <a:satOff val="0"/>
            <a:lumOff val="-2157"/>
            <a:alphaOff val="0"/>
          </a:schemeClr>
        </a:solidFill>
        <a:ln w="19050" cap="rnd" cmpd="sng" algn="ctr">
          <a:solidFill>
            <a:schemeClr val="accent4">
              <a:hueOff val="0"/>
              <a:satOff val="0"/>
              <a:lumOff val="-215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6830" rIns="0" bIns="36830" numCol="1" spcCol="1270" anchor="ctr" anchorCtr="0">
          <a:noAutofit/>
        </a:bodyPr>
        <a:lstStyle/>
        <a:p>
          <a:pPr lvl="0" algn="ctr" defTabSz="1289050">
            <a:lnSpc>
              <a:spcPct val="90000"/>
            </a:lnSpc>
            <a:spcBef>
              <a:spcPct val="0"/>
            </a:spcBef>
            <a:spcAft>
              <a:spcPct val="35000"/>
            </a:spcAft>
          </a:pPr>
          <a:r>
            <a:rPr lang="en-NZ" sz="2900" b="0" kern="1200" dirty="0" smtClean="0">
              <a:effectLst>
                <a:outerShdw blurRad="38100" dist="38100" dir="2700000" algn="tl">
                  <a:srgbClr val="000000">
                    <a:alpha val="43137"/>
                  </a:srgbClr>
                </a:outerShdw>
              </a:effectLst>
            </a:rPr>
            <a:t>giving</a:t>
          </a:r>
          <a:endParaRPr lang="en-NZ" sz="2900" b="0" kern="1200" dirty="0">
            <a:effectLst>
              <a:outerShdw blurRad="38100" dist="38100" dir="2700000" algn="tl">
                <a:srgbClr val="000000">
                  <a:alpha val="43137"/>
                </a:srgbClr>
              </a:outerShdw>
            </a:effectLst>
          </a:endParaRPr>
        </a:p>
      </dsp:txBody>
      <dsp:txXfrm>
        <a:off x="3691429" y="2374283"/>
        <a:ext cx="1358163" cy="1166220"/>
      </dsp:txXfrm>
    </dsp:sp>
    <dsp:sp modelId="{5A151EA2-9558-4FE9-BB51-7F09B0D4C036}">
      <dsp:nvSpPr>
        <dsp:cNvPr id="0" name=""/>
        <dsp:cNvSpPr/>
      </dsp:nvSpPr>
      <dsp:spPr>
        <a:xfrm>
          <a:off x="4740893" y="3574207"/>
          <a:ext cx="229532" cy="198068"/>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1991"/>
              <a:alphaOff val="0"/>
            </a:schemeClr>
          </a:solidFill>
          <a:prstDash val="solid"/>
        </a:ln>
        <a:effectLst/>
      </dsp:spPr>
      <dsp:style>
        <a:lnRef idx="2">
          <a:scrgbClr r="0" g="0" b="0"/>
        </a:lnRef>
        <a:fillRef idx="1">
          <a:scrgbClr r="0" g="0" b="0"/>
        </a:fillRef>
        <a:effectRef idx="0">
          <a:scrgbClr r="0" g="0" b="0"/>
        </a:effectRef>
        <a:fontRef idx="minor"/>
      </dsp:style>
    </dsp:sp>
    <dsp:sp modelId="{9C750467-0117-45E6-8E5A-149E8FFDC321}">
      <dsp:nvSpPr>
        <dsp:cNvPr id="0" name=""/>
        <dsp:cNvSpPr/>
      </dsp:nvSpPr>
      <dsp:spPr>
        <a:xfrm>
          <a:off x="5078932" y="3048148"/>
          <a:ext cx="1967721" cy="1689632"/>
        </a:xfrm>
        <a:prstGeom prst="hexagon">
          <a:avLst>
            <a:gd name="adj" fmla="val 25000"/>
            <a:gd name="vf" fmla="val 1154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1000" r="-11000"/>
          </a:stretch>
        </a:blipFill>
        <a:ln w="19050" cap="rnd" cmpd="sng" algn="ctr">
          <a:solidFill>
            <a:schemeClr val="accent4">
              <a:hueOff val="0"/>
              <a:satOff val="0"/>
              <a:lumOff val="-2157"/>
              <a:alphaOff val="0"/>
            </a:schemeClr>
          </a:solidFill>
          <a:prstDash val="solid"/>
        </a:ln>
        <a:effectLst/>
      </dsp:spPr>
      <dsp:style>
        <a:lnRef idx="2">
          <a:scrgbClr r="0" g="0" b="0"/>
        </a:lnRef>
        <a:fillRef idx="1">
          <a:scrgbClr r="0" g="0" b="0"/>
        </a:fillRef>
        <a:effectRef idx="0">
          <a:scrgbClr r="0" g="0" b="0"/>
        </a:effectRef>
        <a:fontRef idx="minor"/>
      </dsp:style>
    </dsp:sp>
    <dsp:sp modelId="{F6F5F062-B5B7-484C-B262-355D92218001}">
      <dsp:nvSpPr>
        <dsp:cNvPr id="0" name=""/>
        <dsp:cNvSpPr/>
      </dsp:nvSpPr>
      <dsp:spPr>
        <a:xfrm>
          <a:off x="5126925" y="3800298"/>
          <a:ext cx="229532" cy="198068"/>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2986"/>
              <a:alphaOff val="0"/>
            </a:schemeClr>
          </a:solidFill>
          <a:prstDash val="solid"/>
        </a:ln>
        <a:effectLst/>
      </dsp:spPr>
      <dsp:style>
        <a:lnRef idx="2">
          <a:scrgbClr r="0" g="0" b="0"/>
        </a:lnRef>
        <a:fillRef idx="1">
          <a:scrgbClr r="0" g="0" b="0"/>
        </a:fillRef>
        <a:effectRef idx="0">
          <a:scrgbClr r="0" g="0" b="0"/>
        </a:effectRef>
        <a:fontRef idx="minor"/>
      </dsp:style>
    </dsp:sp>
    <dsp:sp modelId="{A80A83AB-5D31-45C1-882B-D4E18D180EFD}">
      <dsp:nvSpPr>
        <dsp:cNvPr id="0" name=""/>
        <dsp:cNvSpPr/>
      </dsp:nvSpPr>
      <dsp:spPr>
        <a:xfrm>
          <a:off x="1693325" y="1184011"/>
          <a:ext cx="1967721" cy="1689632"/>
        </a:xfrm>
        <a:prstGeom prst="hexagon">
          <a:avLst>
            <a:gd name="adj" fmla="val 25000"/>
            <a:gd name="vf" fmla="val 115470"/>
          </a:avLst>
        </a:prstGeom>
        <a:solidFill>
          <a:schemeClr val="accent4">
            <a:hueOff val="0"/>
            <a:satOff val="0"/>
            <a:lumOff val="-4313"/>
            <a:alphaOff val="0"/>
          </a:schemeClr>
        </a:solidFill>
        <a:ln w="19050" cap="rnd" cmpd="sng" algn="ctr">
          <a:solidFill>
            <a:schemeClr val="accent4">
              <a:hueOff val="0"/>
              <a:satOff val="0"/>
              <a:lumOff val="-431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6830" rIns="0" bIns="36830" numCol="1" spcCol="1270" anchor="ctr" anchorCtr="0">
          <a:noAutofit/>
        </a:bodyPr>
        <a:lstStyle/>
        <a:p>
          <a:pPr lvl="0" algn="ctr" defTabSz="1289050">
            <a:lnSpc>
              <a:spcPct val="90000"/>
            </a:lnSpc>
            <a:spcBef>
              <a:spcPct val="0"/>
            </a:spcBef>
            <a:spcAft>
              <a:spcPct val="35000"/>
            </a:spcAft>
          </a:pPr>
          <a:r>
            <a:rPr lang="en-NZ" sz="2900" b="0" kern="1200" dirty="0" smtClean="0">
              <a:effectLst>
                <a:outerShdw blurRad="38100" dist="38100" dir="2700000" algn="tl">
                  <a:srgbClr val="000000">
                    <a:alpha val="43137"/>
                  </a:srgbClr>
                </a:outerShdw>
              </a:effectLst>
            </a:rPr>
            <a:t>prayer</a:t>
          </a:r>
          <a:endParaRPr lang="en-NZ" sz="2900" b="0" kern="1200" dirty="0">
            <a:effectLst>
              <a:outerShdw blurRad="38100" dist="38100" dir="2700000" algn="tl">
                <a:srgbClr val="000000">
                  <a:alpha val="43137"/>
                </a:srgbClr>
              </a:outerShdw>
            </a:effectLst>
          </a:endParaRPr>
        </a:p>
      </dsp:txBody>
      <dsp:txXfrm>
        <a:off x="1998104" y="1445717"/>
        <a:ext cx="1358163" cy="1166220"/>
      </dsp:txXfrm>
    </dsp:sp>
    <dsp:sp modelId="{789EDF0B-C4CE-4A55-AE67-267D7C5BB605}">
      <dsp:nvSpPr>
        <dsp:cNvPr id="0" name=""/>
        <dsp:cNvSpPr/>
      </dsp:nvSpPr>
      <dsp:spPr>
        <a:xfrm>
          <a:off x="3032961" y="1206939"/>
          <a:ext cx="229532" cy="198068"/>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3982"/>
              <a:alphaOff val="0"/>
            </a:schemeClr>
          </a:solidFill>
          <a:prstDash val="solid"/>
        </a:ln>
        <a:effectLst/>
      </dsp:spPr>
      <dsp:style>
        <a:lnRef idx="2">
          <a:scrgbClr r="0" g="0" b="0"/>
        </a:lnRef>
        <a:fillRef idx="1">
          <a:scrgbClr r="0" g="0" b="0"/>
        </a:fillRef>
        <a:effectRef idx="0">
          <a:scrgbClr r="0" g="0" b="0"/>
        </a:effectRef>
        <a:fontRef idx="minor"/>
      </dsp:style>
    </dsp:sp>
    <dsp:sp modelId="{08A2DBEA-41A3-4DCD-8E7D-3A4481B924C9}">
      <dsp:nvSpPr>
        <dsp:cNvPr id="0" name=""/>
        <dsp:cNvSpPr/>
      </dsp:nvSpPr>
      <dsp:spPr>
        <a:xfrm>
          <a:off x="3386650" y="244619"/>
          <a:ext cx="1967721" cy="1689632"/>
        </a:xfrm>
        <a:prstGeom prst="hexagon">
          <a:avLst>
            <a:gd name="adj" fmla="val 25000"/>
            <a:gd name="vf" fmla="val 11547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14000" r="-14000"/>
          </a:stretch>
        </a:blipFill>
        <a:ln w="19050" cap="rnd" cmpd="sng" algn="ctr">
          <a:solidFill>
            <a:schemeClr val="accent4">
              <a:hueOff val="0"/>
              <a:satOff val="0"/>
              <a:lumOff val="-4313"/>
              <a:alphaOff val="0"/>
            </a:schemeClr>
          </a:solidFill>
          <a:prstDash val="solid"/>
        </a:ln>
        <a:effectLst/>
      </dsp:spPr>
      <dsp:style>
        <a:lnRef idx="2">
          <a:scrgbClr r="0" g="0" b="0"/>
        </a:lnRef>
        <a:fillRef idx="1">
          <a:scrgbClr r="0" g="0" b="0"/>
        </a:fillRef>
        <a:effectRef idx="0">
          <a:scrgbClr r="0" g="0" b="0"/>
        </a:effectRef>
        <a:fontRef idx="minor"/>
      </dsp:style>
    </dsp:sp>
    <dsp:sp modelId="{5E0F5DE9-6E64-4506-8ED5-6C029CACE5C4}">
      <dsp:nvSpPr>
        <dsp:cNvPr id="0" name=""/>
        <dsp:cNvSpPr/>
      </dsp:nvSpPr>
      <dsp:spPr>
        <a:xfrm>
          <a:off x="3441946" y="992948"/>
          <a:ext cx="229532" cy="198068"/>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4977"/>
              <a:alphaOff val="0"/>
            </a:schemeClr>
          </a:solidFill>
          <a:prstDash val="solid"/>
        </a:ln>
        <a:effectLst/>
      </dsp:spPr>
      <dsp:style>
        <a:lnRef idx="2">
          <a:scrgbClr r="0" g="0" b="0"/>
        </a:lnRef>
        <a:fillRef idx="1">
          <a:scrgbClr r="0" g="0" b="0"/>
        </a:fillRef>
        <a:effectRef idx="0">
          <a:scrgbClr r="0" g="0" b="0"/>
        </a:effectRef>
        <a:fontRef idx="minor"/>
      </dsp:style>
    </dsp:sp>
    <dsp:sp modelId="{6A996614-4E65-45B6-86D7-ECD6C78C66CC}">
      <dsp:nvSpPr>
        <dsp:cNvPr id="0" name=""/>
        <dsp:cNvSpPr/>
      </dsp:nvSpPr>
      <dsp:spPr>
        <a:xfrm>
          <a:off x="5078932" y="1180190"/>
          <a:ext cx="1967721" cy="1689632"/>
        </a:xfrm>
        <a:prstGeom prst="hexagon">
          <a:avLst>
            <a:gd name="adj" fmla="val 25000"/>
            <a:gd name="vf" fmla="val 115470"/>
          </a:avLst>
        </a:prstGeom>
        <a:solidFill>
          <a:schemeClr val="accent4">
            <a:hueOff val="0"/>
            <a:satOff val="0"/>
            <a:lumOff val="-6470"/>
            <a:alphaOff val="0"/>
          </a:schemeClr>
        </a:solidFill>
        <a:ln w="19050" cap="rnd" cmpd="sng" algn="ctr">
          <a:solidFill>
            <a:schemeClr val="accent4">
              <a:hueOff val="0"/>
              <a:satOff val="0"/>
              <a:lumOff val="-647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6830" rIns="0" bIns="36830" numCol="1" spcCol="1270" anchor="ctr" anchorCtr="0">
          <a:noAutofit/>
        </a:bodyPr>
        <a:lstStyle/>
        <a:p>
          <a:pPr lvl="0" algn="ctr" defTabSz="1289050">
            <a:lnSpc>
              <a:spcPct val="90000"/>
            </a:lnSpc>
            <a:spcBef>
              <a:spcPct val="0"/>
            </a:spcBef>
            <a:spcAft>
              <a:spcPct val="35000"/>
            </a:spcAft>
          </a:pPr>
          <a:r>
            <a:rPr lang="en-NZ" sz="2900" b="0" kern="1200" dirty="0" smtClean="0">
              <a:effectLst>
                <a:outerShdw blurRad="38100" dist="38100" dir="2700000" algn="tl">
                  <a:srgbClr val="000000">
                    <a:alpha val="43137"/>
                  </a:srgbClr>
                </a:outerShdw>
              </a:effectLst>
            </a:rPr>
            <a:t>service</a:t>
          </a:r>
          <a:endParaRPr lang="en-NZ" sz="2900" b="0" kern="1200" dirty="0">
            <a:effectLst>
              <a:outerShdw blurRad="38100" dist="38100" dir="2700000" algn="tl">
                <a:srgbClr val="000000">
                  <a:alpha val="43137"/>
                </a:srgbClr>
              </a:outerShdw>
            </a:effectLst>
          </a:endParaRPr>
        </a:p>
      </dsp:txBody>
      <dsp:txXfrm>
        <a:off x="5383711" y="1441896"/>
        <a:ext cx="1358163" cy="1166220"/>
      </dsp:txXfrm>
    </dsp:sp>
    <dsp:sp modelId="{5073A4F1-3A27-4397-94A4-39308E973BC2}">
      <dsp:nvSpPr>
        <dsp:cNvPr id="0" name=""/>
        <dsp:cNvSpPr/>
      </dsp:nvSpPr>
      <dsp:spPr>
        <a:xfrm>
          <a:off x="6781647" y="1929156"/>
          <a:ext cx="229532" cy="198068"/>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5972"/>
              <a:alphaOff val="0"/>
            </a:schemeClr>
          </a:solidFill>
          <a:prstDash val="solid"/>
        </a:ln>
        <a:effectLst/>
      </dsp:spPr>
      <dsp:style>
        <a:lnRef idx="2">
          <a:scrgbClr r="0" g="0" b="0"/>
        </a:lnRef>
        <a:fillRef idx="1">
          <a:scrgbClr r="0" g="0" b="0"/>
        </a:fillRef>
        <a:effectRef idx="0">
          <a:scrgbClr r="0" g="0" b="0"/>
        </a:effectRef>
        <a:fontRef idx="minor"/>
      </dsp:style>
    </dsp:sp>
    <dsp:sp modelId="{280D9D87-6CD7-410C-8DDE-89066A612140}">
      <dsp:nvSpPr>
        <dsp:cNvPr id="0" name=""/>
        <dsp:cNvSpPr/>
      </dsp:nvSpPr>
      <dsp:spPr>
        <a:xfrm>
          <a:off x="6772257" y="2130409"/>
          <a:ext cx="1967721" cy="1689632"/>
        </a:xfrm>
        <a:prstGeom prst="hexagon">
          <a:avLst>
            <a:gd name="adj" fmla="val 25000"/>
            <a:gd name="vf" fmla="val 11547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15000" r="-15000"/>
          </a:stretch>
        </a:blipFill>
        <a:ln w="19050" cap="rnd" cmpd="sng" algn="ctr">
          <a:solidFill>
            <a:schemeClr val="accent4">
              <a:hueOff val="0"/>
              <a:satOff val="0"/>
              <a:lumOff val="-6470"/>
              <a:alphaOff val="0"/>
            </a:schemeClr>
          </a:solidFill>
          <a:prstDash val="solid"/>
        </a:ln>
        <a:effectLst/>
      </dsp:spPr>
      <dsp:style>
        <a:lnRef idx="2">
          <a:scrgbClr r="0" g="0" b="0"/>
        </a:lnRef>
        <a:fillRef idx="1">
          <a:scrgbClr r="0" g="0" b="0"/>
        </a:fillRef>
        <a:effectRef idx="0">
          <a:scrgbClr r="0" g="0" b="0"/>
        </a:effectRef>
        <a:fontRef idx="minor"/>
      </dsp:style>
    </dsp:sp>
    <dsp:sp modelId="{2D4253E1-7F12-4234-9AB2-26CA40FE9388}">
      <dsp:nvSpPr>
        <dsp:cNvPr id="0" name=""/>
        <dsp:cNvSpPr/>
      </dsp:nvSpPr>
      <dsp:spPr>
        <a:xfrm>
          <a:off x="7156203" y="2160342"/>
          <a:ext cx="229532" cy="198068"/>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6968"/>
              <a:alphaOff val="0"/>
            </a:schemeClr>
          </a:solidFill>
          <a:prstDash val="solid"/>
        </a:ln>
        <a:effectLst/>
      </dsp:spPr>
      <dsp:style>
        <a:lnRef idx="2">
          <a:scrgbClr r="0" g="0" b="0"/>
        </a:lnRef>
        <a:fillRef idx="1">
          <a:scrgbClr r="0" g="0" b="0"/>
        </a:fillRef>
        <a:effectRef idx="0">
          <a:scrgbClr r="0" g="0" b="0"/>
        </a:effectRef>
        <a:fontRef idx="minor"/>
      </dsp:style>
    </dsp:sp>
    <dsp:sp modelId="{E65451DD-951B-40B3-BF62-3E274B825FB2}">
      <dsp:nvSpPr>
        <dsp:cNvPr id="0" name=""/>
        <dsp:cNvSpPr/>
      </dsp:nvSpPr>
      <dsp:spPr>
        <a:xfrm>
          <a:off x="6772257" y="262452"/>
          <a:ext cx="1967721" cy="1689632"/>
        </a:xfrm>
        <a:prstGeom prst="hexagon">
          <a:avLst>
            <a:gd name="adj" fmla="val 25000"/>
            <a:gd name="vf" fmla="val 115470"/>
          </a:avLst>
        </a:prstGeom>
        <a:solidFill>
          <a:schemeClr val="accent4">
            <a:hueOff val="0"/>
            <a:satOff val="0"/>
            <a:lumOff val="-8627"/>
            <a:alphaOff val="0"/>
          </a:schemeClr>
        </a:solidFill>
        <a:ln w="19050" cap="rnd" cmpd="sng" algn="ctr">
          <a:solidFill>
            <a:schemeClr val="accent4">
              <a:hueOff val="0"/>
              <a:satOff val="0"/>
              <a:lumOff val="-862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6830" rIns="0" bIns="36830" numCol="1" spcCol="1270" anchor="ctr" anchorCtr="0">
          <a:noAutofit/>
        </a:bodyPr>
        <a:lstStyle/>
        <a:p>
          <a:pPr lvl="0" algn="ctr" defTabSz="1289050">
            <a:lnSpc>
              <a:spcPct val="90000"/>
            </a:lnSpc>
            <a:spcBef>
              <a:spcPct val="0"/>
            </a:spcBef>
            <a:spcAft>
              <a:spcPct val="35000"/>
            </a:spcAft>
          </a:pPr>
          <a:r>
            <a:rPr lang="en-NZ" sz="2900" b="0" kern="1200" dirty="0" smtClean="0">
              <a:effectLst>
                <a:outerShdw blurRad="38100" dist="38100" dir="2700000" algn="tl">
                  <a:srgbClr val="000000">
                    <a:alpha val="43137"/>
                  </a:srgbClr>
                </a:outerShdw>
              </a:effectLst>
            </a:rPr>
            <a:t>?</a:t>
          </a:r>
          <a:endParaRPr lang="en-NZ" sz="2900" b="0" kern="1200" dirty="0">
            <a:effectLst>
              <a:outerShdw blurRad="38100" dist="38100" dir="2700000" algn="tl">
                <a:srgbClr val="000000">
                  <a:alpha val="43137"/>
                </a:srgbClr>
              </a:outerShdw>
            </a:effectLst>
          </a:endParaRPr>
        </a:p>
      </dsp:txBody>
      <dsp:txXfrm>
        <a:off x="7077036" y="524158"/>
        <a:ext cx="1358163" cy="1166220"/>
      </dsp:txXfrm>
    </dsp:sp>
    <dsp:sp modelId="{D27E59F5-F41A-4F85-9CAF-27D5CA221CC9}">
      <dsp:nvSpPr>
        <dsp:cNvPr id="0" name=""/>
        <dsp:cNvSpPr/>
      </dsp:nvSpPr>
      <dsp:spPr>
        <a:xfrm>
          <a:off x="8474972" y="1019697"/>
          <a:ext cx="229532" cy="198068"/>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7963"/>
              <a:alphaOff val="0"/>
            </a:schemeClr>
          </a:solidFill>
          <a:prstDash val="solid"/>
        </a:ln>
        <a:effectLst/>
      </dsp:spPr>
      <dsp:style>
        <a:lnRef idx="2">
          <a:scrgbClr r="0" g="0" b="0"/>
        </a:lnRef>
        <a:fillRef idx="1">
          <a:scrgbClr r="0" g="0" b="0"/>
        </a:fillRef>
        <a:effectRef idx="0">
          <a:scrgbClr r="0" g="0" b="0"/>
        </a:effectRef>
        <a:fontRef idx="minor"/>
      </dsp:style>
    </dsp:sp>
    <dsp:sp modelId="{3122EC78-6C19-4333-BE1E-BC6CF093A4FB}">
      <dsp:nvSpPr>
        <dsp:cNvPr id="0" name=""/>
        <dsp:cNvSpPr/>
      </dsp:nvSpPr>
      <dsp:spPr>
        <a:xfrm>
          <a:off x="8465582" y="1205028"/>
          <a:ext cx="1967721" cy="1689632"/>
        </a:xfrm>
        <a:prstGeom prst="hexagon">
          <a:avLst>
            <a:gd name="adj" fmla="val 25000"/>
            <a:gd name="vf" fmla="val 115470"/>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14000" r="-14000"/>
          </a:stretch>
        </a:blipFill>
        <a:ln w="19050" cap="rnd" cmpd="sng" algn="ctr">
          <a:solidFill>
            <a:schemeClr val="accent4">
              <a:hueOff val="0"/>
              <a:satOff val="0"/>
              <a:lumOff val="-8627"/>
              <a:alphaOff val="0"/>
            </a:schemeClr>
          </a:solidFill>
          <a:prstDash val="solid"/>
        </a:ln>
        <a:effectLst/>
      </dsp:spPr>
      <dsp:style>
        <a:lnRef idx="2">
          <a:scrgbClr r="0" g="0" b="0"/>
        </a:lnRef>
        <a:fillRef idx="1">
          <a:scrgbClr r="0" g="0" b="0"/>
        </a:fillRef>
        <a:effectRef idx="0">
          <a:scrgbClr r="0" g="0" b="0"/>
        </a:effectRef>
        <a:fontRef idx="minor"/>
      </dsp:style>
    </dsp:sp>
    <dsp:sp modelId="{2A5D68D5-761C-4D9C-A631-2C91B68D8896}">
      <dsp:nvSpPr>
        <dsp:cNvPr id="0" name=""/>
        <dsp:cNvSpPr/>
      </dsp:nvSpPr>
      <dsp:spPr>
        <a:xfrm>
          <a:off x="8857875" y="1242604"/>
          <a:ext cx="229532" cy="198068"/>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8958"/>
              <a:alphaOff val="0"/>
            </a:schemeClr>
          </a:solidFill>
          <a:prstDash val="solid"/>
        </a:ln>
        <a:effectLst/>
      </dsp:spPr>
      <dsp:style>
        <a:lnRef idx="2">
          <a:scrgbClr r="0" g="0" b="0"/>
        </a:lnRef>
        <a:fillRef idx="1">
          <a:scrgbClr r="0" g="0" b="0"/>
        </a:fillRef>
        <a:effectRef idx="0">
          <a:scrgbClr r="0" g="0" b="0"/>
        </a:effectRef>
        <a:fontRef idx="minor"/>
      </dsp:style>
    </dsp:sp>
    <dsp:sp modelId="{32D0CC33-1270-46F5-9FDE-60E0852435A1}">
      <dsp:nvSpPr>
        <dsp:cNvPr id="0" name=""/>
        <dsp:cNvSpPr/>
      </dsp:nvSpPr>
      <dsp:spPr>
        <a:xfrm>
          <a:off x="8465582" y="3069801"/>
          <a:ext cx="1967721" cy="1689632"/>
        </a:xfrm>
        <a:prstGeom prst="hexagon">
          <a:avLst>
            <a:gd name="adj" fmla="val 25000"/>
            <a:gd name="vf" fmla="val 115470"/>
          </a:avLst>
        </a:prstGeom>
        <a:solidFill>
          <a:schemeClr val="accent4">
            <a:hueOff val="0"/>
            <a:satOff val="0"/>
            <a:lumOff val="-10783"/>
            <a:alphaOff val="0"/>
          </a:schemeClr>
        </a:solidFill>
        <a:ln w="19050" cap="rnd" cmpd="sng" algn="ctr">
          <a:solidFill>
            <a:schemeClr val="accent4">
              <a:hueOff val="0"/>
              <a:satOff val="0"/>
              <a:lumOff val="-1078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6830" rIns="0" bIns="36830" numCol="1" spcCol="1270" anchor="ctr" anchorCtr="0">
          <a:noAutofit/>
        </a:bodyPr>
        <a:lstStyle/>
        <a:p>
          <a:pPr lvl="0" algn="ctr" defTabSz="1289050">
            <a:lnSpc>
              <a:spcPct val="90000"/>
            </a:lnSpc>
            <a:spcBef>
              <a:spcPct val="0"/>
            </a:spcBef>
            <a:spcAft>
              <a:spcPct val="35000"/>
            </a:spcAft>
          </a:pPr>
          <a:r>
            <a:rPr lang="en-NZ" sz="2900" b="0" kern="1200" dirty="0" smtClean="0">
              <a:effectLst>
                <a:outerShdw blurRad="38100" dist="38100" dir="2700000" algn="tl">
                  <a:srgbClr val="000000">
                    <a:alpha val="43137"/>
                  </a:srgbClr>
                </a:outerShdw>
              </a:effectLst>
            </a:rPr>
            <a:t>worship</a:t>
          </a:r>
          <a:endParaRPr lang="en-NZ" sz="2900" b="0" kern="1200" dirty="0">
            <a:effectLst>
              <a:outerShdw blurRad="38100" dist="38100" dir="2700000" algn="tl">
                <a:srgbClr val="000000">
                  <a:alpha val="43137"/>
                </a:srgbClr>
              </a:outerShdw>
            </a:effectLst>
          </a:endParaRPr>
        </a:p>
      </dsp:txBody>
      <dsp:txXfrm>
        <a:off x="8770361" y="3331507"/>
        <a:ext cx="1358163" cy="1166220"/>
      </dsp:txXfrm>
    </dsp:sp>
    <dsp:sp modelId="{721CFEC4-C1EE-4033-80B8-387D6A734136}">
      <dsp:nvSpPr>
        <dsp:cNvPr id="0" name=""/>
        <dsp:cNvSpPr/>
      </dsp:nvSpPr>
      <dsp:spPr>
        <a:xfrm>
          <a:off x="8855788" y="4549901"/>
          <a:ext cx="229532" cy="198068"/>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9954"/>
              <a:alphaOff val="0"/>
            </a:schemeClr>
          </a:solidFill>
          <a:prstDash val="solid"/>
        </a:ln>
        <a:effectLst/>
      </dsp:spPr>
      <dsp:style>
        <a:lnRef idx="2">
          <a:scrgbClr r="0" g="0" b="0"/>
        </a:lnRef>
        <a:fillRef idx="1">
          <a:scrgbClr r="0" g="0" b="0"/>
        </a:fillRef>
        <a:effectRef idx="0">
          <a:scrgbClr r="0" g="0" b="0"/>
        </a:effectRef>
        <a:fontRef idx="minor"/>
      </dsp:style>
    </dsp:sp>
    <dsp:sp modelId="{91247E3D-B2A2-41FE-BBE3-9DBE5FF1FB88}">
      <dsp:nvSpPr>
        <dsp:cNvPr id="0" name=""/>
        <dsp:cNvSpPr/>
      </dsp:nvSpPr>
      <dsp:spPr>
        <a:xfrm>
          <a:off x="6772257" y="3995182"/>
          <a:ext cx="1967721" cy="1689632"/>
        </a:xfrm>
        <a:prstGeom prst="hexagon">
          <a:avLst>
            <a:gd name="adj" fmla="val 25000"/>
            <a:gd name="vf" fmla="val 115470"/>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l="-14000" r="-14000"/>
          </a:stretch>
        </a:blipFill>
        <a:ln w="19050" cap="rnd" cmpd="sng" algn="ctr">
          <a:solidFill>
            <a:schemeClr val="accent4">
              <a:hueOff val="0"/>
              <a:satOff val="0"/>
              <a:lumOff val="-10783"/>
              <a:alphaOff val="0"/>
            </a:schemeClr>
          </a:solidFill>
          <a:prstDash val="solid"/>
        </a:ln>
        <a:effectLst/>
      </dsp:spPr>
      <dsp:style>
        <a:lnRef idx="2">
          <a:scrgbClr r="0" g="0" b="0"/>
        </a:lnRef>
        <a:fillRef idx="1">
          <a:scrgbClr r="0" g="0" b="0"/>
        </a:fillRef>
        <a:effectRef idx="0">
          <a:scrgbClr r="0" g="0" b="0"/>
        </a:effectRef>
        <a:fontRef idx="minor"/>
      </dsp:style>
    </dsp:sp>
    <dsp:sp modelId="{3CA6D311-1F18-4102-8433-62EAE5170529}">
      <dsp:nvSpPr>
        <dsp:cNvPr id="0" name=""/>
        <dsp:cNvSpPr/>
      </dsp:nvSpPr>
      <dsp:spPr>
        <a:xfrm>
          <a:off x="8490622" y="4736506"/>
          <a:ext cx="229532" cy="198068"/>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10949"/>
              <a:alphaOff val="0"/>
            </a:schemeClr>
          </a:solidFill>
          <a:prstDash val="solid"/>
        </a:ln>
        <a:effectLst/>
      </dsp:spPr>
      <dsp:style>
        <a:lnRef idx="2">
          <a:scrgbClr r="0" g="0" b="0"/>
        </a:lnRef>
        <a:fillRef idx="1">
          <a:scrgbClr r="0" g="0" b="0"/>
        </a:fillRef>
        <a:effectRef idx="0">
          <a:scrgbClr r="0" g="0" b="0"/>
        </a:effectRef>
        <a:fontRef idx="minor"/>
      </dsp:style>
    </dsp:sp>
    <dsp:sp modelId="{9141C02E-1086-46E9-9B5C-CBCA6F9AB636}">
      <dsp:nvSpPr>
        <dsp:cNvPr id="0" name=""/>
        <dsp:cNvSpPr/>
      </dsp:nvSpPr>
      <dsp:spPr>
        <a:xfrm>
          <a:off x="3384563" y="3984355"/>
          <a:ext cx="1967721" cy="1689632"/>
        </a:xfrm>
        <a:prstGeom prst="hexagon">
          <a:avLst>
            <a:gd name="adj" fmla="val 25000"/>
            <a:gd name="vf" fmla="val 115470"/>
          </a:avLst>
        </a:prstGeom>
        <a:solidFill>
          <a:schemeClr val="accent4">
            <a:hueOff val="0"/>
            <a:satOff val="0"/>
            <a:lumOff val="-12940"/>
            <a:alphaOff val="0"/>
          </a:schemeClr>
        </a:solidFill>
        <a:ln w="19050" cap="rnd" cmpd="sng" algn="ctr">
          <a:solidFill>
            <a:schemeClr val="accent4">
              <a:hueOff val="0"/>
              <a:satOff val="0"/>
              <a:lumOff val="-1294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6830" rIns="0" bIns="36830" numCol="1" spcCol="1270" anchor="ctr" anchorCtr="0">
          <a:noAutofit/>
        </a:bodyPr>
        <a:lstStyle/>
        <a:p>
          <a:pPr lvl="0" algn="ctr" defTabSz="1289050">
            <a:lnSpc>
              <a:spcPct val="90000"/>
            </a:lnSpc>
            <a:spcBef>
              <a:spcPct val="0"/>
            </a:spcBef>
            <a:spcAft>
              <a:spcPct val="35000"/>
            </a:spcAft>
          </a:pPr>
          <a:r>
            <a:rPr lang="en-NZ" sz="2900" b="0" kern="1200" dirty="0" smtClean="0">
              <a:effectLst>
                <a:outerShdw blurRad="38100" dist="38100" dir="2700000" algn="tl">
                  <a:srgbClr val="000000">
                    <a:alpha val="43137"/>
                  </a:srgbClr>
                </a:outerShdw>
              </a:effectLst>
            </a:rPr>
            <a:t>bible study</a:t>
          </a:r>
          <a:endParaRPr lang="en-NZ" sz="2900" b="0" kern="1200" dirty="0">
            <a:effectLst>
              <a:outerShdw blurRad="38100" dist="38100" dir="2700000" algn="tl">
                <a:srgbClr val="000000">
                  <a:alpha val="43137"/>
                </a:srgbClr>
              </a:outerShdw>
            </a:effectLst>
          </a:endParaRPr>
        </a:p>
      </dsp:txBody>
      <dsp:txXfrm>
        <a:off x="3689342" y="4246061"/>
        <a:ext cx="1358163" cy="1166220"/>
      </dsp:txXfrm>
    </dsp:sp>
    <dsp:sp modelId="{2056455B-0DC3-4A0A-9B7F-71652C32756D}">
      <dsp:nvSpPr>
        <dsp:cNvPr id="0" name=""/>
        <dsp:cNvSpPr/>
      </dsp:nvSpPr>
      <dsp:spPr>
        <a:xfrm>
          <a:off x="3440903" y="4733322"/>
          <a:ext cx="229532" cy="198068"/>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11945"/>
              <a:alphaOff val="0"/>
            </a:schemeClr>
          </a:solidFill>
          <a:prstDash val="solid"/>
        </a:ln>
        <a:effectLst/>
      </dsp:spPr>
      <dsp:style>
        <a:lnRef idx="2">
          <a:scrgbClr r="0" g="0" b="0"/>
        </a:lnRef>
        <a:fillRef idx="1">
          <a:scrgbClr r="0" g="0" b="0"/>
        </a:fillRef>
        <a:effectRef idx="0">
          <a:scrgbClr r="0" g="0" b="0"/>
        </a:effectRef>
        <a:fontRef idx="minor"/>
      </dsp:style>
    </dsp:sp>
    <dsp:sp modelId="{EC08168F-7E8F-421A-9502-E8AC2D217FE6}">
      <dsp:nvSpPr>
        <dsp:cNvPr id="0" name=""/>
        <dsp:cNvSpPr/>
      </dsp:nvSpPr>
      <dsp:spPr>
        <a:xfrm>
          <a:off x="1692281" y="4923748"/>
          <a:ext cx="1967721" cy="1689632"/>
        </a:xfrm>
        <a:prstGeom prst="hexagon">
          <a:avLst>
            <a:gd name="adj" fmla="val 25000"/>
            <a:gd name="vf" fmla="val 115470"/>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t="-26000" b="-26000"/>
          </a:stretch>
        </a:blipFill>
        <a:ln w="19050" cap="rnd" cmpd="sng" algn="ctr">
          <a:solidFill>
            <a:schemeClr val="accent4">
              <a:hueOff val="0"/>
              <a:satOff val="0"/>
              <a:lumOff val="-12940"/>
              <a:alphaOff val="0"/>
            </a:schemeClr>
          </a:solidFill>
          <a:prstDash val="solid"/>
        </a:ln>
        <a:effectLst/>
      </dsp:spPr>
      <dsp:style>
        <a:lnRef idx="2">
          <a:scrgbClr r="0" g="0" b="0"/>
        </a:lnRef>
        <a:fillRef idx="1">
          <a:scrgbClr r="0" g="0" b="0"/>
        </a:fillRef>
        <a:effectRef idx="0">
          <a:scrgbClr r="0" g="0" b="0"/>
        </a:effectRef>
        <a:fontRef idx="minor"/>
      </dsp:style>
    </dsp:sp>
    <dsp:sp modelId="{4A66E81F-716C-4330-B01D-2DE5C616D46D}">
      <dsp:nvSpPr>
        <dsp:cNvPr id="0" name=""/>
        <dsp:cNvSpPr/>
      </dsp:nvSpPr>
      <dsp:spPr>
        <a:xfrm>
          <a:off x="3030874" y="4947312"/>
          <a:ext cx="229532" cy="198068"/>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1294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61C828-D3D7-4A4B-824D-52F3B7A3A607}">
      <dsp:nvSpPr>
        <dsp:cNvPr id="0" name=""/>
        <dsp:cNvSpPr/>
      </dsp:nvSpPr>
      <dsp:spPr>
        <a:xfrm>
          <a:off x="2480886" y="2172632"/>
          <a:ext cx="1522836" cy="1307620"/>
        </a:xfrm>
        <a:prstGeom prst="hexagon">
          <a:avLst>
            <a:gd name="adj" fmla="val 25000"/>
            <a:gd name="vf" fmla="val 115470"/>
          </a:avLst>
        </a:prstGeom>
        <a:solidFill>
          <a:schemeClr val="accent4">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7940" rIns="0" bIns="27940" numCol="1" spcCol="1270" anchor="ctr" anchorCtr="0">
          <a:noAutofit/>
        </a:bodyPr>
        <a:lstStyle/>
        <a:p>
          <a:pPr lvl="0" algn="ctr" defTabSz="977900">
            <a:lnSpc>
              <a:spcPct val="90000"/>
            </a:lnSpc>
            <a:spcBef>
              <a:spcPct val="0"/>
            </a:spcBef>
            <a:spcAft>
              <a:spcPct val="35000"/>
            </a:spcAft>
          </a:pPr>
          <a:r>
            <a:rPr lang="en-NZ" sz="2200" b="0" kern="1200" dirty="0" smtClean="0">
              <a:effectLst>
                <a:outerShdw blurRad="38100" dist="38100" dir="2700000" algn="tl">
                  <a:srgbClr val="000000">
                    <a:alpha val="43137"/>
                  </a:srgbClr>
                </a:outerShdw>
              </a:effectLst>
            </a:rPr>
            <a:t>?</a:t>
          </a:r>
          <a:endParaRPr lang="en-NZ" sz="2200" b="0" kern="1200" dirty="0">
            <a:effectLst>
              <a:outerShdw blurRad="38100" dist="38100" dir="2700000" algn="tl">
                <a:srgbClr val="000000">
                  <a:alpha val="43137"/>
                </a:srgbClr>
              </a:outerShdw>
            </a:effectLst>
          </a:endParaRPr>
        </a:p>
      </dsp:txBody>
      <dsp:txXfrm>
        <a:off x="2716757" y="2375169"/>
        <a:ext cx="1051094" cy="902546"/>
      </dsp:txXfrm>
    </dsp:sp>
    <dsp:sp modelId="{3F952CF6-182F-4622-9FC7-1219EE3455F6}">
      <dsp:nvSpPr>
        <dsp:cNvPr id="0" name=""/>
        <dsp:cNvSpPr/>
      </dsp:nvSpPr>
      <dsp:spPr>
        <a:xfrm>
          <a:off x="2517221" y="2757192"/>
          <a:ext cx="177637" cy="153286"/>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963E9FE-DE82-4202-AA8B-71BB1731B272}">
      <dsp:nvSpPr>
        <dsp:cNvPr id="0" name=""/>
        <dsp:cNvSpPr/>
      </dsp:nvSpPr>
      <dsp:spPr>
        <a:xfrm>
          <a:off x="1170407" y="1449571"/>
          <a:ext cx="1522836" cy="1307620"/>
        </a:xfrm>
        <a:prstGeom prst="hexagon">
          <a:avLst>
            <a:gd name="adj" fmla="val 25000"/>
            <a:gd name="vf" fmla="val 11547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4000" r="-14000"/>
          </a:stretch>
        </a:blip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E2A55B-AE6C-4727-A762-C4716B873C75}">
      <dsp:nvSpPr>
        <dsp:cNvPr id="0" name=""/>
        <dsp:cNvSpPr/>
      </dsp:nvSpPr>
      <dsp:spPr>
        <a:xfrm>
          <a:off x="2213623" y="2583697"/>
          <a:ext cx="177637" cy="153286"/>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995"/>
              <a:alphaOff val="0"/>
            </a:schemeClr>
          </a:solidFill>
          <a:prstDash val="solid"/>
        </a:ln>
        <a:effectLst/>
      </dsp:spPr>
      <dsp:style>
        <a:lnRef idx="2">
          <a:scrgbClr r="0" g="0" b="0"/>
        </a:lnRef>
        <a:fillRef idx="1">
          <a:scrgbClr r="0" g="0" b="0"/>
        </a:fillRef>
        <a:effectRef idx="0">
          <a:scrgbClr r="0" g="0" b="0"/>
        </a:effectRef>
        <a:fontRef idx="minor"/>
      </dsp:style>
    </dsp:sp>
    <dsp:sp modelId="{7A86D42D-42C4-4B3C-966C-C14137E1A620}">
      <dsp:nvSpPr>
        <dsp:cNvPr id="0" name=""/>
        <dsp:cNvSpPr/>
      </dsp:nvSpPr>
      <dsp:spPr>
        <a:xfrm>
          <a:off x="3791365" y="1445628"/>
          <a:ext cx="1522836" cy="1307620"/>
        </a:xfrm>
        <a:prstGeom prst="hexagon">
          <a:avLst>
            <a:gd name="adj" fmla="val 25000"/>
            <a:gd name="vf" fmla="val 115470"/>
          </a:avLst>
        </a:prstGeom>
        <a:solidFill>
          <a:schemeClr val="accent4">
            <a:hueOff val="0"/>
            <a:satOff val="0"/>
            <a:lumOff val="-2157"/>
            <a:alphaOff val="0"/>
          </a:schemeClr>
        </a:solidFill>
        <a:ln w="19050" cap="rnd" cmpd="sng" algn="ctr">
          <a:solidFill>
            <a:schemeClr val="accent4">
              <a:hueOff val="0"/>
              <a:satOff val="0"/>
              <a:lumOff val="-215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7940" rIns="0" bIns="27940" numCol="1" spcCol="1270" anchor="ctr" anchorCtr="0">
          <a:noAutofit/>
        </a:bodyPr>
        <a:lstStyle/>
        <a:p>
          <a:pPr lvl="0" algn="ctr" defTabSz="977900">
            <a:lnSpc>
              <a:spcPct val="90000"/>
            </a:lnSpc>
            <a:spcBef>
              <a:spcPct val="0"/>
            </a:spcBef>
            <a:spcAft>
              <a:spcPct val="35000"/>
            </a:spcAft>
          </a:pPr>
          <a:r>
            <a:rPr lang="en-NZ" sz="2200" b="0" kern="1200" dirty="0" smtClean="0">
              <a:effectLst>
                <a:outerShdw blurRad="38100" dist="38100" dir="2700000" algn="tl">
                  <a:srgbClr val="000000">
                    <a:alpha val="43137"/>
                  </a:srgbClr>
                </a:outerShdw>
              </a:effectLst>
            </a:rPr>
            <a:t>giving</a:t>
          </a:r>
          <a:endParaRPr lang="en-NZ" sz="2200" b="0" kern="1200" dirty="0">
            <a:effectLst>
              <a:outerShdw blurRad="38100" dist="38100" dir="2700000" algn="tl">
                <a:srgbClr val="000000">
                  <a:alpha val="43137"/>
                </a:srgbClr>
              </a:outerShdw>
            </a:effectLst>
          </a:endParaRPr>
        </a:p>
      </dsp:txBody>
      <dsp:txXfrm>
        <a:off x="4027236" y="1648165"/>
        <a:ext cx="1051094" cy="902546"/>
      </dsp:txXfrm>
    </dsp:sp>
    <dsp:sp modelId="{5A151EA2-9558-4FE9-BB51-7F09B0D4C036}">
      <dsp:nvSpPr>
        <dsp:cNvPr id="0" name=""/>
        <dsp:cNvSpPr/>
      </dsp:nvSpPr>
      <dsp:spPr>
        <a:xfrm>
          <a:off x="4839425" y="2576797"/>
          <a:ext cx="177637" cy="153286"/>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1991"/>
              <a:alphaOff val="0"/>
            </a:schemeClr>
          </a:solidFill>
          <a:prstDash val="solid"/>
        </a:ln>
        <a:effectLst/>
      </dsp:spPr>
      <dsp:style>
        <a:lnRef idx="2">
          <a:scrgbClr r="0" g="0" b="0"/>
        </a:lnRef>
        <a:fillRef idx="1">
          <a:scrgbClr r="0" g="0" b="0"/>
        </a:fillRef>
        <a:effectRef idx="0">
          <a:scrgbClr r="0" g="0" b="0"/>
        </a:effectRef>
        <a:fontRef idx="minor"/>
      </dsp:style>
    </dsp:sp>
    <dsp:sp modelId="{9C750467-0117-45E6-8E5A-149E8FFDC321}">
      <dsp:nvSpPr>
        <dsp:cNvPr id="0" name=""/>
        <dsp:cNvSpPr/>
      </dsp:nvSpPr>
      <dsp:spPr>
        <a:xfrm>
          <a:off x="5101037" y="2169674"/>
          <a:ext cx="1522836" cy="1307620"/>
        </a:xfrm>
        <a:prstGeom prst="hexagon">
          <a:avLst>
            <a:gd name="adj" fmla="val 25000"/>
            <a:gd name="vf" fmla="val 11547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1000" r="-11000"/>
          </a:stretch>
        </a:blipFill>
        <a:ln w="19050" cap="rnd" cmpd="sng" algn="ctr">
          <a:solidFill>
            <a:schemeClr val="accent4">
              <a:hueOff val="0"/>
              <a:satOff val="0"/>
              <a:lumOff val="-2157"/>
              <a:alphaOff val="0"/>
            </a:schemeClr>
          </a:solidFill>
          <a:prstDash val="solid"/>
        </a:ln>
        <a:effectLst/>
      </dsp:spPr>
      <dsp:style>
        <a:lnRef idx="2">
          <a:scrgbClr r="0" g="0" b="0"/>
        </a:lnRef>
        <a:fillRef idx="1">
          <a:scrgbClr r="0" g="0" b="0"/>
        </a:fillRef>
        <a:effectRef idx="0">
          <a:scrgbClr r="0" g="0" b="0"/>
        </a:effectRef>
        <a:fontRef idx="minor"/>
      </dsp:style>
    </dsp:sp>
    <dsp:sp modelId="{F6F5F062-B5B7-484C-B262-355D92218001}">
      <dsp:nvSpPr>
        <dsp:cNvPr id="0" name=""/>
        <dsp:cNvSpPr/>
      </dsp:nvSpPr>
      <dsp:spPr>
        <a:xfrm>
          <a:off x="5138179" y="2751770"/>
          <a:ext cx="177637" cy="153286"/>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2986"/>
              <a:alphaOff val="0"/>
            </a:schemeClr>
          </a:solidFill>
          <a:prstDash val="solid"/>
        </a:ln>
        <a:effectLst/>
      </dsp:spPr>
      <dsp:style>
        <a:lnRef idx="2">
          <a:scrgbClr r="0" g="0" b="0"/>
        </a:lnRef>
        <a:fillRef idx="1">
          <a:scrgbClr r="0" g="0" b="0"/>
        </a:fillRef>
        <a:effectRef idx="0">
          <a:scrgbClr r="0" g="0" b="0"/>
        </a:effectRef>
        <a:fontRef idx="minor"/>
      </dsp:style>
    </dsp:sp>
    <dsp:sp modelId="{A80A83AB-5D31-45C1-882B-D4E18D180EFD}">
      <dsp:nvSpPr>
        <dsp:cNvPr id="0" name=""/>
        <dsp:cNvSpPr/>
      </dsp:nvSpPr>
      <dsp:spPr>
        <a:xfrm>
          <a:off x="2480886" y="727003"/>
          <a:ext cx="1522836" cy="1307620"/>
        </a:xfrm>
        <a:prstGeom prst="hexagon">
          <a:avLst>
            <a:gd name="adj" fmla="val 25000"/>
            <a:gd name="vf" fmla="val 115470"/>
          </a:avLst>
        </a:prstGeom>
        <a:solidFill>
          <a:schemeClr val="accent4">
            <a:hueOff val="0"/>
            <a:satOff val="0"/>
            <a:lumOff val="-4313"/>
            <a:alphaOff val="0"/>
          </a:schemeClr>
        </a:solidFill>
        <a:ln w="19050" cap="rnd" cmpd="sng" algn="ctr">
          <a:solidFill>
            <a:schemeClr val="accent4">
              <a:hueOff val="0"/>
              <a:satOff val="0"/>
              <a:lumOff val="-431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7940" rIns="0" bIns="27940" numCol="1" spcCol="1270" anchor="ctr" anchorCtr="0">
          <a:noAutofit/>
        </a:bodyPr>
        <a:lstStyle/>
        <a:p>
          <a:pPr lvl="0" algn="ctr" defTabSz="977900">
            <a:lnSpc>
              <a:spcPct val="90000"/>
            </a:lnSpc>
            <a:spcBef>
              <a:spcPct val="0"/>
            </a:spcBef>
            <a:spcAft>
              <a:spcPct val="35000"/>
            </a:spcAft>
          </a:pPr>
          <a:r>
            <a:rPr lang="en-NZ" sz="2200" b="0" kern="1200" dirty="0" smtClean="0">
              <a:effectLst>
                <a:outerShdw blurRad="38100" dist="38100" dir="2700000" algn="tl">
                  <a:srgbClr val="000000">
                    <a:alpha val="43137"/>
                  </a:srgbClr>
                </a:outerShdw>
              </a:effectLst>
            </a:rPr>
            <a:t>prayer</a:t>
          </a:r>
          <a:endParaRPr lang="en-NZ" sz="2200" b="0" kern="1200" dirty="0">
            <a:effectLst>
              <a:outerShdw blurRad="38100" dist="38100" dir="2700000" algn="tl">
                <a:srgbClr val="000000">
                  <a:alpha val="43137"/>
                </a:srgbClr>
              </a:outerShdw>
            </a:effectLst>
          </a:endParaRPr>
        </a:p>
      </dsp:txBody>
      <dsp:txXfrm>
        <a:off x="2716757" y="929540"/>
        <a:ext cx="1051094" cy="902546"/>
      </dsp:txXfrm>
    </dsp:sp>
    <dsp:sp modelId="{789EDF0B-C4CE-4A55-AE67-267D7C5BB605}">
      <dsp:nvSpPr>
        <dsp:cNvPr id="0" name=""/>
        <dsp:cNvSpPr/>
      </dsp:nvSpPr>
      <dsp:spPr>
        <a:xfrm>
          <a:off x="3517642" y="744747"/>
          <a:ext cx="177637" cy="153286"/>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3982"/>
              <a:alphaOff val="0"/>
            </a:schemeClr>
          </a:solidFill>
          <a:prstDash val="solid"/>
        </a:ln>
        <a:effectLst/>
      </dsp:spPr>
      <dsp:style>
        <a:lnRef idx="2">
          <a:scrgbClr r="0" g="0" b="0"/>
        </a:lnRef>
        <a:fillRef idx="1">
          <a:scrgbClr r="0" g="0" b="0"/>
        </a:fillRef>
        <a:effectRef idx="0">
          <a:scrgbClr r="0" g="0" b="0"/>
        </a:effectRef>
        <a:fontRef idx="minor"/>
      </dsp:style>
    </dsp:sp>
    <dsp:sp modelId="{08A2DBEA-41A3-4DCD-8E7D-3A4481B924C9}">
      <dsp:nvSpPr>
        <dsp:cNvPr id="0" name=""/>
        <dsp:cNvSpPr/>
      </dsp:nvSpPr>
      <dsp:spPr>
        <a:xfrm>
          <a:off x="3791365" y="0"/>
          <a:ext cx="1522836" cy="1307620"/>
        </a:xfrm>
        <a:prstGeom prst="hexagon">
          <a:avLst>
            <a:gd name="adj" fmla="val 25000"/>
            <a:gd name="vf" fmla="val 11547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14000" r="-14000"/>
          </a:stretch>
        </a:blipFill>
        <a:ln w="19050" cap="rnd" cmpd="sng" algn="ctr">
          <a:solidFill>
            <a:schemeClr val="accent4">
              <a:hueOff val="0"/>
              <a:satOff val="0"/>
              <a:lumOff val="-4313"/>
              <a:alphaOff val="0"/>
            </a:schemeClr>
          </a:solidFill>
          <a:prstDash val="solid"/>
        </a:ln>
        <a:effectLst/>
      </dsp:spPr>
      <dsp:style>
        <a:lnRef idx="2">
          <a:scrgbClr r="0" g="0" b="0"/>
        </a:lnRef>
        <a:fillRef idx="1">
          <a:scrgbClr r="0" g="0" b="0"/>
        </a:fillRef>
        <a:effectRef idx="0">
          <a:scrgbClr r="0" g="0" b="0"/>
        </a:effectRef>
        <a:fontRef idx="minor"/>
      </dsp:style>
    </dsp:sp>
    <dsp:sp modelId="{5E0F5DE9-6E64-4506-8ED5-6C029CACE5C4}">
      <dsp:nvSpPr>
        <dsp:cNvPr id="0" name=""/>
        <dsp:cNvSpPr/>
      </dsp:nvSpPr>
      <dsp:spPr>
        <a:xfrm>
          <a:off x="3834159" y="579138"/>
          <a:ext cx="177637" cy="153286"/>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4977"/>
              <a:alphaOff val="0"/>
            </a:schemeClr>
          </a:solidFill>
          <a:prstDash val="solid"/>
        </a:ln>
        <a:effectLst/>
      </dsp:spPr>
      <dsp:style>
        <a:lnRef idx="2">
          <a:scrgbClr r="0" g="0" b="0"/>
        </a:lnRef>
        <a:fillRef idx="1">
          <a:scrgbClr r="0" g="0" b="0"/>
        </a:fillRef>
        <a:effectRef idx="0">
          <a:scrgbClr r="0" g="0" b="0"/>
        </a:effectRef>
        <a:fontRef idx="minor"/>
      </dsp:style>
    </dsp:sp>
    <dsp:sp modelId="{6A996614-4E65-45B6-86D7-ECD6C78C66CC}">
      <dsp:nvSpPr>
        <dsp:cNvPr id="0" name=""/>
        <dsp:cNvSpPr/>
      </dsp:nvSpPr>
      <dsp:spPr>
        <a:xfrm>
          <a:off x="5101037" y="724046"/>
          <a:ext cx="1522836" cy="1307620"/>
        </a:xfrm>
        <a:prstGeom prst="hexagon">
          <a:avLst>
            <a:gd name="adj" fmla="val 25000"/>
            <a:gd name="vf" fmla="val 115470"/>
          </a:avLst>
        </a:prstGeom>
        <a:solidFill>
          <a:schemeClr val="accent4">
            <a:hueOff val="0"/>
            <a:satOff val="0"/>
            <a:lumOff val="-6470"/>
            <a:alphaOff val="0"/>
          </a:schemeClr>
        </a:solidFill>
        <a:ln w="19050" cap="rnd" cmpd="sng" algn="ctr">
          <a:solidFill>
            <a:schemeClr val="accent4">
              <a:hueOff val="0"/>
              <a:satOff val="0"/>
              <a:lumOff val="-647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7940" rIns="0" bIns="27940" numCol="1" spcCol="1270" anchor="ctr" anchorCtr="0">
          <a:noAutofit/>
        </a:bodyPr>
        <a:lstStyle/>
        <a:p>
          <a:pPr lvl="0" algn="ctr" defTabSz="977900">
            <a:lnSpc>
              <a:spcPct val="90000"/>
            </a:lnSpc>
            <a:spcBef>
              <a:spcPct val="0"/>
            </a:spcBef>
            <a:spcAft>
              <a:spcPct val="35000"/>
            </a:spcAft>
          </a:pPr>
          <a:r>
            <a:rPr lang="en-NZ" sz="2200" b="0" kern="1200" dirty="0" smtClean="0">
              <a:effectLst>
                <a:outerShdw blurRad="38100" dist="38100" dir="2700000" algn="tl">
                  <a:srgbClr val="000000">
                    <a:alpha val="43137"/>
                  </a:srgbClr>
                </a:outerShdw>
              </a:effectLst>
            </a:rPr>
            <a:t>service</a:t>
          </a:r>
          <a:endParaRPr lang="en-NZ" sz="2200" b="0" kern="1200" dirty="0">
            <a:effectLst>
              <a:outerShdw blurRad="38100" dist="38100" dir="2700000" algn="tl">
                <a:srgbClr val="000000">
                  <a:alpha val="43137"/>
                </a:srgbClr>
              </a:outerShdw>
            </a:effectLst>
          </a:endParaRPr>
        </a:p>
      </dsp:txBody>
      <dsp:txXfrm>
        <a:off x="5336908" y="926583"/>
        <a:ext cx="1051094" cy="902546"/>
      </dsp:txXfrm>
    </dsp:sp>
    <dsp:sp modelId="{5073A4F1-3A27-4397-94A4-39308E973BC2}">
      <dsp:nvSpPr>
        <dsp:cNvPr id="0" name=""/>
        <dsp:cNvSpPr/>
      </dsp:nvSpPr>
      <dsp:spPr>
        <a:xfrm>
          <a:off x="6418783" y="1303677"/>
          <a:ext cx="177637" cy="153286"/>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5972"/>
              <a:alphaOff val="0"/>
            </a:schemeClr>
          </a:solidFill>
          <a:prstDash val="solid"/>
        </a:ln>
        <a:effectLst/>
      </dsp:spPr>
      <dsp:style>
        <a:lnRef idx="2">
          <a:scrgbClr r="0" g="0" b="0"/>
        </a:lnRef>
        <a:fillRef idx="1">
          <a:scrgbClr r="0" g="0" b="0"/>
        </a:fillRef>
        <a:effectRef idx="0">
          <a:scrgbClr r="0" g="0" b="0"/>
        </a:effectRef>
        <a:fontRef idx="minor"/>
      </dsp:style>
    </dsp:sp>
    <dsp:sp modelId="{280D9D87-6CD7-410C-8DDE-89066A612140}">
      <dsp:nvSpPr>
        <dsp:cNvPr id="0" name=""/>
        <dsp:cNvSpPr/>
      </dsp:nvSpPr>
      <dsp:spPr>
        <a:xfrm>
          <a:off x="6411516" y="1459429"/>
          <a:ext cx="1522836" cy="1307620"/>
        </a:xfrm>
        <a:prstGeom prst="hexagon">
          <a:avLst>
            <a:gd name="adj" fmla="val 25000"/>
            <a:gd name="vf" fmla="val 11547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15000" r="-15000"/>
          </a:stretch>
        </a:blipFill>
        <a:ln w="19050" cap="rnd" cmpd="sng" algn="ctr">
          <a:solidFill>
            <a:schemeClr val="accent4">
              <a:hueOff val="0"/>
              <a:satOff val="0"/>
              <a:lumOff val="-6470"/>
              <a:alphaOff val="0"/>
            </a:schemeClr>
          </a:solidFill>
          <a:prstDash val="solid"/>
        </a:ln>
        <a:effectLst/>
      </dsp:spPr>
      <dsp:style>
        <a:lnRef idx="2">
          <a:scrgbClr r="0" g="0" b="0"/>
        </a:lnRef>
        <a:fillRef idx="1">
          <a:scrgbClr r="0" g="0" b="0"/>
        </a:fillRef>
        <a:effectRef idx="0">
          <a:scrgbClr r="0" g="0" b="0"/>
        </a:effectRef>
        <a:fontRef idx="minor"/>
      </dsp:style>
    </dsp:sp>
    <dsp:sp modelId="{2D4253E1-7F12-4234-9AB2-26CA40FE9388}">
      <dsp:nvSpPr>
        <dsp:cNvPr id="0" name=""/>
        <dsp:cNvSpPr/>
      </dsp:nvSpPr>
      <dsp:spPr>
        <a:xfrm>
          <a:off x="6708654" y="1482594"/>
          <a:ext cx="177637" cy="153286"/>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6968"/>
              <a:alphaOff val="0"/>
            </a:schemeClr>
          </a:solidFill>
          <a:prstDash val="solid"/>
        </a:ln>
        <a:effectLst/>
      </dsp:spPr>
      <dsp:style>
        <a:lnRef idx="2">
          <a:scrgbClr r="0" g="0" b="0"/>
        </a:lnRef>
        <a:fillRef idx="1">
          <a:scrgbClr r="0" g="0" b="0"/>
        </a:fillRef>
        <a:effectRef idx="0">
          <a:scrgbClr r="0" g="0" b="0"/>
        </a:effectRef>
        <a:fontRef idx="minor"/>
      </dsp:style>
    </dsp:sp>
    <dsp:sp modelId="{E65451DD-951B-40B3-BF62-3E274B825FB2}">
      <dsp:nvSpPr>
        <dsp:cNvPr id="0" name=""/>
        <dsp:cNvSpPr/>
      </dsp:nvSpPr>
      <dsp:spPr>
        <a:xfrm>
          <a:off x="6411516" y="13800"/>
          <a:ext cx="1522836" cy="1307620"/>
        </a:xfrm>
        <a:prstGeom prst="hexagon">
          <a:avLst>
            <a:gd name="adj" fmla="val 25000"/>
            <a:gd name="vf" fmla="val 115470"/>
          </a:avLst>
        </a:prstGeom>
        <a:solidFill>
          <a:schemeClr val="accent4">
            <a:hueOff val="0"/>
            <a:satOff val="0"/>
            <a:lumOff val="-8627"/>
            <a:alphaOff val="0"/>
          </a:schemeClr>
        </a:solidFill>
        <a:ln w="19050" cap="rnd" cmpd="sng" algn="ctr">
          <a:solidFill>
            <a:schemeClr val="accent4">
              <a:hueOff val="0"/>
              <a:satOff val="0"/>
              <a:lumOff val="-862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7940" rIns="0" bIns="27940" numCol="1" spcCol="1270" anchor="ctr" anchorCtr="0">
          <a:noAutofit/>
        </a:bodyPr>
        <a:lstStyle/>
        <a:p>
          <a:pPr lvl="0" algn="ctr" defTabSz="977900">
            <a:lnSpc>
              <a:spcPct val="90000"/>
            </a:lnSpc>
            <a:spcBef>
              <a:spcPct val="0"/>
            </a:spcBef>
            <a:spcAft>
              <a:spcPct val="35000"/>
            </a:spcAft>
          </a:pPr>
          <a:r>
            <a:rPr lang="en-NZ" sz="2200" b="0" kern="1200" dirty="0" smtClean="0">
              <a:effectLst>
                <a:outerShdw blurRad="38100" dist="38100" dir="2700000" algn="tl">
                  <a:srgbClr val="000000">
                    <a:alpha val="43137"/>
                  </a:srgbClr>
                </a:outerShdw>
              </a:effectLst>
            </a:rPr>
            <a:t>?</a:t>
          </a:r>
          <a:endParaRPr lang="en-NZ" sz="2200" b="0" kern="1200" dirty="0">
            <a:effectLst>
              <a:outerShdw blurRad="38100" dist="38100" dir="2700000" algn="tl">
                <a:srgbClr val="000000">
                  <a:alpha val="43137"/>
                </a:srgbClr>
              </a:outerShdw>
            </a:effectLst>
          </a:endParaRPr>
        </a:p>
      </dsp:txBody>
      <dsp:txXfrm>
        <a:off x="6647387" y="216337"/>
        <a:ext cx="1051094" cy="902546"/>
      </dsp:txXfrm>
    </dsp:sp>
    <dsp:sp modelId="{D27E59F5-F41A-4F85-9CAF-27D5CA221CC9}">
      <dsp:nvSpPr>
        <dsp:cNvPr id="0" name=""/>
        <dsp:cNvSpPr/>
      </dsp:nvSpPr>
      <dsp:spPr>
        <a:xfrm>
          <a:off x="7729262" y="599839"/>
          <a:ext cx="177637" cy="153286"/>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7963"/>
              <a:alphaOff val="0"/>
            </a:schemeClr>
          </a:solidFill>
          <a:prstDash val="solid"/>
        </a:ln>
        <a:effectLst/>
      </dsp:spPr>
      <dsp:style>
        <a:lnRef idx="2">
          <a:scrgbClr r="0" g="0" b="0"/>
        </a:lnRef>
        <a:fillRef idx="1">
          <a:scrgbClr r="0" g="0" b="0"/>
        </a:fillRef>
        <a:effectRef idx="0">
          <a:scrgbClr r="0" g="0" b="0"/>
        </a:effectRef>
        <a:fontRef idx="minor"/>
      </dsp:style>
    </dsp:sp>
    <dsp:sp modelId="{3122EC78-6C19-4333-BE1E-BC6CF093A4FB}">
      <dsp:nvSpPr>
        <dsp:cNvPr id="0" name=""/>
        <dsp:cNvSpPr/>
      </dsp:nvSpPr>
      <dsp:spPr>
        <a:xfrm>
          <a:off x="7721995" y="743268"/>
          <a:ext cx="1522836" cy="1307620"/>
        </a:xfrm>
        <a:prstGeom prst="hexagon">
          <a:avLst>
            <a:gd name="adj" fmla="val 25000"/>
            <a:gd name="vf" fmla="val 115470"/>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14000" r="-14000"/>
          </a:stretch>
        </a:blipFill>
        <a:ln w="19050" cap="rnd" cmpd="sng" algn="ctr">
          <a:solidFill>
            <a:schemeClr val="accent4">
              <a:hueOff val="0"/>
              <a:satOff val="0"/>
              <a:lumOff val="-8627"/>
              <a:alphaOff val="0"/>
            </a:schemeClr>
          </a:solidFill>
          <a:prstDash val="solid"/>
        </a:ln>
        <a:effectLst/>
      </dsp:spPr>
      <dsp:style>
        <a:lnRef idx="2">
          <a:scrgbClr r="0" g="0" b="0"/>
        </a:lnRef>
        <a:fillRef idx="1">
          <a:scrgbClr r="0" g="0" b="0"/>
        </a:fillRef>
        <a:effectRef idx="0">
          <a:scrgbClr r="0" g="0" b="0"/>
        </a:effectRef>
        <a:fontRef idx="minor"/>
      </dsp:style>
    </dsp:sp>
    <dsp:sp modelId="{2A5D68D5-761C-4D9C-A631-2C91B68D8896}">
      <dsp:nvSpPr>
        <dsp:cNvPr id="0" name=""/>
        <dsp:cNvSpPr/>
      </dsp:nvSpPr>
      <dsp:spPr>
        <a:xfrm>
          <a:off x="8025593" y="772349"/>
          <a:ext cx="177637" cy="153286"/>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8958"/>
              <a:alphaOff val="0"/>
            </a:schemeClr>
          </a:solidFill>
          <a:prstDash val="solid"/>
        </a:ln>
        <a:effectLst/>
      </dsp:spPr>
      <dsp:style>
        <a:lnRef idx="2">
          <a:scrgbClr r="0" g="0" b="0"/>
        </a:lnRef>
        <a:fillRef idx="1">
          <a:scrgbClr r="0" g="0" b="0"/>
        </a:fillRef>
        <a:effectRef idx="0">
          <a:scrgbClr r="0" g="0" b="0"/>
        </a:effectRef>
        <a:fontRef idx="minor"/>
      </dsp:style>
    </dsp:sp>
    <dsp:sp modelId="{32D0CC33-1270-46F5-9FDE-60E0852435A1}">
      <dsp:nvSpPr>
        <dsp:cNvPr id="0" name=""/>
        <dsp:cNvSpPr/>
      </dsp:nvSpPr>
      <dsp:spPr>
        <a:xfrm>
          <a:off x="7721995" y="2186432"/>
          <a:ext cx="1522836" cy="1307620"/>
        </a:xfrm>
        <a:prstGeom prst="hexagon">
          <a:avLst>
            <a:gd name="adj" fmla="val 25000"/>
            <a:gd name="vf" fmla="val 115470"/>
          </a:avLst>
        </a:prstGeom>
        <a:solidFill>
          <a:schemeClr val="accent4">
            <a:hueOff val="0"/>
            <a:satOff val="0"/>
            <a:lumOff val="-10783"/>
            <a:alphaOff val="0"/>
          </a:schemeClr>
        </a:solidFill>
        <a:ln w="19050" cap="rnd" cmpd="sng" algn="ctr">
          <a:solidFill>
            <a:schemeClr val="accent4">
              <a:hueOff val="0"/>
              <a:satOff val="0"/>
              <a:lumOff val="-1078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7940" rIns="0" bIns="27940" numCol="1" spcCol="1270" anchor="ctr" anchorCtr="0">
          <a:noAutofit/>
        </a:bodyPr>
        <a:lstStyle/>
        <a:p>
          <a:pPr lvl="0" algn="ctr" defTabSz="977900">
            <a:lnSpc>
              <a:spcPct val="90000"/>
            </a:lnSpc>
            <a:spcBef>
              <a:spcPct val="0"/>
            </a:spcBef>
            <a:spcAft>
              <a:spcPct val="35000"/>
            </a:spcAft>
          </a:pPr>
          <a:r>
            <a:rPr lang="en-NZ" sz="2200" b="0" kern="1200" dirty="0" smtClean="0">
              <a:effectLst>
                <a:outerShdw blurRad="38100" dist="38100" dir="2700000" algn="tl">
                  <a:srgbClr val="000000">
                    <a:alpha val="43137"/>
                  </a:srgbClr>
                </a:outerShdw>
              </a:effectLst>
            </a:rPr>
            <a:t>worship</a:t>
          </a:r>
          <a:endParaRPr lang="en-NZ" sz="2200" b="0" kern="1200" dirty="0">
            <a:effectLst>
              <a:outerShdw blurRad="38100" dist="38100" dir="2700000" algn="tl">
                <a:srgbClr val="000000">
                  <a:alpha val="43137"/>
                </a:srgbClr>
              </a:outerShdw>
            </a:effectLst>
          </a:endParaRPr>
        </a:p>
      </dsp:txBody>
      <dsp:txXfrm>
        <a:off x="7957866" y="2388969"/>
        <a:ext cx="1051094" cy="902546"/>
      </dsp:txXfrm>
    </dsp:sp>
    <dsp:sp modelId="{721CFEC4-C1EE-4033-80B8-387D6A734136}">
      <dsp:nvSpPr>
        <dsp:cNvPr id="0" name=""/>
        <dsp:cNvSpPr/>
      </dsp:nvSpPr>
      <dsp:spPr>
        <a:xfrm>
          <a:off x="8023978" y="3331895"/>
          <a:ext cx="177637" cy="153286"/>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9954"/>
              <a:alphaOff val="0"/>
            </a:schemeClr>
          </a:solidFill>
          <a:prstDash val="solid"/>
        </a:ln>
        <a:effectLst/>
      </dsp:spPr>
      <dsp:style>
        <a:lnRef idx="2">
          <a:scrgbClr r="0" g="0" b="0"/>
        </a:lnRef>
        <a:fillRef idx="1">
          <a:scrgbClr r="0" g="0" b="0"/>
        </a:fillRef>
        <a:effectRef idx="0">
          <a:scrgbClr r="0" g="0" b="0"/>
        </a:effectRef>
        <a:fontRef idx="minor"/>
      </dsp:style>
    </dsp:sp>
    <dsp:sp modelId="{91247E3D-B2A2-41FE-BBE3-9DBE5FF1FB88}">
      <dsp:nvSpPr>
        <dsp:cNvPr id="0" name=""/>
        <dsp:cNvSpPr/>
      </dsp:nvSpPr>
      <dsp:spPr>
        <a:xfrm>
          <a:off x="6411516" y="2902593"/>
          <a:ext cx="1522836" cy="1307620"/>
        </a:xfrm>
        <a:prstGeom prst="hexagon">
          <a:avLst>
            <a:gd name="adj" fmla="val 25000"/>
            <a:gd name="vf" fmla="val 115470"/>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l="-14000" r="-14000"/>
          </a:stretch>
        </a:blipFill>
        <a:ln w="19050" cap="rnd" cmpd="sng" algn="ctr">
          <a:solidFill>
            <a:schemeClr val="accent4">
              <a:hueOff val="0"/>
              <a:satOff val="0"/>
              <a:lumOff val="-10783"/>
              <a:alphaOff val="0"/>
            </a:schemeClr>
          </a:solidFill>
          <a:prstDash val="solid"/>
        </a:ln>
        <a:effectLst/>
      </dsp:spPr>
      <dsp:style>
        <a:lnRef idx="2">
          <a:scrgbClr r="0" g="0" b="0"/>
        </a:lnRef>
        <a:fillRef idx="1">
          <a:scrgbClr r="0" g="0" b="0"/>
        </a:fillRef>
        <a:effectRef idx="0">
          <a:scrgbClr r="0" g="0" b="0"/>
        </a:effectRef>
        <a:fontRef idx="minor"/>
      </dsp:style>
    </dsp:sp>
    <dsp:sp modelId="{3CA6D311-1F18-4102-8433-62EAE5170529}">
      <dsp:nvSpPr>
        <dsp:cNvPr id="0" name=""/>
        <dsp:cNvSpPr/>
      </dsp:nvSpPr>
      <dsp:spPr>
        <a:xfrm>
          <a:off x="7741373" y="3476310"/>
          <a:ext cx="177637" cy="153286"/>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10949"/>
              <a:alphaOff val="0"/>
            </a:schemeClr>
          </a:solidFill>
          <a:prstDash val="solid"/>
        </a:ln>
        <a:effectLst/>
      </dsp:spPr>
      <dsp:style>
        <a:lnRef idx="2">
          <a:scrgbClr r="0" g="0" b="0"/>
        </a:lnRef>
        <a:fillRef idx="1">
          <a:scrgbClr r="0" g="0" b="0"/>
        </a:fillRef>
        <a:effectRef idx="0">
          <a:scrgbClr r="0" g="0" b="0"/>
        </a:effectRef>
        <a:fontRef idx="minor"/>
      </dsp:style>
    </dsp:sp>
    <dsp:sp modelId="{9141C02E-1086-46E9-9B5C-CBCA6F9AB636}">
      <dsp:nvSpPr>
        <dsp:cNvPr id="0" name=""/>
        <dsp:cNvSpPr/>
      </dsp:nvSpPr>
      <dsp:spPr>
        <a:xfrm>
          <a:off x="3789750" y="2894214"/>
          <a:ext cx="1522836" cy="1307620"/>
        </a:xfrm>
        <a:prstGeom prst="hexagon">
          <a:avLst>
            <a:gd name="adj" fmla="val 25000"/>
            <a:gd name="vf" fmla="val 115470"/>
          </a:avLst>
        </a:prstGeom>
        <a:solidFill>
          <a:schemeClr val="accent4">
            <a:hueOff val="0"/>
            <a:satOff val="0"/>
            <a:lumOff val="-12940"/>
            <a:alphaOff val="0"/>
          </a:schemeClr>
        </a:solidFill>
        <a:ln w="19050" cap="rnd" cmpd="sng" algn="ctr">
          <a:solidFill>
            <a:schemeClr val="accent4">
              <a:hueOff val="0"/>
              <a:satOff val="0"/>
              <a:lumOff val="-1294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7940" rIns="0" bIns="27940" numCol="1" spcCol="1270" anchor="ctr" anchorCtr="0">
          <a:noAutofit/>
        </a:bodyPr>
        <a:lstStyle/>
        <a:p>
          <a:pPr lvl="0" algn="ctr" defTabSz="977900">
            <a:lnSpc>
              <a:spcPct val="90000"/>
            </a:lnSpc>
            <a:spcBef>
              <a:spcPct val="0"/>
            </a:spcBef>
            <a:spcAft>
              <a:spcPct val="35000"/>
            </a:spcAft>
          </a:pPr>
          <a:r>
            <a:rPr lang="en-NZ" sz="2200" b="0" kern="1200" dirty="0" smtClean="0">
              <a:effectLst>
                <a:outerShdw blurRad="38100" dist="38100" dir="2700000" algn="tl">
                  <a:srgbClr val="000000">
                    <a:alpha val="43137"/>
                  </a:srgbClr>
                </a:outerShdw>
              </a:effectLst>
            </a:rPr>
            <a:t>bible study</a:t>
          </a:r>
          <a:endParaRPr lang="en-NZ" sz="2200" b="0" kern="1200" dirty="0">
            <a:effectLst>
              <a:outerShdw blurRad="38100" dist="38100" dir="2700000" algn="tl">
                <a:srgbClr val="000000">
                  <a:alpha val="43137"/>
                </a:srgbClr>
              </a:outerShdw>
            </a:effectLst>
          </a:endParaRPr>
        </a:p>
      </dsp:txBody>
      <dsp:txXfrm>
        <a:off x="4025621" y="3096751"/>
        <a:ext cx="1051094" cy="902546"/>
      </dsp:txXfrm>
    </dsp:sp>
    <dsp:sp modelId="{2056455B-0DC3-4A0A-9B7F-71652C32756D}">
      <dsp:nvSpPr>
        <dsp:cNvPr id="0" name=""/>
        <dsp:cNvSpPr/>
      </dsp:nvSpPr>
      <dsp:spPr>
        <a:xfrm>
          <a:off x="3833352" y="3473845"/>
          <a:ext cx="177637" cy="153286"/>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11945"/>
              <a:alphaOff val="0"/>
            </a:schemeClr>
          </a:solidFill>
          <a:prstDash val="solid"/>
        </a:ln>
        <a:effectLst/>
      </dsp:spPr>
      <dsp:style>
        <a:lnRef idx="2">
          <a:scrgbClr r="0" g="0" b="0"/>
        </a:lnRef>
        <a:fillRef idx="1">
          <a:scrgbClr r="0" g="0" b="0"/>
        </a:fillRef>
        <a:effectRef idx="0">
          <a:scrgbClr r="0" g="0" b="0"/>
        </a:effectRef>
        <a:fontRef idx="minor"/>
      </dsp:style>
    </dsp:sp>
    <dsp:sp modelId="{EC08168F-7E8F-421A-9502-E8AC2D217FE6}">
      <dsp:nvSpPr>
        <dsp:cNvPr id="0" name=""/>
        <dsp:cNvSpPr/>
      </dsp:nvSpPr>
      <dsp:spPr>
        <a:xfrm>
          <a:off x="2480079" y="3621218"/>
          <a:ext cx="1522836" cy="1307620"/>
        </a:xfrm>
        <a:prstGeom prst="hexagon">
          <a:avLst>
            <a:gd name="adj" fmla="val 25000"/>
            <a:gd name="vf" fmla="val 115470"/>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t="-26000" b="-26000"/>
          </a:stretch>
        </a:blipFill>
        <a:ln w="19050" cap="rnd" cmpd="sng" algn="ctr">
          <a:solidFill>
            <a:schemeClr val="accent4">
              <a:hueOff val="0"/>
              <a:satOff val="0"/>
              <a:lumOff val="-12940"/>
              <a:alphaOff val="0"/>
            </a:schemeClr>
          </a:solidFill>
          <a:prstDash val="solid"/>
        </a:ln>
        <a:effectLst/>
      </dsp:spPr>
      <dsp:style>
        <a:lnRef idx="2">
          <a:scrgbClr r="0" g="0" b="0"/>
        </a:lnRef>
        <a:fillRef idx="1">
          <a:scrgbClr r="0" g="0" b="0"/>
        </a:fillRef>
        <a:effectRef idx="0">
          <a:scrgbClr r="0" g="0" b="0"/>
        </a:effectRef>
        <a:fontRef idx="minor"/>
      </dsp:style>
    </dsp:sp>
    <dsp:sp modelId="{4A66E81F-716C-4330-B01D-2DE5C616D46D}">
      <dsp:nvSpPr>
        <dsp:cNvPr id="0" name=""/>
        <dsp:cNvSpPr/>
      </dsp:nvSpPr>
      <dsp:spPr>
        <a:xfrm>
          <a:off x="3516027" y="3639454"/>
          <a:ext cx="177637" cy="153286"/>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1294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996614-4E65-45B6-86D7-ECD6C78C66CC}">
      <dsp:nvSpPr>
        <dsp:cNvPr id="0" name=""/>
        <dsp:cNvSpPr/>
      </dsp:nvSpPr>
      <dsp:spPr>
        <a:xfrm>
          <a:off x="2506079" y="4240397"/>
          <a:ext cx="2931758" cy="2527687"/>
        </a:xfrm>
        <a:prstGeom prst="hexagon">
          <a:avLst>
            <a:gd name="adj" fmla="val 25000"/>
            <a:gd name="vf" fmla="val 115470"/>
          </a:avLst>
        </a:prstGeom>
        <a:solidFill>
          <a:schemeClr val="accent4">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550" rIns="0" bIns="82550" numCol="1" spcCol="1270" anchor="ctr" anchorCtr="0">
          <a:noAutofit/>
        </a:bodyPr>
        <a:lstStyle/>
        <a:p>
          <a:pPr lvl="0" algn="ctr" defTabSz="2889250">
            <a:lnSpc>
              <a:spcPct val="90000"/>
            </a:lnSpc>
            <a:spcBef>
              <a:spcPct val="0"/>
            </a:spcBef>
            <a:spcAft>
              <a:spcPct val="35000"/>
            </a:spcAft>
          </a:pPr>
          <a:endParaRPr lang="en-NZ" sz="6500" b="0" kern="1200" dirty="0">
            <a:effectLst>
              <a:outerShdw blurRad="38100" dist="38100" dir="2700000" algn="tl">
                <a:srgbClr val="000000">
                  <a:alpha val="43137"/>
                </a:srgbClr>
              </a:outerShdw>
            </a:effectLst>
          </a:endParaRPr>
        </a:p>
      </dsp:txBody>
      <dsp:txXfrm>
        <a:off x="2961033" y="4632647"/>
        <a:ext cx="2021850" cy="1743187"/>
      </dsp:txXfrm>
    </dsp:sp>
    <dsp:sp modelId="{5073A4F1-3A27-4397-94A4-39308E973BC2}">
      <dsp:nvSpPr>
        <dsp:cNvPr id="0" name=""/>
        <dsp:cNvSpPr/>
      </dsp:nvSpPr>
      <dsp:spPr>
        <a:xfrm>
          <a:off x="2582242" y="5356319"/>
          <a:ext cx="343255" cy="295842"/>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0D9D87-6CD7-410C-8DDE-89066A612140}">
      <dsp:nvSpPr>
        <dsp:cNvPr id="0" name=""/>
        <dsp:cNvSpPr/>
      </dsp:nvSpPr>
      <dsp:spPr>
        <a:xfrm>
          <a:off x="0" y="2882725"/>
          <a:ext cx="2931758" cy="2527687"/>
        </a:xfrm>
        <a:prstGeom prst="hexagon">
          <a:avLst>
            <a:gd name="adj" fmla="val 25000"/>
            <a:gd name="vf" fmla="val 115470"/>
          </a:avLst>
        </a:prstGeom>
        <a:solidFill>
          <a:schemeClr val="lt1">
            <a:alpha val="90000"/>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4253E1-7F12-4234-9AB2-26CA40FE9388}">
      <dsp:nvSpPr>
        <dsp:cNvPr id="0" name=""/>
        <dsp:cNvSpPr/>
      </dsp:nvSpPr>
      <dsp:spPr>
        <a:xfrm>
          <a:off x="1995891" y="5076504"/>
          <a:ext cx="343255" cy="295842"/>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2588"/>
              <a:alphaOff val="0"/>
            </a:schemeClr>
          </a:solidFill>
          <a:prstDash val="solid"/>
        </a:ln>
        <a:effectLst/>
      </dsp:spPr>
      <dsp:style>
        <a:lnRef idx="2">
          <a:scrgbClr r="0" g="0" b="0"/>
        </a:lnRef>
        <a:fillRef idx="1">
          <a:scrgbClr r="0" g="0" b="0"/>
        </a:fillRef>
        <a:effectRef idx="0">
          <a:scrgbClr r="0" g="0" b="0"/>
        </a:effectRef>
        <a:fontRef idx="minor"/>
      </dsp:style>
    </dsp:sp>
    <dsp:sp modelId="{32D0CC33-1270-46F5-9FDE-60E0852435A1}">
      <dsp:nvSpPr>
        <dsp:cNvPr id="0" name=""/>
        <dsp:cNvSpPr/>
      </dsp:nvSpPr>
      <dsp:spPr>
        <a:xfrm>
          <a:off x="5003812" y="2852673"/>
          <a:ext cx="2931758" cy="2527687"/>
        </a:xfrm>
        <a:prstGeom prst="hexagon">
          <a:avLst>
            <a:gd name="adj" fmla="val 25000"/>
            <a:gd name="vf" fmla="val 115470"/>
          </a:avLst>
        </a:prstGeom>
        <a:solidFill>
          <a:schemeClr val="accent4">
            <a:hueOff val="0"/>
            <a:satOff val="0"/>
            <a:lumOff val="-6470"/>
            <a:alphaOff val="0"/>
          </a:schemeClr>
        </a:solidFill>
        <a:ln w="19050" cap="rnd" cmpd="sng" algn="ctr">
          <a:solidFill>
            <a:schemeClr val="accent4">
              <a:hueOff val="0"/>
              <a:satOff val="0"/>
              <a:lumOff val="-647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550" rIns="0" bIns="82550" numCol="1" spcCol="1270" anchor="ctr" anchorCtr="0">
          <a:noAutofit/>
        </a:bodyPr>
        <a:lstStyle/>
        <a:p>
          <a:pPr lvl="0" algn="ctr" defTabSz="2889250">
            <a:lnSpc>
              <a:spcPct val="90000"/>
            </a:lnSpc>
            <a:spcBef>
              <a:spcPct val="0"/>
            </a:spcBef>
            <a:spcAft>
              <a:spcPct val="35000"/>
            </a:spcAft>
          </a:pPr>
          <a:endParaRPr lang="en-NZ" sz="6500" b="0" kern="1200" dirty="0">
            <a:effectLst>
              <a:outerShdw blurRad="38100" dist="38100" dir="2700000" algn="tl">
                <a:srgbClr val="000000">
                  <a:alpha val="43137"/>
                </a:srgbClr>
              </a:outerShdw>
            </a:effectLst>
          </a:endParaRPr>
        </a:p>
      </dsp:txBody>
      <dsp:txXfrm>
        <a:off x="5458766" y="3244923"/>
        <a:ext cx="2021850" cy="1743187"/>
      </dsp:txXfrm>
    </dsp:sp>
    <dsp:sp modelId="{721CFEC4-C1EE-4033-80B8-387D6A734136}">
      <dsp:nvSpPr>
        <dsp:cNvPr id="0" name=""/>
        <dsp:cNvSpPr/>
      </dsp:nvSpPr>
      <dsp:spPr>
        <a:xfrm>
          <a:off x="7008050" y="5043781"/>
          <a:ext cx="343255" cy="295842"/>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5176"/>
              <a:alphaOff val="0"/>
            </a:schemeClr>
          </a:solidFill>
          <a:prstDash val="solid"/>
        </a:ln>
        <a:effectLst/>
      </dsp:spPr>
      <dsp:style>
        <a:lnRef idx="2">
          <a:scrgbClr r="0" g="0" b="0"/>
        </a:lnRef>
        <a:fillRef idx="1">
          <a:scrgbClr r="0" g="0" b="0"/>
        </a:fillRef>
        <a:effectRef idx="0">
          <a:scrgbClr r="0" g="0" b="0"/>
        </a:effectRef>
        <a:fontRef idx="minor"/>
      </dsp:style>
    </dsp:sp>
    <dsp:sp modelId="{91247E3D-B2A2-41FE-BBE3-9DBE5FF1FB88}">
      <dsp:nvSpPr>
        <dsp:cNvPr id="0" name=""/>
        <dsp:cNvSpPr/>
      </dsp:nvSpPr>
      <dsp:spPr>
        <a:xfrm>
          <a:off x="7501545" y="4240397"/>
          <a:ext cx="2931758" cy="2527687"/>
        </a:xfrm>
        <a:prstGeom prst="hexagon">
          <a:avLst>
            <a:gd name="adj" fmla="val 25000"/>
            <a:gd name="vf" fmla="val 115470"/>
          </a:avLst>
        </a:prstGeom>
        <a:solidFill>
          <a:schemeClr val="lt1">
            <a:alpha val="90000"/>
            <a:hueOff val="0"/>
            <a:satOff val="0"/>
            <a:lumOff val="0"/>
            <a:alphaOff val="0"/>
          </a:schemeClr>
        </a:solidFill>
        <a:ln w="19050" cap="rnd" cmpd="sng" algn="ctr">
          <a:solidFill>
            <a:schemeClr val="accent4">
              <a:hueOff val="0"/>
              <a:satOff val="0"/>
              <a:lumOff val="-6470"/>
              <a:alphaOff val="0"/>
            </a:schemeClr>
          </a:solidFill>
          <a:prstDash val="solid"/>
        </a:ln>
        <a:effectLst/>
      </dsp:spPr>
      <dsp:style>
        <a:lnRef idx="2">
          <a:scrgbClr r="0" g="0" b="0"/>
        </a:lnRef>
        <a:fillRef idx="1">
          <a:scrgbClr r="0" g="0" b="0"/>
        </a:fillRef>
        <a:effectRef idx="0">
          <a:scrgbClr r="0" g="0" b="0"/>
        </a:effectRef>
        <a:fontRef idx="minor"/>
      </dsp:style>
    </dsp:sp>
    <dsp:sp modelId="{3CA6D311-1F18-4102-8433-62EAE5170529}">
      <dsp:nvSpPr>
        <dsp:cNvPr id="0" name=""/>
        <dsp:cNvSpPr/>
      </dsp:nvSpPr>
      <dsp:spPr>
        <a:xfrm>
          <a:off x="7577708" y="5356319"/>
          <a:ext cx="343255" cy="295842"/>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7764"/>
              <a:alphaOff val="0"/>
            </a:schemeClr>
          </a:solidFill>
          <a:prstDash val="solid"/>
        </a:ln>
        <a:effectLst/>
      </dsp:spPr>
      <dsp:style>
        <a:lnRef idx="2">
          <a:scrgbClr r="0" g="0" b="0"/>
        </a:lnRef>
        <a:fillRef idx="1">
          <a:scrgbClr r="0" g="0" b="0"/>
        </a:fillRef>
        <a:effectRef idx="0">
          <a:scrgbClr r="0" g="0" b="0"/>
        </a:effectRef>
        <a:fontRef idx="minor"/>
      </dsp:style>
    </dsp:sp>
    <dsp:sp modelId="{9141C02E-1086-46E9-9B5C-CBCA6F9AB636}">
      <dsp:nvSpPr>
        <dsp:cNvPr id="0" name=""/>
        <dsp:cNvSpPr/>
      </dsp:nvSpPr>
      <dsp:spPr>
        <a:xfrm>
          <a:off x="2506079" y="1470960"/>
          <a:ext cx="2931758" cy="2527687"/>
        </a:xfrm>
        <a:prstGeom prst="hexagon">
          <a:avLst>
            <a:gd name="adj" fmla="val 25000"/>
            <a:gd name="vf" fmla="val 115470"/>
          </a:avLst>
        </a:prstGeom>
        <a:solidFill>
          <a:schemeClr val="accent4">
            <a:hueOff val="0"/>
            <a:satOff val="0"/>
            <a:lumOff val="-12940"/>
            <a:alphaOff val="0"/>
          </a:schemeClr>
        </a:solidFill>
        <a:ln w="19050" cap="rnd" cmpd="sng" algn="ctr">
          <a:solidFill>
            <a:schemeClr val="accent4">
              <a:hueOff val="0"/>
              <a:satOff val="0"/>
              <a:lumOff val="-1294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550" rIns="0" bIns="82550" numCol="1" spcCol="1270" anchor="ctr" anchorCtr="0">
          <a:noAutofit/>
        </a:bodyPr>
        <a:lstStyle/>
        <a:p>
          <a:pPr lvl="0" algn="ctr" defTabSz="2889250">
            <a:lnSpc>
              <a:spcPct val="90000"/>
            </a:lnSpc>
            <a:spcBef>
              <a:spcPct val="0"/>
            </a:spcBef>
            <a:spcAft>
              <a:spcPct val="35000"/>
            </a:spcAft>
          </a:pPr>
          <a:endParaRPr lang="en-NZ" sz="6500" b="0" kern="1200" dirty="0">
            <a:effectLst>
              <a:outerShdw blurRad="38100" dist="38100" dir="2700000" algn="tl">
                <a:srgbClr val="000000">
                  <a:alpha val="43137"/>
                </a:srgbClr>
              </a:outerShdw>
            </a:effectLst>
          </a:endParaRPr>
        </a:p>
      </dsp:txBody>
      <dsp:txXfrm>
        <a:off x="2961033" y="1863210"/>
        <a:ext cx="2021850" cy="1743187"/>
      </dsp:txXfrm>
    </dsp:sp>
    <dsp:sp modelId="{2056455B-0DC3-4A0A-9B7F-71652C32756D}">
      <dsp:nvSpPr>
        <dsp:cNvPr id="0" name=""/>
        <dsp:cNvSpPr/>
      </dsp:nvSpPr>
      <dsp:spPr>
        <a:xfrm>
          <a:off x="4493624" y="1525721"/>
          <a:ext cx="343255" cy="295842"/>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10352"/>
              <a:alphaOff val="0"/>
            </a:schemeClr>
          </a:solidFill>
          <a:prstDash val="solid"/>
        </a:ln>
        <a:effectLst/>
      </dsp:spPr>
      <dsp:style>
        <a:lnRef idx="2">
          <a:scrgbClr r="0" g="0" b="0"/>
        </a:lnRef>
        <a:fillRef idx="1">
          <a:scrgbClr r="0" g="0" b="0"/>
        </a:fillRef>
        <a:effectRef idx="0">
          <a:scrgbClr r="0" g="0" b="0"/>
        </a:effectRef>
        <a:fontRef idx="minor"/>
      </dsp:style>
    </dsp:sp>
    <dsp:sp modelId="{EC08168F-7E8F-421A-9502-E8AC2D217FE6}">
      <dsp:nvSpPr>
        <dsp:cNvPr id="0" name=""/>
        <dsp:cNvSpPr/>
      </dsp:nvSpPr>
      <dsp:spPr>
        <a:xfrm>
          <a:off x="5003812" y="89915"/>
          <a:ext cx="2931758" cy="2527687"/>
        </a:xfrm>
        <a:prstGeom prst="hexagon">
          <a:avLst>
            <a:gd name="adj" fmla="val 25000"/>
            <a:gd name="vf" fmla="val 1154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5000" r="-15000"/>
          </a:stretch>
        </a:blipFill>
        <a:ln w="19050" cap="rnd" cmpd="sng" algn="ctr">
          <a:solidFill>
            <a:schemeClr val="accent4">
              <a:hueOff val="0"/>
              <a:satOff val="0"/>
              <a:lumOff val="-12940"/>
              <a:alphaOff val="0"/>
            </a:schemeClr>
          </a:solidFill>
          <a:prstDash val="solid"/>
        </a:ln>
        <a:effectLst/>
      </dsp:spPr>
      <dsp:style>
        <a:lnRef idx="2">
          <a:scrgbClr r="0" g="0" b="0"/>
        </a:lnRef>
        <a:fillRef idx="1">
          <a:scrgbClr r="0" g="0" b="0"/>
        </a:fillRef>
        <a:effectRef idx="0">
          <a:scrgbClr r="0" g="0" b="0"/>
        </a:effectRef>
        <a:fontRef idx="minor"/>
      </dsp:style>
    </dsp:sp>
    <dsp:sp modelId="{4A66E81F-716C-4330-B01D-2DE5C616D46D}">
      <dsp:nvSpPr>
        <dsp:cNvPr id="0" name=""/>
        <dsp:cNvSpPr/>
      </dsp:nvSpPr>
      <dsp:spPr>
        <a:xfrm>
          <a:off x="5090409" y="1199827"/>
          <a:ext cx="343255" cy="295842"/>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1294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1BCFCA-3FA6-4A4A-8EA2-63E5B07B76DC}">
      <dsp:nvSpPr>
        <dsp:cNvPr id="0" name=""/>
        <dsp:cNvSpPr/>
      </dsp:nvSpPr>
      <dsp:spPr>
        <a:xfrm>
          <a:off x="1530328" y="677897"/>
          <a:ext cx="2648358" cy="2648761"/>
        </a:xfrm>
        <a:prstGeom prst="circularArrow">
          <a:avLst>
            <a:gd name="adj1" fmla="val 10980"/>
            <a:gd name="adj2" fmla="val 1142322"/>
            <a:gd name="adj3" fmla="val 4500000"/>
            <a:gd name="adj4" fmla="val 10800000"/>
            <a:gd name="adj5" fmla="val 12500"/>
          </a:avLst>
        </a:prstGeom>
        <a:solidFill>
          <a:schemeClr val="accent3">
            <a:shade val="8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43F536-6A08-4BA2-B518-48E3E6A77995}">
      <dsp:nvSpPr>
        <dsp:cNvPr id="0" name=""/>
        <dsp:cNvSpPr/>
      </dsp:nvSpPr>
      <dsp:spPr>
        <a:xfrm>
          <a:off x="2115703" y="1634180"/>
          <a:ext cx="1471642" cy="7356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NZ" sz="1800" b="1" kern="1200" smtClean="0">
              <a:effectLst>
                <a:outerShdw blurRad="38100" dist="38100" dir="2700000" algn="tl">
                  <a:srgbClr val="000000">
                    <a:alpha val="43137"/>
                  </a:srgbClr>
                </a:outerShdw>
              </a:effectLst>
            </a:rPr>
            <a:t>unrushed</a:t>
          </a:r>
          <a:endParaRPr lang="en-NZ" sz="1800" b="1" kern="1200" dirty="0">
            <a:effectLst>
              <a:outerShdw blurRad="38100" dist="38100" dir="2700000" algn="tl">
                <a:srgbClr val="000000">
                  <a:alpha val="43137"/>
                </a:srgbClr>
              </a:outerShdw>
            </a:effectLst>
          </a:endParaRPr>
        </a:p>
      </dsp:txBody>
      <dsp:txXfrm>
        <a:off x="2115703" y="1634180"/>
        <a:ext cx="1471642" cy="735644"/>
      </dsp:txXfrm>
    </dsp:sp>
    <dsp:sp modelId="{143B1AAC-CEF2-4DE9-95FB-4802F86B7893}">
      <dsp:nvSpPr>
        <dsp:cNvPr id="0" name=""/>
        <dsp:cNvSpPr/>
      </dsp:nvSpPr>
      <dsp:spPr>
        <a:xfrm>
          <a:off x="794756" y="2199807"/>
          <a:ext cx="2648358" cy="2648761"/>
        </a:xfrm>
        <a:prstGeom prst="leftCircularArrow">
          <a:avLst>
            <a:gd name="adj1" fmla="val 10980"/>
            <a:gd name="adj2" fmla="val 1142322"/>
            <a:gd name="adj3" fmla="val 6300000"/>
            <a:gd name="adj4" fmla="val 18900000"/>
            <a:gd name="adj5" fmla="val 12500"/>
          </a:avLst>
        </a:prstGeom>
        <a:solidFill>
          <a:schemeClr val="accent3">
            <a:shade val="80000"/>
            <a:hueOff val="0"/>
            <a:satOff val="0"/>
            <a:lumOff val="1065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6A36ED-60AB-44FA-82FB-BD27B2B52FD1}">
      <dsp:nvSpPr>
        <dsp:cNvPr id="0" name=""/>
        <dsp:cNvSpPr/>
      </dsp:nvSpPr>
      <dsp:spPr>
        <a:xfrm>
          <a:off x="1383114" y="3164894"/>
          <a:ext cx="1471642" cy="7356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NZ" sz="1800" b="1" kern="1200" dirty="0" smtClean="0">
              <a:effectLst>
                <a:outerShdw blurRad="38100" dist="38100" dir="2700000" algn="tl">
                  <a:srgbClr val="000000">
                    <a:alpha val="43137"/>
                  </a:srgbClr>
                </a:outerShdw>
              </a:effectLst>
            </a:rPr>
            <a:t>unstructured</a:t>
          </a:r>
          <a:endParaRPr lang="en-NZ" sz="1800" b="1" kern="1200" dirty="0">
            <a:effectLst>
              <a:outerShdw blurRad="38100" dist="38100" dir="2700000" algn="tl">
                <a:srgbClr val="000000">
                  <a:alpha val="43137"/>
                </a:srgbClr>
              </a:outerShdw>
            </a:effectLst>
          </a:endParaRPr>
        </a:p>
      </dsp:txBody>
      <dsp:txXfrm>
        <a:off x="1383114" y="3164894"/>
        <a:ext cx="1471642" cy="735644"/>
      </dsp:txXfrm>
    </dsp:sp>
    <dsp:sp modelId="{B91F4498-EBBF-4B15-AA09-60408B10E807}">
      <dsp:nvSpPr>
        <dsp:cNvPr id="0" name=""/>
        <dsp:cNvSpPr/>
      </dsp:nvSpPr>
      <dsp:spPr>
        <a:xfrm>
          <a:off x="1718822" y="3903840"/>
          <a:ext cx="2275350" cy="2276262"/>
        </a:xfrm>
        <a:prstGeom prst="blockArc">
          <a:avLst>
            <a:gd name="adj1" fmla="val 13500000"/>
            <a:gd name="adj2" fmla="val 10800000"/>
            <a:gd name="adj3" fmla="val 12740"/>
          </a:avLst>
        </a:prstGeom>
        <a:solidFill>
          <a:schemeClr val="accent3">
            <a:shade val="80000"/>
            <a:hueOff val="0"/>
            <a:satOff val="0"/>
            <a:lumOff val="2130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5130DE-CFEE-4499-8462-67293C770A9A}">
      <dsp:nvSpPr>
        <dsp:cNvPr id="0" name=""/>
        <dsp:cNvSpPr/>
      </dsp:nvSpPr>
      <dsp:spPr>
        <a:xfrm>
          <a:off x="2119184" y="4697808"/>
          <a:ext cx="1471642" cy="7356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NZ" sz="1800" b="1" kern="1200" smtClean="0">
              <a:effectLst>
                <a:outerShdw blurRad="38100" dist="38100" dir="2700000" algn="tl">
                  <a:srgbClr val="000000">
                    <a:alpha val="43137"/>
                  </a:srgbClr>
                </a:outerShdw>
              </a:effectLst>
            </a:rPr>
            <a:t>undivided </a:t>
          </a:r>
          <a:endParaRPr lang="en-NZ" sz="1800" b="1" kern="1200" dirty="0">
            <a:effectLst>
              <a:outerShdw blurRad="38100" dist="38100" dir="2700000" algn="tl">
                <a:srgbClr val="000000">
                  <a:alpha val="43137"/>
                </a:srgbClr>
              </a:outerShdw>
            </a:effectLst>
          </a:endParaRPr>
        </a:p>
      </dsp:txBody>
      <dsp:txXfrm>
        <a:off x="2119184" y="4697808"/>
        <a:ext cx="1471642" cy="7356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996614-4E65-45B6-86D7-ECD6C78C66CC}">
      <dsp:nvSpPr>
        <dsp:cNvPr id="0" name=""/>
        <dsp:cNvSpPr/>
      </dsp:nvSpPr>
      <dsp:spPr>
        <a:xfrm>
          <a:off x="2506079" y="4240397"/>
          <a:ext cx="2931758" cy="2527687"/>
        </a:xfrm>
        <a:prstGeom prst="hexagon">
          <a:avLst>
            <a:gd name="adj" fmla="val 25000"/>
            <a:gd name="vf" fmla="val 115470"/>
          </a:avLst>
        </a:prstGeom>
        <a:solidFill>
          <a:schemeClr val="accent4">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550" rIns="0" bIns="82550" numCol="1" spcCol="1270" anchor="ctr" anchorCtr="0">
          <a:noAutofit/>
        </a:bodyPr>
        <a:lstStyle/>
        <a:p>
          <a:pPr lvl="0" algn="ctr" defTabSz="2889250">
            <a:lnSpc>
              <a:spcPct val="90000"/>
            </a:lnSpc>
            <a:spcBef>
              <a:spcPct val="0"/>
            </a:spcBef>
            <a:spcAft>
              <a:spcPct val="35000"/>
            </a:spcAft>
          </a:pPr>
          <a:endParaRPr lang="en-NZ" sz="6500" b="0" kern="1200" dirty="0">
            <a:effectLst>
              <a:outerShdw blurRad="38100" dist="38100" dir="2700000" algn="tl">
                <a:srgbClr val="000000">
                  <a:alpha val="43137"/>
                </a:srgbClr>
              </a:outerShdw>
            </a:effectLst>
          </a:endParaRPr>
        </a:p>
      </dsp:txBody>
      <dsp:txXfrm>
        <a:off x="2961033" y="4632647"/>
        <a:ext cx="2021850" cy="1743187"/>
      </dsp:txXfrm>
    </dsp:sp>
    <dsp:sp modelId="{5073A4F1-3A27-4397-94A4-39308E973BC2}">
      <dsp:nvSpPr>
        <dsp:cNvPr id="0" name=""/>
        <dsp:cNvSpPr/>
      </dsp:nvSpPr>
      <dsp:spPr>
        <a:xfrm>
          <a:off x="2582242" y="5356319"/>
          <a:ext cx="343255" cy="295842"/>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0D9D87-6CD7-410C-8DDE-89066A612140}">
      <dsp:nvSpPr>
        <dsp:cNvPr id="0" name=""/>
        <dsp:cNvSpPr/>
      </dsp:nvSpPr>
      <dsp:spPr>
        <a:xfrm>
          <a:off x="0" y="2882725"/>
          <a:ext cx="2931758" cy="2527687"/>
        </a:xfrm>
        <a:prstGeom prst="hexagon">
          <a:avLst>
            <a:gd name="adj" fmla="val 25000"/>
            <a:gd name="vf" fmla="val 115470"/>
          </a:avLst>
        </a:prstGeom>
        <a:solidFill>
          <a:schemeClr val="lt1">
            <a:alpha val="90000"/>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4253E1-7F12-4234-9AB2-26CA40FE9388}">
      <dsp:nvSpPr>
        <dsp:cNvPr id="0" name=""/>
        <dsp:cNvSpPr/>
      </dsp:nvSpPr>
      <dsp:spPr>
        <a:xfrm>
          <a:off x="1995891" y="5076504"/>
          <a:ext cx="343255" cy="295842"/>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2588"/>
              <a:alphaOff val="0"/>
            </a:schemeClr>
          </a:solidFill>
          <a:prstDash val="solid"/>
        </a:ln>
        <a:effectLst/>
      </dsp:spPr>
      <dsp:style>
        <a:lnRef idx="2">
          <a:scrgbClr r="0" g="0" b="0"/>
        </a:lnRef>
        <a:fillRef idx="1">
          <a:scrgbClr r="0" g="0" b="0"/>
        </a:fillRef>
        <a:effectRef idx="0">
          <a:scrgbClr r="0" g="0" b="0"/>
        </a:effectRef>
        <a:fontRef idx="minor"/>
      </dsp:style>
    </dsp:sp>
    <dsp:sp modelId="{32D0CC33-1270-46F5-9FDE-60E0852435A1}">
      <dsp:nvSpPr>
        <dsp:cNvPr id="0" name=""/>
        <dsp:cNvSpPr/>
      </dsp:nvSpPr>
      <dsp:spPr>
        <a:xfrm>
          <a:off x="5003812" y="2852673"/>
          <a:ext cx="2931758" cy="2527687"/>
        </a:xfrm>
        <a:prstGeom prst="hexagon">
          <a:avLst>
            <a:gd name="adj" fmla="val 25000"/>
            <a:gd name="vf" fmla="val 115470"/>
          </a:avLst>
        </a:prstGeom>
        <a:solidFill>
          <a:schemeClr val="accent4">
            <a:hueOff val="0"/>
            <a:satOff val="0"/>
            <a:lumOff val="-6470"/>
            <a:alphaOff val="0"/>
          </a:schemeClr>
        </a:solidFill>
        <a:ln w="19050" cap="rnd" cmpd="sng" algn="ctr">
          <a:solidFill>
            <a:schemeClr val="accent4">
              <a:hueOff val="0"/>
              <a:satOff val="0"/>
              <a:lumOff val="-647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550" rIns="0" bIns="82550" numCol="1" spcCol="1270" anchor="ctr" anchorCtr="0">
          <a:noAutofit/>
        </a:bodyPr>
        <a:lstStyle/>
        <a:p>
          <a:pPr lvl="0" algn="ctr" defTabSz="2889250">
            <a:lnSpc>
              <a:spcPct val="90000"/>
            </a:lnSpc>
            <a:spcBef>
              <a:spcPct val="0"/>
            </a:spcBef>
            <a:spcAft>
              <a:spcPct val="35000"/>
            </a:spcAft>
          </a:pPr>
          <a:endParaRPr lang="en-NZ" sz="6500" b="0" kern="1200" dirty="0">
            <a:effectLst>
              <a:outerShdw blurRad="38100" dist="38100" dir="2700000" algn="tl">
                <a:srgbClr val="000000">
                  <a:alpha val="43137"/>
                </a:srgbClr>
              </a:outerShdw>
            </a:effectLst>
          </a:endParaRPr>
        </a:p>
      </dsp:txBody>
      <dsp:txXfrm>
        <a:off x="5458766" y="3244923"/>
        <a:ext cx="2021850" cy="1743187"/>
      </dsp:txXfrm>
    </dsp:sp>
    <dsp:sp modelId="{721CFEC4-C1EE-4033-80B8-387D6A734136}">
      <dsp:nvSpPr>
        <dsp:cNvPr id="0" name=""/>
        <dsp:cNvSpPr/>
      </dsp:nvSpPr>
      <dsp:spPr>
        <a:xfrm>
          <a:off x="7008050" y="5043781"/>
          <a:ext cx="343255" cy="295842"/>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5176"/>
              <a:alphaOff val="0"/>
            </a:schemeClr>
          </a:solidFill>
          <a:prstDash val="solid"/>
        </a:ln>
        <a:effectLst/>
      </dsp:spPr>
      <dsp:style>
        <a:lnRef idx="2">
          <a:scrgbClr r="0" g="0" b="0"/>
        </a:lnRef>
        <a:fillRef idx="1">
          <a:scrgbClr r="0" g="0" b="0"/>
        </a:fillRef>
        <a:effectRef idx="0">
          <a:scrgbClr r="0" g="0" b="0"/>
        </a:effectRef>
        <a:fontRef idx="minor"/>
      </dsp:style>
    </dsp:sp>
    <dsp:sp modelId="{91247E3D-B2A2-41FE-BBE3-9DBE5FF1FB88}">
      <dsp:nvSpPr>
        <dsp:cNvPr id="0" name=""/>
        <dsp:cNvSpPr/>
      </dsp:nvSpPr>
      <dsp:spPr>
        <a:xfrm>
          <a:off x="7501545" y="4240397"/>
          <a:ext cx="2931758" cy="2527687"/>
        </a:xfrm>
        <a:prstGeom prst="hexagon">
          <a:avLst>
            <a:gd name="adj" fmla="val 25000"/>
            <a:gd name="vf" fmla="val 1154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20000" b="-20000"/>
          </a:stretch>
        </a:blipFill>
        <a:ln w="19050" cap="rnd" cmpd="sng" algn="ctr">
          <a:solidFill>
            <a:schemeClr val="accent4">
              <a:hueOff val="0"/>
              <a:satOff val="0"/>
              <a:lumOff val="-6470"/>
              <a:alphaOff val="0"/>
            </a:schemeClr>
          </a:solidFill>
          <a:prstDash val="solid"/>
        </a:ln>
        <a:effectLst/>
      </dsp:spPr>
      <dsp:style>
        <a:lnRef idx="2">
          <a:scrgbClr r="0" g="0" b="0"/>
        </a:lnRef>
        <a:fillRef idx="1">
          <a:scrgbClr r="0" g="0" b="0"/>
        </a:fillRef>
        <a:effectRef idx="0">
          <a:scrgbClr r="0" g="0" b="0"/>
        </a:effectRef>
        <a:fontRef idx="minor"/>
      </dsp:style>
    </dsp:sp>
    <dsp:sp modelId="{3CA6D311-1F18-4102-8433-62EAE5170529}">
      <dsp:nvSpPr>
        <dsp:cNvPr id="0" name=""/>
        <dsp:cNvSpPr/>
      </dsp:nvSpPr>
      <dsp:spPr>
        <a:xfrm>
          <a:off x="7577708" y="5356319"/>
          <a:ext cx="343255" cy="295842"/>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7764"/>
              <a:alphaOff val="0"/>
            </a:schemeClr>
          </a:solidFill>
          <a:prstDash val="solid"/>
        </a:ln>
        <a:effectLst/>
      </dsp:spPr>
      <dsp:style>
        <a:lnRef idx="2">
          <a:scrgbClr r="0" g="0" b="0"/>
        </a:lnRef>
        <a:fillRef idx="1">
          <a:scrgbClr r="0" g="0" b="0"/>
        </a:fillRef>
        <a:effectRef idx="0">
          <a:scrgbClr r="0" g="0" b="0"/>
        </a:effectRef>
        <a:fontRef idx="minor"/>
      </dsp:style>
    </dsp:sp>
    <dsp:sp modelId="{9141C02E-1086-46E9-9B5C-CBCA6F9AB636}">
      <dsp:nvSpPr>
        <dsp:cNvPr id="0" name=""/>
        <dsp:cNvSpPr/>
      </dsp:nvSpPr>
      <dsp:spPr>
        <a:xfrm>
          <a:off x="2506079" y="1470960"/>
          <a:ext cx="2931758" cy="2527687"/>
        </a:xfrm>
        <a:prstGeom prst="hexagon">
          <a:avLst>
            <a:gd name="adj" fmla="val 25000"/>
            <a:gd name="vf" fmla="val 115470"/>
          </a:avLst>
        </a:prstGeom>
        <a:solidFill>
          <a:schemeClr val="accent4">
            <a:hueOff val="0"/>
            <a:satOff val="0"/>
            <a:lumOff val="-12940"/>
            <a:alphaOff val="0"/>
          </a:schemeClr>
        </a:solidFill>
        <a:ln w="19050" cap="rnd" cmpd="sng" algn="ctr">
          <a:solidFill>
            <a:schemeClr val="accent4">
              <a:hueOff val="0"/>
              <a:satOff val="0"/>
              <a:lumOff val="-1294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550" rIns="0" bIns="82550" numCol="1" spcCol="1270" anchor="ctr" anchorCtr="0">
          <a:noAutofit/>
        </a:bodyPr>
        <a:lstStyle/>
        <a:p>
          <a:pPr lvl="0" algn="ctr" defTabSz="2889250">
            <a:lnSpc>
              <a:spcPct val="90000"/>
            </a:lnSpc>
            <a:spcBef>
              <a:spcPct val="0"/>
            </a:spcBef>
            <a:spcAft>
              <a:spcPct val="35000"/>
            </a:spcAft>
          </a:pPr>
          <a:endParaRPr lang="en-NZ" sz="6500" b="0" kern="1200" dirty="0">
            <a:effectLst>
              <a:outerShdw blurRad="38100" dist="38100" dir="2700000" algn="tl">
                <a:srgbClr val="000000">
                  <a:alpha val="43137"/>
                </a:srgbClr>
              </a:outerShdw>
            </a:effectLst>
          </a:endParaRPr>
        </a:p>
      </dsp:txBody>
      <dsp:txXfrm>
        <a:off x="2961033" y="1863210"/>
        <a:ext cx="2021850" cy="1743187"/>
      </dsp:txXfrm>
    </dsp:sp>
    <dsp:sp modelId="{2056455B-0DC3-4A0A-9B7F-71652C32756D}">
      <dsp:nvSpPr>
        <dsp:cNvPr id="0" name=""/>
        <dsp:cNvSpPr/>
      </dsp:nvSpPr>
      <dsp:spPr>
        <a:xfrm>
          <a:off x="4493624" y="1525721"/>
          <a:ext cx="343255" cy="295842"/>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10352"/>
              <a:alphaOff val="0"/>
            </a:schemeClr>
          </a:solidFill>
          <a:prstDash val="solid"/>
        </a:ln>
        <a:effectLst/>
      </dsp:spPr>
      <dsp:style>
        <a:lnRef idx="2">
          <a:scrgbClr r="0" g="0" b="0"/>
        </a:lnRef>
        <a:fillRef idx="1">
          <a:scrgbClr r="0" g="0" b="0"/>
        </a:fillRef>
        <a:effectRef idx="0">
          <a:scrgbClr r="0" g="0" b="0"/>
        </a:effectRef>
        <a:fontRef idx="minor"/>
      </dsp:style>
    </dsp:sp>
    <dsp:sp modelId="{EC08168F-7E8F-421A-9502-E8AC2D217FE6}">
      <dsp:nvSpPr>
        <dsp:cNvPr id="0" name=""/>
        <dsp:cNvSpPr/>
      </dsp:nvSpPr>
      <dsp:spPr>
        <a:xfrm>
          <a:off x="5003812" y="89915"/>
          <a:ext cx="2931758" cy="2527687"/>
        </a:xfrm>
        <a:prstGeom prst="hexagon">
          <a:avLst>
            <a:gd name="adj" fmla="val 25000"/>
            <a:gd name="vf" fmla="val 1154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5000" r="-15000"/>
          </a:stretch>
        </a:blipFill>
        <a:ln w="19050" cap="rnd" cmpd="sng" algn="ctr">
          <a:solidFill>
            <a:schemeClr val="accent4">
              <a:hueOff val="0"/>
              <a:satOff val="0"/>
              <a:lumOff val="-12940"/>
              <a:alphaOff val="0"/>
            </a:schemeClr>
          </a:solidFill>
          <a:prstDash val="solid"/>
        </a:ln>
        <a:effectLst/>
      </dsp:spPr>
      <dsp:style>
        <a:lnRef idx="2">
          <a:scrgbClr r="0" g="0" b="0"/>
        </a:lnRef>
        <a:fillRef idx="1">
          <a:scrgbClr r="0" g="0" b="0"/>
        </a:fillRef>
        <a:effectRef idx="0">
          <a:scrgbClr r="0" g="0" b="0"/>
        </a:effectRef>
        <a:fontRef idx="minor"/>
      </dsp:style>
    </dsp:sp>
    <dsp:sp modelId="{4A66E81F-716C-4330-B01D-2DE5C616D46D}">
      <dsp:nvSpPr>
        <dsp:cNvPr id="0" name=""/>
        <dsp:cNvSpPr/>
      </dsp:nvSpPr>
      <dsp:spPr>
        <a:xfrm>
          <a:off x="5090409" y="1199827"/>
          <a:ext cx="343255" cy="295842"/>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1294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996614-4E65-45B6-86D7-ECD6C78C66CC}">
      <dsp:nvSpPr>
        <dsp:cNvPr id="0" name=""/>
        <dsp:cNvSpPr/>
      </dsp:nvSpPr>
      <dsp:spPr>
        <a:xfrm>
          <a:off x="2506079" y="4240397"/>
          <a:ext cx="2931758" cy="2527687"/>
        </a:xfrm>
        <a:prstGeom prst="hexagon">
          <a:avLst>
            <a:gd name="adj" fmla="val 25000"/>
            <a:gd name="vf" fmla="val 115470"/>
          </a:avLst>
        </a:prstGeom>
        <a:solidFill>
          <a:schemeClr val="accent4">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550" rIns="0" bIns="82550" numCol="1" spcCol="1270" anchor="ctr" anchorCtr="0">
          <a:noAutofit/>
        </a:bodyPr>
        <a:lstStyle/>
        <a:p>
          <a:pPr lvl="0" algn="ctr" defTabSz="2889250">
            <a:lnSpc>
              <a:spcPct val="90000"/>
            </a:lnSpc>
            <a:spcBef>
              <a:spcPct val="0"/>
            </a:spcBef>
            <a:spcAft>
              <a:spcPct val="35000"/>
            </a:spcAft>
          </a:pPr>
          <a:endParaRPr lang="en-NZ" sz="6500" b="0" kern="1200" dirty="0">
            <a:effectLst>
              <a:outerShdw blurRad="38100" dist="38100" dir="2700000" algn="tl">
                <a:srgbClr val="000000">
                  <a:alpha val="43137"/>
                </a:srgbClr>
              </a:outerShdw>
            </a:effectLst>
          </a:endParaRPr>
        </a:p>
      </dsp:txBody>
      <dsp:txXfrm>
        <a:off x="2961033" y="4632647"/>
        <a:ext cx="2021850" cy="1743187"/>
      </dsp:txXfrm>
    </dsp:sp>
    <dsp:sp modelId="{5073A4F1-3A27-4397-94A4-39308E973BC2}">
      <dsp:nvSpPr>
        <dsp:cNvPr id="0" name=""/>
        <dsp:cNvSpPr/>
      </dsp:nvSpPr>
      <dsp:spPr>
        <a:xfrm>
          <a:off x="2582242" y="5356319"/>
          <a:ext cx="343255" cy="295842"/>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0D9D87-6CD7-410C-8DDE-89066A612140}">
      <dsp:nvSpPr>
        <dsp:cNvPr id="0" name=""/>
        <dsp:cNvSpPr/>
      </dsp:nvSpPr>
      <dsp:spPr>
        <a:xfrm>
          <a:off x="0" y="2882725"/>
          <a:ext cx="2931758" cy="2527687"/>
        </a:xfrm>
        <a:prstGeom prst="hexagon">
          <a:avLst>
            <a:gd name="adj" fmla="val 25000"/>
            <a:gd name="vf" fmla="val 11547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5000" r="-15000"/>
          </a:stretch>
        </a:blip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4253E1-7F12-4234-9AB2-26CA40FE9388}">
      <dsp:nvSpPr>
        <dsp:cNvPr id="0" name=""/>
        <dsp:cNvSpPr/>
      </dsp:nvSpPr>
      <dsp:spPr>
        <a:xfrm>
          <a:off x="1995891" y="5076504"/>
          <a:ext cx="343255" cy="295842"/>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2588"/>
              <a:alphaOff val="0"/>
            </a:schemeClr>
          </a:solidFill>
          <a:prstDash val="solid"/>
        </a:ln>
        <a:effectLst/>
      </dsp:spPr>
      <dsp:style>
        <a:lnRef idx="2">
          <a:scrgbClr r="0" g="0" b="0"/>
        </a:lnRef>
        <a:fillRef idx="1">
          <a:scrgbClr r="0" g="0" b="0"/>
        </a:fillRef>
        <a:effectRef idx="0">
          <a:scrgbClr r="0" g="0" b="0"/>
        </a:effectRef>
        <a:fontRef idx="minor"/>
      </dsp:style>
    </dsp:sp>
    <dsp:sp modelId="{32D0CC33-1270-46F5-9FDE-60E0852435A1}">
      <dsp:nvSpPr>
        <dsp:cNvPr id="0" name=""/>
        <dsp:cNvSpPr/>
      </dsp:nvSpPr>
      <dsp:spPr>
        <a:xfrm>
          <a:off x="5003812" y="2852673"/>
          <a:ext cx="2931758" cy="2527687"/>
        </a:xfrm>
        <a:prstGeom prst="hexagon">
          <a:avLst>
            <a:gd name="adj" fmla="val 25000"/>
            <a:gd name="vf" fmla="val 115470"/>
          </a:avLst>
        </a:prstGeom>
        <a:solidFill>
          <a:schemeClr val="accent4">
            <a:hueOff val="0"/>
            <a:satOff val="0"/>
            <a:lumOff val="-6470"/>
            <a:alphaOff val="0"/>
          </a:schemeClr>
        </a:solidFill>
        <a:ln w="19050" cap="rnd" cmpd="sng" algn="ctr">
          <a:solidFill>
            <a:schemeClr val="accent4">
              <a:hueOff val="0"/>
              <a:satOff val="0"/>
              <a:lumOff val="-647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550" rIns="0" bIns="82550" numCol="1" spcCol="1270" anchor="ctr" anchorCtr="0">
          <a:noAutofit/>
        </a:bodyPr>
        <a:lstStyle/>
        <a:p>
          <a:pPr lvl="0" algn="ctr" defTabSz="2889250">
            <a:lnSpc>
              <a:spcPct val="90000"/>
            </a:lnSpc>
            <a:spcBef>
              <a:spcPct val="0"/>
            </a:spcBef>
            <a:spcAft>
              <a:spcPct val="35000"/>
            </a:spcAft>
          </a:pPr>
          <a:endParaRPr lang="en-NZ" sz="6500" b="0" kern="1200" dirty="0">
            <a:effectLst>
              <a:outerShdw blurRad="38100" dist="38100" dir="2700000" algn="tl">
                <a:srgbClr val="000000">
                  <a:alpha val="43137"/>
                </a:srgbClr>
              </a:outerShdw>
            </a:effectLst>
          </a:endParaRPr>
        </a:p>
      </dsp:txBody>
      <dsp:txXfrm>
        <a:off x="5458766" y="3244923"/>
        <a:ext cx="2021850" cy="1743187"/>
      </dsp:txXfrm>
    </dsp:sp>
    <dsp:sp modelId="{721CFEC4-C1EE-4033-80B8-387D6A734136}">
      <dsp:nvSpPr>
        <dsp:cNvPr id="0" name=""/>
        <dsp:cNvSpPr/>
      </dsp:nvSpPr>
      <dsp:spPr>
        <a:xfrm>
          <a:off x="7008050" y="5043781"/>
          <a:ext cx="343255" cy="295842"/>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5176"/>
              <a:alphaOff val="0"/>
            </a:schemeClr>
          </a:solidFill>
          <a:prstDash val="solid"/>
        </a:ln>
        <a:effectLst/>
      </dsp:spPr>
      <dsp:style>
        <a:lnRef idx="2">
          <a:scrgbClr r="0" g="0" b="0"/>
        </a:lnRef>
        <a:fillRef idx="1">
          <a:scrgbClr r="0" g="0" b="0"/>
        </a:fillRef>
        <a:effectRef idx="0">
          <a:scrgbClr r="0" g="0" b="0"/>
        </a:effectRef>
        <a:fontRef idx="minor"/>
      </dsp:style>
    </dsp:sp>
    <dsp:sp modelId="{91247E3D-B2A2-41FE-BBE3-9DBE5FF1FB88}">
      <dsp:nvSpPr>
        <dsp:cNvPr id="0" name=""/>
        <dsp:cNvSpPr/>
      </dsp:nvSpPr>
      <dsp:spPr>
        <a:xfrm>
          <a:off x="7501545" y="4240397"/>
          <a:ext cx="2931758" cy="2527687"/>
        </a:xfrm>
        <a:prstGeom prst="hexagon">
          <a:avLst>
            <a:gd name="adj" fmla="val 25000"/>
            <a:gd name="vf" fmla="val 1154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20000" b="-20000"/>
          </a:stretch>
        </a:blipFill>
        <a:ln w="19050" cap="rnd" cmpd="sng" algn="ctr">
          <a:solidFill>
            <a:schemeClr val="accent4">
              <a:hueOff val="0"/>
              <a:satOff val="0"/>
              <a:lumOff val="-6470"/>
              <a:alphaOff val="0"/>
            </a:schemeClr>
          </a:solidFill>
          <a:prstDash val="solid"/>
        </a:ln>
        <a:effectLst/>
      </dsp:spPr>
      <dsp:style>
        <a:lnRef idx="2">
          <a:scrgbClr r="0" g="0" b="0"/>
        </a:lnRef>
        <a:fillRef idx="1">
          <a:scrgbClr r="0" g="0" b="0"/>
        </a:fillRef>
        <a:effectRef idx="0">
          <a:scrgbClr r="0" g="0" b="0"/>
        </a:effectRef>
        <a:fontRef idx="minor"/>
      </dsp:style>
    </dsp:sp>
    <dsp:sp modelId="{3CA6D311-1F18-4102-8433-62EAE5170529}">
      <dsp:nvSpPr>
        <dsp:cNvPr id="0" name=""/>
        <dsp:cNvSpPr/>
      </dsp:nvSpPr>
      <dsp:spPr>
        <a:xfrm>
          <a:off x="7577708" y="5356319"/>
          <a:ext cx="343255" cy="295842"/>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7764"/>
              <a:alphaOff val="0"/>
            </a:schemeClr>
          </a:solidFill>
          <a:prstDash val="solid"/>
        </a:ln>
        <a:effectLst/>
      </dsp:spPr>
      <dsp:style>
        <a:lnRef idx="2">
          <a:scrgbClr r="0" g="0" b="0"/>
        </a:lnRef>
        <a:fillRef idx="1">
          <a:scrgbClr r="0" g="0" b="0"/>
        </a:fillRef>
        <a:effectRef idx="0">
          <a:scrgbClr r="0" g="0" b="0"/>
        </a:effectRef>
        <a:fontRef idx="minor"/>
      </dsp:style>
    </dsp:sp>
    <dsp:sp modelId="{9141C02E-1086-46E9-9B5C-CBCA6F9AB636}">
      <dsp:nvSpPr>
        <dsp:cNvPr id="0" name=""/>
        <dsp:cNvSpPr/>
      </dsp:nvSpPr>
      <dsp:spPr>
        <a:xfrm>
          <a:off x="2506079" y="1470960"/>
          <a:ext cx="2931758" cy="2527687"/>
        </a:xfrm>
        <a:prstGeom prst="hexagon">
          <a:avLst>
            <a:gd name="adj" fmla="val 25000"/>
            <a:gd name="vf" fmla="val 115470"/>
          </a:avLst>
        </a:prstGeom>
        <a:solidFill>
          <a:schemeClr val="accent4">
            <a:hueOff val="0"/>
            <a:satOff val="0"/>
            <a:lumOff val="-12940"/>
            <a:alphaOff val="0"/>
          </a:schemeClr>
        </a:solidFill>
        <a:ln w="19050" cap="rnd" cmpd="sng" algn="ctr">
          <a:solidFill>
            <a:schemeClr val="accent4">
              <a:hueOff val="0"/>
              <a:satOff val="0"/>
              <a:lumOff val="-1294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550" rIns="0" bIns="82550" numCol="1" spcCol="1270" anchor="ctr" anchorCtr="0">
          <a:noAutofit/>
        </a:bodyPr>
        <a:lstStyle/>
        <a:p>
          <a:pPr lvl="0" algn="ctr" defTabSz="2889250">
            <a:lnSpc>
              <a:spcPct val="90000"/>
            </a:lnSpc>
            <a:spcBef>
              <a:spcPct val="0"/>
            </a:spcBef>
            <a:spcAft>
              <a:spcPct val="35000"/>
            </a:spcAft>
          </a:pPr>
          <a:endParaRPr lang="en-NZ" sz="6500" b="0" kern="1200" dirty="0">
            <a:effectLst>
              <a:outerShdw blurRad="38100" dist="38100" dir="2700000" algn="tl">
                <a:srgbClr val="000000">
                  <a:alpha val="43137"/>
                </a:srgbClr>
              </a:outerShdw>
            </a:effectLst>
          </a:endParaRPr>
        </a:p>
      </dsp:txBody>
      <dsp:txXfrm>
        <a:off x="2961033" y="1863210"/>
        <a:ext cx="2021850" cy="1743187"/>
      </dsp:txXfrm>
    </dsp:sp>
    <dsp:sp modelId="{2056455B-0DC3-4A0A-9B7F-71652C32756D}">
      <dsp:nvSpPr>
        <dsp:cNvPr id="0" name=""/>
        <dsp:cNvSpPr/>
      </dsp:nvSpPr>
      <dsp:spPr>
        <a:xfrm>
          <a:off x="4493624" y="1525721"/>
          <a:ext cx="343255" cy="295842"/>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10352"/>
              <a:alphaOff val="0"/>
            </a:schemeClr>
          </a:solidFill>
          <a:prstDash val="solid"/>
        </a:ln>
        <a:effectLst/>
      </dsp:spPr>
      <dsp:style>
        <a:lnRef idx="2">
          <a:scrgbClr r="0" g="0" b="0"/>
        </a:lnRef>
        <a:fillRef idx="1">
          <a:scrgbClr r="0" g="0" b="0"/>
        </a:fillRef>
        <a:effectRef idx="0">
          <a:scrgbClr r="0" g="0" b="0"/>
        </a:effectRef>
        <a:fontRef idx="minor"/>
      </dsp:style>
    </dsp:sp>
    <dsp:sp modelId="{EC08168F-7E8F-421A-9502-E8AC2D217FE6}">
      <dsp:nvSpPr>
        <dsp:cNvPr id="0" name=""/>
        <dsp:cNvSpPr/>
      </dsp:nvSpPr>
      <dsp:spPr>
        <a:xfrm>
          <a:off x="5003812" y="89915"/>
          <a:ext cx="2931758" cy="2527687"/>
        </a:xfrm>
        <a:prstGeom prst="hexagon">
          <a:avLst>
            <a:gd name="adj" fmla="val 25000"/>
            <a:gd name="vf" fmla="val 11547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5000" r="-15000"/>
          </a:stretch>
        </a:blipFill>
        <a:ln w="19050" cap="rnd" cmpd="sng" algn="ctr">
          <a:solidFill>
            <a:schemeClr val="accent4">
              <a:hueOff val="0"/>
              <a:satOff val="0"/>
              <a:lumOff val="-12940"/>
              <a:alphaOff val="0"/>
            </a:schemeClr>
          </a:solidFill>
          <a:prstDash val="solid"/>
        </a:ln>
        <a:effectLst/>
      </dsp:spPr>
      <dsp:style>
        <a:lnRef idx="2">
          <a:scrgbClr r="0" g="0" b="0"/>
        </a:lnRef>
        <a:fillRef idx="1">
          <a:scrgbClr r="0" g="0" b="0"/>
        </a:fillRef>
        <a:effectRef idx="0">
          <a:scrgbClr r="0" g="0" b="0"/>
        </a:effectRef>
        <a:fontRef idx="minor"/>
      </dsp:style>
    </dsp:sp>
    <dsp:sp modelId="{4A66E81F-716C-4330-B01D-2DE5C616D46D}">
      <dsp:nvSpPr>
        <dsp:cNvPr id="0" name=""/>
        <dsp:cNvSpPr/>
      </dsp:nvSpPr>
      <dsp:spPr>
        <a:xfrm>
          <a:off x="5090409" y="1199827"/>
          <a:ext cx="343255" cy="295842"/>
        </a:xfrm>
        <a:prstGeom prst="hexagon">
          <a:avLst>
            <a:gd name="adj" fmla="val 25000"/>
            <a:gd name="vf" fmla="val 115470"/>
          </a:avLst>
        </a:prstGeom>
        <a:solidFill>
          <a:schemeClr val="lt1">
            <a:hueOff val="0"/>
            <a:satOff val="0"/>
            <a:lumOff val="0"/>
            <a:alphaOff val="0"/>
          </a:schemeClr>
        </a:solidFill>
        <a:ln w="19050" cap="rnd" cmpd="sng" algn="ctr">
          <a:solidFill>
            <a:schemeClr val="accent4">
              <a:hueOff val="0"/>
              <a:satOff val="0"/>
              <a:lumOff val="-1294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4.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A91D90-345C-4C56-9EDF-57F30BA13F88}" type="datetimeFigureOut">
              <a:rPr lang="en-NZ" smtClean="0"/>
              <a:t>1/03/2017</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D583E2-5549-4165-9436-262569AC0B0B}" type="slidenum">
              <a:rPr lang="en-NZ" smtClean="0"/>
              <a:t>‹#›</a:t>
            </a:fld>
            <a:endParaRPr lang="en-NZ"/>
          </a:p>
        </p:txBody>
      </p:sp>
    </p:spTree>
    <p:extLst>
      <p:ext uri="{BB962C8B-B14F-4D97-AF65-F5344CB8AC3E}">
        <p14:creationId xmlns:p14="http://schemas.microsoft.com/office/powerpoint/2010/main" val="1593229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06D583E2-5549-4165-9436-262569AC0B0B}" type="slidenum">
              <a:rPr lang="en-NZ" smtClean="0"/>
              <a:t>2</a:t>
            </a:fld>
            <a:endParaRPr lang="en-NZ"/>
          </a:p>
        </p:txBody>
      </p:sp>
    </p:spTree>
    <p:extLst>
      <p:ext uri="{BB962C8B-B14F-4D97-AF65-F5344CB8AC3E}">
        <p14:creationId xmlns:p14="http://schemas.microsoft.com/office/powerpoint/2010/main" val="3471285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Why are we doing what we</a:t>
            </a:r>
            <a:r>
              <a:rPr lang="en-NZ" baseline="0" dirty="0" smtClean="0"/>
              <a:t> are doing in our life? What’s the purpose?</a:t>
            </a:r>
          </a:p>
          <a:p>
            <a:endParaRPr lang="en-NZ" baseline="0" dirty="0" smtClean="0"/>
          </a:p>
          <a:p>
            <a:r>
              <a:rPr lang="en-NZ" baseline="0" dirty="0" smtClean="0"/>
              <a:t>If you were to express in a few words, How would you describe it?</a:t>
            </a:r>
            <a:endParaRPr lang="en-NZ" dirty="0"/>
          </a:p>
        </p:txBody>
      </p:sp>
      <p:sp>
        <p:nvSpPr>
          <p:cNvPr id="4" name="Slide Number Placeholder 3"/>
          <p:cNvSpPr>
            <a:spLocks noGrp="1"/>
          </p:cNvSpPr>
          <p:nvPr>
            <p:ph type="sldNum" sz="quarter" idx="10"/>
          </p:nvPr>
        </p:nvSpPr>
        <p:spPr/>
        <p:txBody>
          <a:bodyPr/>
          <a:lstStyle/>
          <a:p>
            <a:fld id="{06D583E2-5549-4165-9436-262569AC0B0B}" type="slidenum">
              <a:rPr lang="en-NZ" smtClean="0"/>
              <a:t>6</a:t>
            </a:fld>
            <a:endParaRPr lang="en-NZ"/>
          </a:p>
        </p:txBody>
      </p:sp>
    </p:spTree>
    <p:extLst>
      <p:ext uri="{BB962C8B-B14F-4D97-AF65-F5344CB8AC3E}">
        <p14:creationId xmlns:p14="http://schemas.microsoft.com/office/powerpoint/2010/main" val="1910893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Bad marital advice – to</a:t>
            </a:r>
            <a:r>
              <a:rPr lang="en-NZ" baseline="0" dirty="0" smtClean="0"/>
              <a:t> have a great intimate relationship with your spouse you need to:</a:t>
            </a:r>
          </a:p>
          <a:p>
            <a:pPr marL="171450" indent="-171450">
              <a:buFont typeface="Arial" panose="020B0604020202020204" pitchFamily="34" charset="0"/>
              <a:buChar char="•"/>
            </a:pPr>
            <a:r>
              <a:rPr lang="en-NZ" baseline="0" dirty="0" smtClean="0"/>
              <a:t>Live in the same house</a:t>
            </a:r>
          </a:p>
          <a:p>
            <a:pPr marL="171450" indent="-171450">
              <a:buFont typeface="Arial" panose="020B0604020202020204" pitchFamily="34" charset="0"/>
              <a:buChar char="•"/>
            </a:pPr>
            <a:r>
              <a:rPr lang="en-NZ" baseline="0" dirty="0" smtClean="0"/>
              <a:t>Love the same food</a:t>
            </a:r>
          </a:p>
          <a:p>
            <a:pPr marL="171450" indent="-171450">
              <a:buFont typeface="Arial" panose="020B0604020202020204" pitchFamily="34" charset="0"/>
              <a:buChar char="•"/>
            </a:pPr>
            <a:r>
              <a:rPr lang="en-NZ" baseline="0" dirty="0" smtClean="0"/>
              <a:t>Shop in the same store</a:t>
            </a:r>
          </a:p>
          <a:p>
            <a:pPr marL="171450" indent="-171450">
              <a:buFont typeface="Arial" panose="020B0604020202020204" pitchFamily="34" charset="0"/>
              <a:buChar char="•"/>
            </a:pPr>
            <a:r>
              <a:rPr lang="en-NZ" baseline="0" dirty="0" smtClean="0"/>
              <a:t>And yes, have kids … and yes, have mortgage…</a:t>
            </a:r>
            <a:endParaRPr lang="en-NZ" dirty="0"/>
          </a:p>
        </p:txBody>
      </p:sp>
      <p:sp>
        <p:nvSpPr>
          <p:cNvPr id="4" name="Slide Number Placeholder 3"/>
          <p:cNvSpPr>
            <a:spLocks noGrp="1"/>
          </p:cNvSpPr>
          <p:nvPr>
            <p:ph type="sldNum" sz="quarter" idx="10"/>
          </p:nvPr>
        </p:nvSpPr>
        <p:spPr/>
        <p:txBody>
          <a:bodyPr/>
          <a:lstStyle/>
          <a:p>
            <a:fld id="{06D583E2-5549-4165-9436-262569AC0B0B}" type="slidenum">
              <a:rPr lang="en-NZ" smtClean="0"/>
              <a:t>16</a:t>
            </a:fld>
            <a:endParaRPr lang="en-NZ"/>
          </a:p>
        </p:txBody>
      </p:sp>
    </p:spTree>
    <p:extLst>
      <p:ext uri="{BB962C8B-B14F-4D97-AF65-F5344CB8AC3E}">
        <p14:creationId xmlns:p14="http://schemas.microsoft.com/office/powerpoint/2010/main" val="1746336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06D583E2-5549-4165-9436-262569AC0B0B}" type="slidenum">
              <a:rPr lang="en-NZ" smtClean="0"/>
              <a:t>17</a:t>
            </a:fld>
            <a:endParaRPr lang="en-NZ"/>
          </a:p>
        </p:txBody>
      </p:sp>
    </p:spTree>
    <p:extLst>
      <p:ext uri="{BB962C8B-B14F-4D97-AF65-F5344CB8AC3E}">
        <p14:creationId xmlns:p14="http://schemas.microsoft.com/office/powerpoint/2010/main" val="4110664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1014632-C095-43B0-92CD-4B4E1335FD67}" type="datetimeFigureOut">
              <a:rPr lang="en-NZ" smtClean="0"/>
              <a:t>1/03/2017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D984220-5558-436F-94BA-7BC7F5418F47}" type="slidenum">
              <a:rPr lang="en-NZ" smtClean="0"/>
              <a:t>‹#›</a:t>
            </a:fld>
            <a:endParaRPr lang="en-NZ"/>
          </a:p>
        </p:txBody>
      </p:sp>
    </p:spTree>
    <p:extLst>
      <p:ext uri="{BB962C8B-B14F-4D97-AF65-F5344CB8AC3E}">
        <p14:creationId xmlns:p14="http://schemas.microsoft.com/office/powerpoint/2010/main" val="2565472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014632-C095-43B0-92CD-4B4E1335FD67}" type="datetimeFigureOut">
              <a:rPr lang="en-NZ" smtClean="0"/>
              <a:t>1/03/2017</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FD984220-5558-436F-94BA-7BC7F5418F47}" type="slidenum">
              <a:rPr lang="en-NZ" smtClean="0"/>
              <a:t>‹#›</a:t>
            </a:fld>
            <a:endParaRPr lang="en-NZ"/>
          </a:p>
        </p:txBody>
      </p:sp>
    </p:spTree>
    <p:extLst>
      <p:ext uri="{BB962C8B-B14F-4D97-AF65-F5344CB8AC3E}">
        <p14:creationId xmlns:p14="http://schemas.microsoft.com/office/powerpoint/2010/main" val="3493004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014632-C095-43B0-92CD-4B4E1335FD67}" type="datetimeFigureOut">
              <a:rPr lang="en-NZ" smtClean="0"/>
              <a:t>1/03/2017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D984220-5558-436F-94BA-7BC7F5418F47}" type="slidenum">
              <a:rPr lang="en-NZ" smtClean="0"/>
              <a:t>‹#›</a:t>
            </a:fld>
            <a:endParaRPr lang="en-NZ"/>
          </a:p>
        </p:txBody>
      </p:sp>
    </p:spTree>
    <p:extLst>
      <p:ext uri="{BB962C8B-B14F-4D97-AF65-F5344CB8AC3E}">
        <p14:creationId xmlns:p14="http://schemas.microsoft.com/office/powerpoint/2010/main" val="3910616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014632-C095-43B0-92CD-4B4E1335FD67}" type="datetimeFigureOut">
              <a:rPr lang="en-NZ" smtClean="0"/>
              <a:t>1/03/2017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D984220-5558-436F-94BA-7BC7F5418F47}" type="slidenum">
              <a:rPr lang="en-NZ" smtClean="0"/>
              <a:t>‹#›</a:t>
            </a:fld>
            <a:endParaRPr lang="en-NZ"/>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9178755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014632-C095-43B0-92CD-4B4E1335FD67}" type="datetimeFigureOut">
              <a:rPr lang="en-NZ" smtClean="0"/>
              <a:t>1/03/2017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D984220-5558-436F-94BA-7BC7F5418F47}" type="slidenum">
              <a:rPr lang="en-NZ" smtClean="0"/>
              <a:t>‹#›</a:t>
            </a:fld>
            <a:endParaRPr lang="en-NZ"/>
          </a:p>
        </p:txBody>
      </p:sp>
    </p:spTree>
    <p:extLst>
      <p:ext uri="{BB962C8B-B14F-4D97-AF65-F5344CB8AC3E}">
        <p14:creationId xmlns:p14="http://schemas.microsoft.com/office/powerpoint/2010/main" val="39430155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1014632-C095-43B0-92CD-4B4E1335FD67}" type="datetimeFigureOut">
              <a:rPr lang="en-NZ" smtClean="0"/>
              <a:t>1/03/2017</a:t>
            </a:fld>
            <a:endParaRPr lang="en-NZ"/>
          </a:p>
        </p:txBody>
      </p:sp>
      <p:sp>
        <p:nvSpPr>
          <p:cNvPr id="4"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D984220-5558-436F-94BA-7BC7F5418F47}" type="slidenum">
              <a:rPr lang="en-NZ" smtClean="0"/>
              <a:t>‹#›</a:t>
            </a:fld>
            <a:endParaRPr lang="en-NZ"/>
          </a:p>
        </p:txBody>
      </p:sp>
    </p:spTree>
    <p:extLst>
      <p:ext uri="{BB962C8B-B14F-4D97-AF65-F5344CB8AC3E}">
        <p14:creationId xmlns:p14="http://schemas.microsoft.com/office/powerpoint/2010/main" val="1090021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1014632-C095-43B0-92CD-4B4E1335FD67}" type="datetimeFigureOut">
              <a:rPr lang="en-NZ" smtClean="0"/>
              <a:t>1/03/2017</a:t>
            </a:fld>
            <a:endParaRPr lang="en-NZ"/>
          </a:p>
        </p:txBody>
      </p:sp>
      <p:sp>
        <p:nvSpPr>
          <p:cNvPr id="4"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D984220-5558-436F-94BA-7BC7F5418F47}" type="slidenum">
              <a:rPr lang="en-NZ" smtClean="0"/>
              <a:t>‹#›</a:t>
            </a:fld>
            <a:endParaRPr lang="en-NZ"/>
          </a:p>
        </p:txBody>
      </p:sp>
    </p:spTree>
    <p:extLst>
      <p:ext uri="{BB962C8B-B14F-4D97-AF65-F5344CB8AC3E}">
        <p14:creationId xmlns:p14="http://schemas.microsoft.com/office/powerpoint/2010/main" val="1510580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1014632-C095-43B0-92CD-4B4E1335FD67}" type="datetimeFigureOut">
              <a:rPr lang="en-NZ" smtClean="0"/>
              <a:t>1/03/2017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D984220-5558-436F-94BA-7BC7F5418F47}" type="slidenum">
              <a:rPr lang="en-NZ" smtClean="0"/>
              <a:t>‹#›</a:t>
            </a:fld>
            <a:endParaRPr lang="en-NZ"/>
          </a:p>
        </p:txBody>
      </p:sp>
    </p:spTree>
    <p:extLst>
      <p:ext uri="{BB962C8B-B14F-4D97-AF65-F5344CB8AC3E}">
        <p14:creationId xmlns:p14="http://schemas.microsoft.com/office/powerpoint/2010/main" val="39102517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1014632-C095-43B0-92CD-4B4E1335FD67}" type="datetimeFigureOut">
              <a:rPr lang="en-NZ" smtClean="0"/>
              <a:t>1/03/2017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D984220-5558-436F-94BA-7BC7F5418F47}" type="slidenum">
              <a:rPr lang="en-NZ" smtClean="0"/>
              <a:t>‹#›</a:t>
            </a:fld>
            <a:endParaRPr lang="en-NZ"/>
          </a:p>
        </p:txBody>
      </p:sp>
    </p:spTree>
    <p:extLst>
      <p:ext uri="{BB962C8B-B14F-4D97-AF65-F5344CB8AC3E}">
        <p14:creationId xmlns:p14="http://schemas.microsoft.com/office/powerpoint/2010/main" val="2330112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1014632-C095-43B0-92CD-4B4E1335FD67}" type="datetimeFigureOut">
              <a:rPr lang="en-NZ" smtClean="0"/>
              <a:t>1/03/2017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D984220-5558-436F-94BA-7BC7F5418F47}" type="slidenum">
              <a:rPr lang="en-NZ" smtClean="0"/>
              <a:t>‹#›</a:t>
            </a:fld>
            <a:endParaRPr lang="en-NZ"/>
          </a:p>
        </p:txBody>
      </p:sp>
    </p:spTree>
    <p:extLst>
      <p:ext uri="{BB962C8B-B14F-4D97-AF65-F5344CB8AC3E}">
        <p14:creationId xmlns:p14="http://schemas.microsoft.com/office/powerpoint/2010/main" val="3307122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014632-C095-43B0-92CD-4B4E1335FD67}" type="datetimeFigureOut">
              <a:rPr lang="en-NZ" smtClean="0"/>
              <a:t>1/03/2017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D984220-5558-436F-94BA-7BC7F5418F47}" type="slidenum">
              <a:rPr lang="en-NZ" smtClean="0"/>
              <a:t>‹#›</a:t>
            </a:fld>
            <a:endParaRPr lang="en-NZ"/>
          </a:p>
        </p:txBody>
      </p:sp>
    </p:spTree>
    <p:extLst>
      <p:ext uri="{BB962C8B-B14F-4D97-AF65-F5344CB8AC3E}">
        <p14:creationId xmlns:p14="http://schemas.microsoft.com/office/powerpoint/2010/main" val="2489632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1014632-C095-43B0-92CD-4B4E1335FD67}" type="datetimeFigureOut">
              <a:rPr lang="en-NZ" smtClean="0"/>
              <a:t>1/03/2017</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FD984220-5558-436F-94BA-7BC7F5418F47}" type="slidenum">
              <a:rPr lang="en-NZ" smtClean="0"/>
              <a:t>‹#›</a:t>
            </a:fld>
            <a:endParaRPr lang="en-NZ"/>
          </a:p>
        </p:txBody>
      </p:sp>
    </p:spTree>
    <p:extLst>
      <p:ext uri="{BB962C8B-B14F-4D97-AF65-F5344CB8AC3E}">
        <p14:creationId xmlns:p14="http://schemas.microsoft.com/office/powerpoint/2010/main" val="680630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1014632-C095-43B0-92CD-4B4E1335FD67}" type="datetimeFigureOut">
              <a:rPr lang="en-NZ" smtClean="0"/>
              <a:t>1/03/2017</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FD984220-5558-436F-94BA-7BC7F5418F47}" type="slidenum">
              <a:rPr lang="en-NZ" smtClean="0"/>
              <a:t>‹#›</a:t>
            </a:fld>
            <a:endParaRPr lang="en-NZ"/>
          </a:p>
        </p:txBody>
      </p:sp>
    </p:spTree>
    <p:extLst>
      <p:ext uri="{BB962C8B-B14F-4D97-AF65-F5344CB8AC3E}">
        <p14:creationId xmlns:p14="http://schemas.microsoft.com/office/powerpoint/2010/main" val="1605853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A1014632-C095-43B0-92CD-4B4E1335FD67}" type="datetimeFigureOut">
              <a:rPr lang="en-NZ" smtClean="0"/>
              <a:t>1/03/2017</a:t>
            </a:fld>
            <a:endParaRPr lang="en-NZ"/>
          </a:p>
        </p:txBody>
      </p:sp>
      <p:sp>
        <p:nvSpPr>
          <p:cNvPr id="5" name="Footer Placeholder 3"/>
          <p:cNvSpPr>
            <a:spLocks noGrp="1"/>
          </p:cNvSpPr>
          <p:nvPr>
            <p:ph type="ftr" sz="quarter" idx="11"/>
          </p:nvPr>
        </p:nvSpPr>
        <p:spPr/>
        <p:txBody>
          <a:bodyPr/>
          <a:lstStyle/>
          <a:p>
            <a:endParaRPr lang="en-NZ"/>
          </a:p>
        </p:txBody>
      </p:sp>
      <p:sp>
        <p:nvSpPr>
          <p:cNvPr id="6" name="Slide Number Placeholder 4"/>
          <p:cNvSpPr>
            <a:spLocks noGrp="1"/>
          </p:cNvSpPr>
          <p:nvPr>
            <p:ph type="sldNum" sz="quarter" idx="12"/>
          </p:nvPr>
        </p:nvSpPr>
        <p:spPr/>
        <p:txBody>
          <a:bodyPr/>
          <a:lstStyle/>
          <a:p>
            <a:fld id="{FD984220-5558-436F-94BA-7BC7F5418F47}" type="slidenum">
              <a:rPr lang="en-NZ" smtClean="0"/>
              <a:t>‹#›</a:t>
            </a:fld>
            <a:endParaRPr lang="en-NZ"/>
          </a:p>
        </p:txBody>
      </p:sp>
    </p:spTree>
    <p:extLst>
      <p:ext uri="{BB962C8B-B14F-4D97-AF65-F5344CB8AC3E}">
        <p14:creationId xmlns:p14="http://schemas.microsoft.com/office/powerpoint/2010/main" val="3948286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1014632-C095-43B0-92CD-4B4E1335FD67}" type="datetimeFigureOut">
              <a:rPr lang="en-NZ" smtClean="0"/>
              <a:t>1/03/2017</a:t>
            </a:fld>
            <a:endParaRPr lang="en-NZ"/>
          </a:p>
        </p:txBody>
      </p:sp>
      <p:sp>
        <p:nvSpPr>
          <p:cNvPr id="5" name="Footer Placeholder 2"/>
          <p:cNvSpPr>
            <a:spLocks noGrp="1"/>
          </p:cNvSpPr>
          <p:nvPr>
            <p:ph type="ftr" sz="quarter" idx="11"/>
          </p:nvPr>
        </p:nvSpPr>
        <p:spPr/>
        <p:txBody>
          <a:bodyPr/>
          <a:lstStyle/>
          <a:p>
            <a:endParaRPr lang="en-NZ"/>
          </a:p>
        </p:txBody>
      </p:sp>
      <p:sp>
        <p:nvSpPr>
          <p:cNvPr id="6" name="Slide Number Placeholder 3"/>
          <p:cNvSpPr>
            <a:spLocks noGrp="1"/>
          </p:cNvSpPr>
          <p:nvPr>
            <p:ph type="sldNum" sz="quarter" idx="12"/>
          </p:nvPr>
        </p:nvSpPr>
        <p:spPr/>
        <p:txBody>
          <a:bodyPr/>
          <a:lstStyle/>
          <a:p>
            <a:fld id="{FD984220-5558-436F-94BA-7BC7F5418F47}" type="slidenum">
              <a:rPr lang="en-NZ" smtClean="0"/>
              <a:t>‹#›</a:t>
            </a:fld>
            <a:endParaRPr lang="en-NZ"/>
          </a:p>
        </p:txBody>
      </p:sp>
    </p:spTree>
    <p:extLst>
      <p:ext uri="{BB962C8B-B14F-4D97-AF65-F5344CB8AC3E}">
        <p14:creationId xmlns:p14="http://schemas.microsoft.com/office/powerpoint/2010/main" val="1862658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A1014632-C095-43B0-92CD-4B4E1335FD67}" type="datetimeFigureOut">
              <a:rPr lang="en-NZ" smtClean="0"/>
              <a:t>1/03/2017</a:t>
            </a:fld>
            <a:endParaRPr lang="en-NZ"/>
          </a:p>
        </p:txBody>
      </p:sp>
      <p:sp>
        <p:nvSpPr>
          <p:cNvPr id="5" name="Footer Placeholder 5"/>
          <p:cNvSpPr>
            <a:spLocks noGrp="1"/>
          </p:cNvSpPr>
          <p:nvPr>
            <p:ph type="ftr" sz="quarter" idx="11"/>
          </p:nvPr>
        </p:nvSpPr>
        <p:spPr/>
        <p:txBody>
          <a:bodyPr/>
          <a:lstStyle/>
          <a:p>
            <a:endParaRPr lang="en-NZ"/>
          </a:p>
        </p:txBody>
      </p:sp>
      <p:sp>
        <p:nvSpPr>
          <p:cNvPr id="6" name="Slide Number Placeholder 6"/>
          <p:cNvSpPr>
            <a:spLocks noGrp="1"/>
          </p:cNvSpPr>
          <p:nvPr>
            <p:ph type="sldNum" sz="quarter" idx="12"/>
          </p:nvPr>
        </p:nvSpPr>
        <p:spPr/>
        <p:txBody>
          <a:bodyPr/>
          <a:lstStyle/>
          <a:p>
            <a:fld id="{FD984220-5558-436F-94BA-7BC7F5418F47}" type="slidenum">
              <a:rPr lang="en-NZ" smtClean="0"/>
              <a:t>‹#›</a:t>
            </a:fld>
            <a:endParaRPr lang="en-NZ"/>
          </a:p>
        </p:txBody>
      </p:sp>
    </p:spTree>
    <p:extLst>
      <p:ext uri="{BB962C8B-B14F-4D97-AF65-F5344CB8AC3E}">
        <p14:creationId xmlns:p14="http://schemas.microsoft.com/office/powerpoint/2010/main" val="2714191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014632-C095-43B0-92CD-4B4E1335FD67}" type="datetimeFigureOut">
              <a:rPr lang="en-NZ" smtClean="0"/>
              <a:t>1/03/2017</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FD984220-5558-436F-94BA-7BC7F5418F47}" type="slidenum">
              <a:rPr lang="en-NZ" smtClean="0"/>
              <a:t>‹#›</a:t>
            </a:fld>
            <a:endParaRPr lang="en-NZ"/>
          </a:p>
        </p:txBody>
      </p:sp>
    </p:spTree>
    <p:extLst>
      <p:ext uri="{BB962C8B-B14F-4D97-AF65-F5344CB8AC3E}">
        <p14:creationId xmlns:p14="http://schemas.microsoft.com/office/powerpoint/2010/main" val="3003618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1014632-C095-43B0-92CD-4B4E1335FD67}" type="datetimeFigureOut">
              <a:rPr lang="en-NZ" smtClean="0"/>
              <a:t>1/03/2017</a:t>
            </a:fld>
            <a:endParaRPr lang="en-NZ"/>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NZ"/>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D984220-5558-436F-94BA-7BC7F5418F47}" type="slidenum">
              <a:rPr lang="en-NZ" smtClean="0"/>
              <a:t>‹#›</a:t>
            </a:fld>
            <a:endParaRPr lang="en-NZ"/>
          </a:p>
        </p:txBody>
      </p:sp>
    </p:spTree>
    <p:extLst>
      <p:ext uri="{BB962C8B-B14F-4D97-AF65-F5344CB8AC3E}">
        <p14:creationId xmlns:p14="http://schemas.microsoft.com/office/powerpoint/2010/main" val="1146033370"/>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4.jpeg"/><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6" y="5969114"/>
            <a:ext cx="8825657" cy="566738"/>
          </a:xfrm>
        </p:spPr>
        <p:txBody>
          <a:bodyPr>
            <a:noAutofit/>
          </a:bodyPr>
          <a:lstStyle/>
          <a:p>
            <a:pPr algn="ctr"/>
            <a:r>
              <a:rPr lang="en-NZ" sz="3600" b="1" dirty="0" smtClean="0">
                <a:effectLst>
                  <a:outerShdw blurRad="38100" dist="38100" dir="2700000" algn="tl">
                    <a:srgbClr val="000000">
                      <a:alpha val="43137"/>
                    </a:srgbClr>
                  </a:outerShdw>
                </a:effectLst>
              </a:rPr>
              <a:t>Discipleship Journey in </a:t>
            </a:r>
            <a:r>
              <a:rPr lang="en-NZ" sz="3600" b="1" dirty="0" err="1" smtClean="0">
                <a:effectLst>
                  <a:outerShdw blurRad="38100" dist="38100" dir="2700000" algn="tl">
                    <a:srgbClr val="000000">
                      <a:alpha val="43137"/>
                    </a:srgbClr>
                  </a:outerShdw>
                </a:effectLst>
              </a:rPr>
              <a:t>Rarotonga</a:t>
            </a:r>
            <a:r>
              <a:rPr lang="en-NZ" sz="3600" b="1" dirty="0" smtClean="0">
                <a:effectLst>
                  <a:outerShdw blurRad="38100" dist="38100" dir="2700000" algn="tl">
                    <a:srgbClr val="000000">
                      <a:alpha val="43137"/>
                    </a:srgbClr>
                  </a:outerShdw>
                </a:effectLst>
              </a:rPr>
              <a:t>  </a:t>
            </a:r>
            <a:endParaRPr lang="en-NZ" sz="3600" b="1" dirty="0">
              <a:effectLst>
                <a:outerShdw blurRad="38100" dist="38100" dir="2700000" algn="tl">
                  <a:srgbClr val="000000">
                    <a:alpha val="43137"/>
                  </a:srgbClr>
                </a:outerShdw>
              </a:effectLst>
            </a:endParaRPr>
          </a:p>
        </p:txBody>
      </p:sp>
      <p:pic>
        <p:nvPicPr>
          <p:cNvPr id="10" name="Picture Placeholder 9"/>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t="-2286" r="305" b="426"/>
          <a:stretch/>
        </p:blipFill>
        <p:spPr>
          <a:xfrm>
            <a:off x="2405893" y="-115262"/>
            <a:ext cx="5814182" cy="5960552"/>
          </a:xfrm>
        </p:spPr>
      </p:pic>
    </p:spTree>
    <p:extLst>
      <p:ext uri="{BB962C8B-B14F-4D97-AF65-F5344CB8AC3E}">
        <p14:creationId xmlns:p14="http://schemas.microsoft.com/office/powerpoint/2010/main" val="33752259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154955" y="1447799"/>
            <a:ext cx="9330908" cy="3329581"/>
          </a:xfrm>
        </p:spPr>
        <p:txBody>
          <a:bodyPr/>
          <a:lstStyle/>
          <a:p>
            <a:pPr algn="ctr"/>
            <a:r>
              <a:rPr lang="en-NZ" sz="4000" dirty="0" smtClean="0"/>
              <a:t>What does knowing Jesus look like? </a:t>
            </a:r>
            <a:br>
              <a:rPr lang="en-NZ" sz="4000" dirty="0" smtClean="0"/>
            </a:br>
            <a:r>
              <a:rPr lang="en-NZ" sz="3000" dirty="0" smtClean="0"/>
              <a:t/>
            </a:r>
            <a:br>
              <a:rPr lang="en-NZ" sz="3000" dirty="0" smtClean="0"/>
            </a:br>
            <a:r>
              <a:rPr lang="en-NZ" sz="3000" i="1" dirty="0" smtClean="0">
                <a:solidFill>
                  <a:srgbClr val="00B0F0"/>
                </a:solidFill>
              </a:rPr>
              <a:t>What</a:t>
            </a:r>
            <a:r>
              <a:rPr lang="en-NZ" sz="3000" dirty="0" smtClean="0"/>
              <a:t> </a:t>
            </a:r>
            <a:r>
              <a:rPr lang="en-NZ" sz="3000" dirty="0"/>
              <a:t>– </a:t>
            </a:r>
            <a:r>
              <a:rPr lang="en-NZ" sz="3000" dirty="0" smtClean="0"/>
              <a:t>Why – How</a:t>
            </a:r>
            <a:br>
              <a:rPr lang="en-NZ" sz="3000" dirty="0" smtClean="0"/>
            </a:br>
            <a:r>
              <a:rPr lang="en-NZ" sz="3000" dirty="0" smtClean="0"/>
              <a:t/>
            </a:r>
            <a:br>
              <a:rPr lang="en-NZ" sz="3000" dirty="0" smtClean="0"/>
            </a:br>
            <a:r>
              <a:rPr lang="en-NZ" sz="3200" dirty="0" smtClean="0"/>
              <a:t>What do you do to know Jesus</a:t>
            </a:r>
            <a:r>
              <a:rPr lang="en-NZ" sz="4000" dirty="0"/>
              <a:t/>
            </a:r>
            <a:br>
              <a:rPr lang="en-NZ" sz="4000" dirty="0"/>
            </a:br>
            <a:endParaRPr lang="en-NZ" sz="4000" dirty="0"/>
          </a:p>
        </p:txBody>
      </p:sp>
      <p:sp>
        <p:nvSpPr>
          <p:cNvPr id="5" name="Subtitle 4"/>
          <p:cNvSpPr>
            <a:spLocks noGrp="1"/>
          </p:cNvSpPr>
          <p:nvPr>
            <p:ph type="subTitle" idx="1"/>
          </p:nvPr>
        </p:nvSpPr>
        <p:spPr/>
        <p:txBody>
          <a:bodyPr>
            <a:normAutofit/>
          </a:bodyPr>
          <a:lstStyle/>
          <a:p>
            <a:r>
              <a:rPr lang="en-NZ" sz="4000" b="1" dirty="0" smtClean="0">
                <a:solidFill>
                  <a:srgbClr val="00B0F0"/>
                </a:solidFill>
              </a:rPr>
              <a:t>Discussion</a:t>
            </a:r>
            <a:endParaRPr lang="en-NZ" sz="4000" b="1" dirty="0">
              <a:solidFill>
                <a:srgbClr val="00B0F0"/>
              </a:solidFill>
            </a:endParaRPr>
          </a:p>
        </p:txBody>
      </p:sp>
    </p:spTree>
    <p:extLst>
      <p:ext uri="{BB962C8B-B14F-4D97-AF65-F5344CB8AC3E}">
        <p14:creationId xmlns:p14="http://schemas.microsoft.com/office/powerpoint/2010/main" val="11469912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453475921"/>
              </p:ext>
            </p:extLst>
          </p:nvPr>
        </p:nvGraphicFramePr>
        <p:xfrm>
          <a:off x="0" y="0"/>
          <a:ext cx="10433304"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45528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74799" y="1374648"/>
            <a:ext cx="7999315" cy="2323374"/>
          </a:xfrm>
        </p:spPr>
        <p:txBody>
          <a:bodyPr/>
          <a:lstStyle/>
          <a:p>
            <a:pPr algn="ctr"/>
            <a:r>
              <a:rPr lang="en-NZ" sz="3200" dirty="0">
                <a:effectLst>
                  <a:outerShdw blurRad="38100" dist="38100" dir="2700000" algn="tl">
                    <a:srgbClr val="000000">
                      <a:alpha val="43137"/>
                    </a:srgbClr>
                  </a:outerShdw>
                </a:effectLst>
              </a:rPr>
              <a:t>I stand at the door and knock. If anyone hears my voice and opens the door, I will come in to him and eat with him, and he with me.</a:t>
            </a:r>
          </a:p>
        </p:txBody>
      </p:sp>
      <p:sp>
        <p:nvSpPr>
          <p:cNvPr id="8" name="Text Placeholder 7"/>
          <p:cNvSpPr>
            <a:spLocks noGrp="1"/>
          </p:cNvSpPr>
          <p:nvPr>
            <p:ph type="body" sz="half" idx="13"/>
          </p:nvPr>
        </p:nvSpPr>
        <p:spPr>
          <a:xfrm>
            <a:off x="1934633" y="4155222"/>
            <a:ext cx="7279649" cy="342174"/>
          </a:xfrm>
        </p:spPr>
        <p:txBody>
          <a:bodyPr>
            <a:noAutofit/>
          </a:bodyPr>
          <a:lstStyle/>
          <a:p>
            <a:pPr algn="ctr"/>
            <a:r>
              <a:rPr lang="en-NZ" sz="3600" b="1" dirty="0">
                <a:effectLst>
                  <a:outerShdw blurRad="38100" dist="38100" dir="2700000" algn="tl">
                    <a:srgbClr val="000000">
                      <a:alpha val="43137"/>
                    </a:srgbClr>
                  </a:outerShdw>
                </a:effectLst>
              </a:rPr>
              <a:t>Revelation </a:t>
            </a:r>
            <a:r>
              <a:rPr lang="en-NZ" sz="3600" b="1" dirty="0" smtClean="0">
                <a:effectLst>
                  <a:outerShdw blurRad="38100" dist="38100" dir="2700000" algn="tl">
                    <a:srgbClr val="000000">
                      <a:alpha val="43137"/>
                    </a:srgbClr>
                  </a:outerShdw>
                </a:effectLst>
              </a:rPr>
              <a:t>3:20 ESV</a:t>
            </a:r>
            <a:endParaRPr lang="en-NZ"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556156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74799" y="1503734"/>
            <a:ext cx="7999315" cy="2323374"/>
          </a:xfrm>
        </p:spPr>
        <p:txBody>
          <a:bodyPr/>
          <a:lstStyle/>
          <a:p>
            <a:pPr algn="ctr"/>
            <a:r>
              <a:rPr lang="en-NZ" sz="3200" dirty="0">
                <a:effectLst>
                  <a:outerShdw blurRad="38100" dist="38100" dir="2700000" algn="tl">
                    <a:srgbClr val="000000">
                      <a:alpha val="43137"/>
                    </a:srgbClr>
                  </a:outerShdw>
                </a:effectLst>
              </a:rPr>
              <a:t>You say, 'I am rich; I have acquired wealth and do not need a thing</a:t>
            </a:r>
            <a:r>
              <a:rPr lang="en-NZ" sz="3200" dirty="0" smtClean="0">
                <a:effectLst>
                  <a:outerShdw blurRad="38100" dist="38100" dir="2700000" algn="tl">
                    <a:srgbClr val="000000">
                      <a:alpha val="43137"/>
                    </a:srgbClr>
                  </a:outerShdw>
                </a:effectLst>
              </a:rPr>
              <a:t>.'</a:t>
            </a:r>
            <a:endParaRPr lang="en-NZ" sz="3200" dirty="0">
              <a:effectLst>
                <a:outerShdw blurRad="38100" dist="38100" dir="2700000" algn="tl">
                  <a:srgbClr val="000000">
                    <a:alpha val="43137"/>
                  </a:srgbClr>
                </a:outerShdw>
              </a:effectLst>
            </a:endParaRPr>
          </a:p>
        </p:txBody>
      </p:sp>
      <p:sp>
        <p:nvSpPr>
          <p:cNvPr id="8" name="Text Placeholder 7"/>
          <p:cNvSpPr>
            <a:spLocks noGrp="1"/>
          </p:cNvSpPr>
          <p:nvPr>
            <p:ph type="body" sz="half" idx="13"/>
          </p:nvPr>
        </p:nvSpPr>
        <p:spPr>
          <a:xfrm>
            <a:off x="1934633" y="4155222"/>
            <a:ext cx="7279649" cy="342174"/>
          </a:xfrm>
        </p:spPr>
        <p:txBody>
          <a:bodyPr>
            <a:noAutofit/>
          </a:bodyPr>
          <a:lstStyle/>
          <a:p>
            <a:pPr algn="ctr"/>
            <a:r>
              <a:rPr lang="en-NZ" sz="3600" b="1" dirty="0" smtClean="0">
                <a:effectLst>
                  <a:outerShdw blurRad="38100" dist="38100" dir="2700000" algn="tl">
                    <a:srgbClr val="000000">
                      <a:alpha val="43137"/>
                    </a:srgbClr>
                  </a:outerShdw>
                </a:effectLst>
              </a:rPr>
              <a:t>Revelation 3:17</a:t>
            </a:r>
            <a:endParaRPr lang="en-NZ"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882198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74799" y="1536686"/>
            <a:ext cx="7999315" cy="2323374"/>
          </a:xfrm>
        </p:spPr>
        <p:txBody>
          <a:bodyPr/>
          <a:lstStyle/>
          <a:p>
            <a:pPr algn="ctr"/>
            <a:r>
              <a:rPr lang="en-NZ" sz="3200" dirty="0" smtClean="0">
                <a:effectLst>
                  <a:outerShdw blurRad="38100" dist="38100" dir="2700000" algn="tl">
                    <a:srgbClr val="000000">
                      <a:alpha val="43137"/>
                    </a:srgbClr>
                  </a:outerShdw>
                </a:effectLst>
              </a:rPr>
              <a:t>But </a:t>
            </a:r>
            <a:r>
              <a:rPr lang="en-NZ" sz="3200" dirty="0">
                <a:effectLst>
                  <a:outerShdw blurRad="38100" dist="38100" dir="2700000" algn="tl">
                    <a:srgbClr val="000000">
                      <a:alpha val="43137"/>
                    </a:srgbClr>
                  </a:outerShdw>
                </a:effectLst>
              </a:rPr>
              <a:t>you do not realize that you are wretched, pitiful, poor, blind and naked.</a:t>
            </a:r>
          </a:p>
        </p:txBody>
      </p:sp>
      <p:sp>
        <p:nvSpPr>
          <p:cNvPr id="8" name="Text Placeholder 7"/>
          <p:cNvSpPr>
            <a:spLocks noGrp="1"/>
          </p:cNvSpPr>
          <p:nvPr>
            <p:ph type="body" sz="half" idx="13"/>
          </p:nvPr>
        </p:nvSpPr>
        <p:spPr>
          <a:xfrm>
            <a:off x="1934633" y="4155222"/>
            <a:ext cx="7279649" cy="342174"/>
          </a:xfrm>
        </p:spPr>
        <p:txBody>
          <a:bodyPr>
            <a:noAutofit/>
          </a:bodyPr>
          <a:lstStyle/>
          <a:p>
            <a:pPr algn="ctr"/>
            <a:r>
              <a:rPr lang="en-NZ" sz="3600" b="1" dirty="0" smtClean="0">
                <a:effectLst>
                  <a:outerShdw blurRad="38100" dist="38100" dir="2700000" algn="tl">
                    <a:srgbClr val="000000">
                      <a:alpha val="43137"/>
                    </a:srgbClr>
                  </a:outerShdw>
                </a:effectLst>
              </a:rPr>
              <a:t>Revelation 3:17</a:t>
            </a:r>
            <a:endParaRPr lang="en-NZ"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972088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693671" y="1548384"/>
            <a:ext cx="7999315" cy="1432560"/>
          </a:xfrm>
        </p:spPr>
        <p:txBody>
          <a:bodyPr/>
          <a:lstStyle/>
          <a:p>
            <a:pPr algn="ctr"/>
            <a:r>
              <a:rPr lang="en-NZ" sz="3200" dirty="0">
                <a:effectLst>
                  <a:outerShdw blurRad="38100" dist="38100" dir="2700000" algn="tl">
                    <a:srgbClr val="000000">
                      <a:alpha val="43137"/>
                    </a:srgbClr>
                  </a:outerShdw>
                </a:effectLst>
              </a:rPr>
              <a:t>I counsel you to buy </a:t>
            </a:r>
            <a:r>
              <a:rPr lang="en-NZ" sz="3200" dirty="0" smtClean="0">
                <a:effectLst>
                  <a:outerShdw blurRad="38100" dist="38100" dir="2700000" algn="tl">
                    <a:srgbClr val="000000">
                      <a:alpha val="43137"/>
                    </a:srgbClr>
                  </a:outerShdw>
                </a:effectLst>
              </a:rPr>
              <a:t>… salve </a:t>
            </a:r>
            <a:r>
              <a:rPr lang="en-NZ" sz="3200" dirty="0">
                <a:effectLst>
                  <a:outerShdw blurRad="38100" dist="38100" dir="2700000" algn="tl">
                    <a:srgbClr val="000000">
                      <a:alpha val="43137"/>
                    </a:srgbClr>
                  </a:outerShdw>
                </a:effectLst>
              </a:rPr>
              <a:t>to put on your eyes, so you can see.</a:t>
            </a:r>
          </a:p>
        </p:txBody>
      </p:sp>
      <p:sp>
        <p:nvSpPr>
          <p:cNvPr id="8" name="Text Placeholder 7"/>
          <p:cNvSpPr>
            <a:spLocks noGrp="1"/>
          </p:cNvSpPr>
          <p:nvPr>
            <p:ph type="body" sz="half" idx="13"/>
          </p:nvPr>
        </p:nvSpPr>
        <p:spPr>
          <a:xfrm>
            <a:off x="1934633" y="4155222"/>
            <a:ext cx="7279649" cy="342174"/>
          </a:xfrm>
        </p:spPr>
        <p:txBody>
          <a:bodyPr>
            <a:noAutofit/>
          </a:bodyPr>
          <a:lstStyle/>
          <a:p>
            <a:pPr algn="ctr"/>
            <a:r>
              <a:rPr lang="en-NZ" sz="3600" b="1" dirty="0" smtClean="0">
                <a:effectLst>
                  <a:outerShdw blurRad="38100" dist="38100" dir="2700000" algn="tl">
                    <a:srgbClr val="000000">
                      <a:alpha val="43137"/>
                    </a:srgbClr>
                  </a:outerShdw>
                </a:effectLst>
              </a:rPr>
              <a:t>Revelation 3:18</a:t>
            </a:r>
            <a:endParaRPr lang="en-NZ"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356168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902769043"/>
              </p:ext>
            </p:extLst>
          </p:nvPr>
        </p:nvGraphicFramePr>
        <p:xfrm>
          <a:off x="0" y="0"/>
          <a:ext cx="10415239" cy="49288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ctrTitle"/>
          </p:nvPr>
        </p:nvSpPr>
        <p:spPr>
          <a:xfrm>
            <a:off x="1154955" y="4973444"/>
            <a:ext cx="8825658" cy="1432015"/>
          </a:xfrm>
        </p:spPr>
        <p:txBody>
          <a:bodyPr/>
          <a:lstStyle/>
          <a:p>
            <a:pPr algn="ctr"/>
            <a:r>
              <a:rPr lang="en-NZ" sz="4000" dirty="0"/>
              <a:t>It is not and will not guarantee a </a:t>
            </a:r>
            <a:r>
              <a:rPr lang="en-NZ" sz="4000" b="1" dirty="0" smtClean="0">
                <a:solidFill>
                  <a:srgbClr val="00B0F0"/>
                </a:solidFill>
              </a:rPr>
              <a:t>relationship</a:t>
            </a:r>
            <a:r>
              <a:rPr lang="en-NZ" sz="4000" dirty="0" smtClean="0"/>
              <a:t> with </a:t>
            </a:r>
            <a:r>
              <a:rPr lang="en-NZ" sz="4000" dirty="0"/>
              <a:t>Jesus</a:t>
            </a:r>
            <a:r>
              <a:rPr lang="en-NZ" sz="4000" dirty="0" smtClean="0"/>
              <a:t>.</a:t>
            </a:r>
            <a:endParaRPr lang="en-NZ" sz="4000" dirty="0"/>
          </a:p>
        </p:txBody>
      </p:sp>
    </p:spTree>
    <p:extLst>
      <p:ext uri="{BB962C8B-B14F-4D97-AF65-F5344CB8AC3E}">
        <p14:creationId xmlns:p14="http://schemas.microsoft.com/office/powerpoint/2010/main" val="30562625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74799" y="1374648"/>
            <a:ext cx="7999315" cy="2323374"/>
          </a:xfrm>
        </p:spPr>
        <p:txBody>
          <a:bodyPr/>
          <a:lstStyle/>
          <a:p>
            <a:pPr algn="ctr"/>
            <a:r>
              <a:rPr lang="en-NZ" sz="3200" dirty="0">
                <a:effectLst>
                  <a:outerShdw blurRad="38100" dist="38100" dir="2700000" algn="tl">
                    <a:srgbClr val="000000">
                      <a:alpha val="43137"/>
                    </a:srgbClr>
                  </a:outerShdw>
                </a:effectLst>
              </a:rPr>
              <a:t>I stand at the door and knock. If anyone hears my voice and opens the door, I will come in to him and eat with him, and he with me.</a:t>
            </a:r>
          </a:p>
        </p:txBody>
      </p:sp>
      <p:sp>
        <p:nvSpPr>
          <p:cNvPr id="8" name="Text Placeholder 7"/>
          <p:cNvSpPr>
            <a:spLocks noGrp="1"/>
          </p:cNvSpPr>
          <p:nvPr>
            <p:ph type="body" sz="half" idx="13"/>
          </p:nvPr>
        </p:nvSpPr>
        <p:spPr>
          <a:xfrm>
            <a:off x="1934633" y="4155222"/>
            <a:ext cx="7279649" cy="342174"/>
          </a:xfrm>
        </p:spPr>
        <p:txBody>
          <a:bodyPr>
            <a:noAutofit/>
          </a:bodyPr>
          <a:lstStyle/>
          <a:p>
            <a:pPr algn="ctr"/>
            <a:r>
              <a:rPr lang="en-NZ" sz="3600" b="1" dirty="0">
                <a:effectLst>
                  <a:outerShdw blurRad="38100" dist="38100" dir="2700000" algn="tl">
                    <a:srgbClr val="000000">
                      <a:alpha val="43137"/>
                    </a:srgbClr>
                  </a:outerShdw>
                </a:effectLst>
              </a:rPr>
              <a:t>Revelation </a:t>
            </a:r>
            <a:r>
              <a:rPr lang="en-NZ" sz="3600" b="1" dirty="0" smtClean="0">
                <a:effectLst>
                  <a:outerShdw blurRad="38100" dist="38100" dir="2700000" algn="tl">
                    <a:srgbClr val="000000">
                      <a:alpha val="43137"/>
                    </a:srgbClr>
                  </a:outerShdw>
                </a:effectLst>
              </a:rPr>
              <a:t>3:20 ESV</a:t>
            </a:r>
            <a:endParaRPr lang="en-NZ" sz="3600" b="1" dirty="0">
              <a:effectLst>
                <a:outerShdw blurRad="38100" dist="38100" dir="2700000" algn="tl">
                  <a:srgbClr val="000000">
                    <a:alpha val="43137"/>
                  </a:srgbClr>
                </a:outerShdw>
              </a:effectLst>
            </a:endParaRPr>
          </a:p>
        </p:txBody>
      </p:sp>
      <p:sp>
        <p:nvSpPr>
          <p:cNvPr id="2" name="TextBox 1"/>
          <p:cNvSpPr txBox="1"/>
          <p:nvPr/>
        </p:nvSpPr>
        <p:spPr>
          <a:xfrm>
            <a:off x="0" y="5497556"/>
            <a:ext cx="12192000" cy="461665"/>
          </a:xfrm>
          <a:prstGeom prst="rect">
            <a:avLst/>
          </a:prstGeom>
          <a:noFill/>
        </p:spPr>
        <p:txBody>
          <a:bodyPr wrap="square" rtlCol="0">
            <a:spAutoFit/>
          </a:bodyPr>
          <a:lstStyle/>
          <a:p>
            <a:pPr algn="ctr"/>
            <a:r>
              <a:rPr lang="en-NZ" sz="2400" b="1" dirty="0" smtClean="0">
                <a:solidFill>
                  <a:srgbClr val="00B0F0"/>
                </a:solidFill>
                <a:effectLst>
                  <a:outerShdw blurRad="38100" dist="38100" dir="2700000" algn="tl">
                    <a:srgbClr val="000000">
                      <a:alpha val="43137"/>
                    </a:srgbClr>
                  </a:outerShdw>
                </a:effectLst>
              </a:rPr>
              <a:t>Why on earth, does Jesus offer to have a dinner with His followers?</a:t>
            </a:r>
            <a:endParaRPr lang="en-NZ" sz="2400" b="1" dirty="0">
              <a:solidFill>
                <a:srgbClr val="00B0F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421780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630779" y="1450253"/>
            <a:ext cx="7999315" cy="2323374"/>
          </a:xfrm>
        </p:spPr>
        <p:txBody>
          <a:bodyPr/>
          <a:lstStyle/>
          <a:p>
            <a:pPr algn="ctr"/>
            <a:r>
              <a:rPr lang="en-NZ" sz="3200" dirty="0">
                <a:effectLst>
                  <a:outerShdw blurRad="38100" dist="38100" dir="2700000" algn="tl">
                    <a:srgbClr val="000000">
                      <a:alpha val="43137"/>
                    </a:srgbClr>
                  </a:outerShdw>
                </a:effectLst>
              </a:rPr>
              <a:t>This is what you can do for your spiritual growth! And this is THE ONLY discipline that ultimately makes the difference!</a:t>
            </a:r>
          </a:p>
        </p:txBody>
      </p:sp>
    </p:spTree>
    <p:extLst>
      <p:ext uri="{BB962C8B-B14F-4D97-AF65-F5344CB8AC3E}">
        <p14:creationId xmlns:p14="http://schemas.microsoft.com/office/powerpoint/2010/main" val="20134979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74799" y="1246632"/>
            <a:ext cx="7999315" cy="2323374"/>
          </a:xfrm>
        </p:spPr>
        <p:txBody>
          <a:bodyPr/>
          <a:lstStyle/>
          <a:p>
            <a:pPr algn="ctr"/>
            <a:r>
              <a:rPr lang="en-NZ" sz="3200" dirty="0" smtClean="0">
                <a:effectLst>
                  <a:outerShdw blurRad="38100" dist="38100" dir="2700000" algn="tl">
                    <a:srgbClr val="000000">
                      <a:alpha val="43137"/>
                    </a:srgbClr>
                  </a:outerShdw>
                </a:effectLst>
              </a:rPr>
              <a:t/>
            </a:r>
            <a:br>
              <a:rPr lang="en-NZ" sz="3200" dirty="0" smtClean="0">
                <a:effectLst>
                  <a:outerShdw blurRad="38100" dist="38100" dir="2700000" algn="tl">
                    <a:srgbClr val="000000">
                      <a:alpha val="43137"/>
                    </a:srgbClr>
                  </a:outerShdw>
                </a:effectLst>
              </a:rPr>
            </a:br>
            <a:r>
              <a:rPr lang="en-NZ" sz="3200" dirty="0" smtClean="0">
                <a:effectLst>
                  <a:outerShdw blurRad="38100" dist="38100" dir="2700000" algn="tl">
                    <a:srgbClr val="000000">
                      <a:alpha val="43137"/>
                    </a:srgbClr>
                  </a:outerShdw>
                </a:effectLst>
              </a:rPr>
              <a:t>If </a:t>
            </a:r>
            <a:r>
              <a:rPr lang="en-NZ" sz="3200" dirty="0">
                <a:effectLst>
                  <a:outerShdw blurRad="38100" dist="38100" dir="2700000" algn="tl">
                    <a:srgbClr val="000000">
                      <a:alpha val="43137"/>
                    </a:srgbClr>
                  </a:outerShdw>
                </a:effectLst>
              </a:rPr>
              <a:t>you open the door, I will come in, and we will share a meal together as friends</a:t>
            </a:r>
            <a:r>
              <a:rPr lang="en-NZ" sz="3200" dirty="0" smtClean="0">
                <a:effectLst>
                  <a:outerShdw blurRad="38100" dist="38100" dir="2700000" algn="tl">
                    <a:srgbClr val="000000">
                      <a:alpha val="43137"/>
                    </a:srgbClr>
                  </a:outerShdw>
                </a:effectLst>
              </a:rPr>
              <a:t>.</a:t>
            </a:r>
            <a:endParaRPr lang="en-NZ" sz="3200" dirty="0">
              <a:effectLst>
                <a:outerShdw blurRad="38100" dist="38100" dir="2700000" algn="tl">
                  <a:srgbClr val="000000">
                    <a:alpha val="43137"/>
                  </a:srgbClr>
                </a:outerShdw>
              </a:effectLst>
            </a:endParaRPr>
          </a:p>
        </p:txBody>
      </p:sp>
      <p:sp>
        <p:nvSpPr>
          <p:cNvPr id="8" name="Text Placeholder 7"/>
          <p:cNvSpPr>
            <a:spLocks noGrp="1"/>
          </p:cNvSpPr>
          <p:nvPr>
            <p:ph type="body" sz="half" idx="13"/>
          </p:nvPr>
        </p:nvSpPr>
        <p:spPr>
          <a:xfrm>
            <a:off x="1934633" y="4155222"/>
            <a:ext cx="7279649" cy="342174"/>
          </a:xfrm>
        </p:spPr>
        <p:txBody>
          <a:bodyPr>
            <a:noAutofit/>
          </a:bodyPr>
          <a:lstStyle/>
          <a:p>
            <a:pPr algn="ctr"/>
            <a:r>
              <a:rPr lang="en-NZ" sz="3600" b="1" dirty="0">
                <a:effectLst>
                  <a:outerShdw blurRad="38100" dist="38100" dir="2700000" algn="tl">
                    <a:srgbClr val="000000">
                      <a:alpha val="43137"/>
                    </a:srgbClr>
                  </a:outerShdw>
                </a:effectLst>
              </a:rPr>
              <a:t>Revelation 3:20 </a:t>
            </a:r>
            <a:r>
              <a:rPr lang="en-NZ" sz="3600" b="1" dirty="0" smtClean="0">
                <a:effectLst>
                  <a:outerShdw blurRad="38100" dist="38100" dir="2700000" algn="tl">
                    <a:srgbClr val="000000">
                      <a:alpha val="43137"/>
                    </a:srgbClr>
                  </a:outerShdw>
                </a:effectLst>
              </a:rPr>
              <a:t>NLT</a:t>
            </a:r>
            <a:endParaRPr lang="en-NZ"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566764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6" y="5102339"/>
            <a:ext cx="8825657" cy="566738"/>
          </a:xfrm>
        </p:spPr>
        <p:txBody>
          <a:bodyPr>
            <a:noAutofit/>
          </a:bodyPr>
          <a:lstStyle/>
          <a:p>
            <a:pPr algn="ctr"/>
            <a:r>
              <a:rPr lang="en-NZ" sz="3600" dirty="0" smtClean="0">
                <a:effectLst>
                  <a:outerShdw blurRad="38100" dist="38100" dir="2700000" algn="tl">
                    <a:srgbClr val="000000">
                      <a:alpha val="43137"/>
                    </a:srgbClr>
                  </a:outerShdw>
                </a:effectLst>
              </a:rPr>
              <a:t>Do you </a:t>
            </a:r>
            <a:r>
              <a:rPr lang="en-NZ" sz="3600" b="1" i="1" dirty="0" smtClean="0">
                <a:solidFill>
                  <a:srgbClr val="00B0F0"/>
                </a:solidFill>
                <a:effectLst>
                  <a:outerShdw blurRad="38100" dist="38100" dir="2700000" algn="tl">
                    <a:srgbClr val="000000">
                      <a:alpha val="43137"/>
                    </a:srgbClr>
                  </a:outerShdw>
                </a:effectLst>
              </a:rPr>
              <a:t>really</a:t>
            </a:r>
            <a:r>
              <a:rPr lang="en-NZ" sz="3600" dirty="0" smtClean="0">
                <a:solidFill>
                  <a:srgbClr val="00B0F0"/>
                </a:solidFill>
                <a:effectLst>
                  <a:outerShdw blurRad="38100" dist="38100" dir="2700000" algn="tl">
                    <a:srgbClr val="000000">
                      <a:alpha val="43137"/>
                    </a:srgbClr>
                  </a:outerShdw>
                </a:effectLst>
              </a:rPr>
              <a:t> </a:t>
            </a:r>
            <a:r>
              <a:rPr lang="en-NZ" sz="3600" b="1" i="1" dirty="0" smtClean="0">
                <a:solidFill>
                  <a:srgbClr val="00B0F0"/>
                </a:solidFill>
                <a:effectLst>
                  <a:outerShdw blurRad="38100" dist="38100" dir="2700000" algn="tl">
                    <a:srgbClr val="000000">
                      <a:alpha val="43137"/>
                    </a:srgbClr>
                  </a:outerShdw>
                </a:effectLst>
              </a:rPr>
              <a:t>know</a:t>
            </a:r>
            <a:r>
              <a:rPr lang="en-NZ" sz="3600" dirty="0" smtClean="0">
                <a:effectLst>
                  <a:outerShdw blurRad="38100" dist="38100" dir="2700000" algn="tl">
                    <a:srgbClr val="000000">
                      <a:alpha val="43137"/>
                    </a:srgbClr>
                  </a:outerShdw>
                </a:effectLst>
              </a:rPr>
              <a:t> Him?</a:t>
            </a:r>
            <a:endParaRPr lang="en-NZ" sz="3600" dirty="0">
              <a:effectLst>
                <a:outerShdw blurRad="38100" dist="38100" dir="2700000" algn="tl">
                  <a:srgbClr val="000000">
                    <a:alpha val="43137"/>
                  </a:srgbClr>
                </a:outerShdw>
              </a:effectLst>
            </a:endParaRPr>
          </a:p>
        </p:txBody>
      </p:sp>
      <p:pic>
        <p:nvPicPr>
          <p:cNvPr id="5" name="Picture Placeholder 4"/>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104" t="123" r="-104" b="37854"/>
          <a:stretch/>
        </p:blipFill>
        <p:spPr>
          <a:xfrm>
            <a:off x="1154955" y="685800"/>
            <a:ext cx="8825658" cy="4105656"/>
          </a:xfrm>
        </p:spPr>
      </p:pic>
    </p:spTree>
    <p:extLst>
      <p:ext uri="{BB962C8B-B14F-4D97-AF65-F5344CB8AC3E}">
        <p14:creationId xmlns:p14="http://schemas.microsoft.com/office/powerpoint/2010/main" val="14858531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05007" y="1484376"/>
            <a:ext cx="7538899" cy="2323374"/>
          </a:xfrm>
        </p:spPr>
        <p:txBody>
          <a:bodyPr/>
          <a:lstStyle/>
          <a:p>
            <a:pPr algn="ctr"/>
            <a:r>
              <a:rPr lang="en-NZ" sz="3200" dirty="0">
                <a:effectLst>
                  <a:outerShdw blurRad="38100" dist="38100" dir="2700000" algn="tl">
                    <a:srgbClr val="000000">
                      <a:alpha val="43137"/>
                    </a:srgbClr>
                  </a:outerShdw>
                </a:effectLst>
              </a:rPr>
              <a:t>Jesus’ currency is </a:t>
            </a:r>
            <a:r>
              <a:rPr lang="en-NZ" sz="3200" dirty="0" smtClean="0">
                <a:effectLst>
                  <a:outerShdw blurRad="38100" dist="38100" dir="2700000" algn="tl">
                    <a:srgbClr val="000000">
                      <a:alpha val="43137"/>
                    </a:srgbClr>
                  </a:outerShdw>
                </a:effectLst>
              </a:rPr>
              <a:t>INTIMACY.</a:t>
            </a:r>
            <a:br>
              <a:rPr lang="en-NZ" sz="3200" dirty="0" smtClean="0">
                <a:effectLst>
                  <a:outerShdw blurRad="38100" dist="38100" dir="2700000" algn="tl">
                    <a:srgbClr val="000000">
                      <a:alpha val="43137"/>
                    </a:srgbClr>
                  </a:outerShdw>
                </a:effectLst>
              </a:rPr>
            </a:br>
            <a:r>
              <a:rPr lang="en-NZ" sz="3200" dirty="0" smtClean="0">
                <a:effectLst>
                  <a:outerShdw blurRad="38100" dist="38100" dir="2700000" algn="tl">
                    <a:srgbClr val="000000">
                      <a:alpha val="43137"/>
                    </a:srgbClr>
                  </a:outerShdw>
                </a:effectLst>
              </a:rPr>
              <a:t>This </a:t>
            </a:r>
            <a:r>
              <a:rPr lang="en-NZ" sz="3200" dirty="0">
                <a:effectLst>
                  <a:outerShdw blurRad="38100" dist="38100" dir="2700000" algn="tl">
                    <a:srgbClr val="000000">
                      <a:alpha val="43137"/>
                    </a:srgbClr>
                  </a:outerShdw>
                </a:effectLst>
              </a:rPr>
              <a:t>He values above all the good deeds. INTIMACY with Jesus is truly KNOWING HIM.</a:t>
            </a:r>
          </a:p>
        </p:txBody>
      </p:sp>
    </p:spTree>
    <p:extLst>
      <p:ext uri="{BB962C8B-B14F-4D97-AF65-F5344CB8AC3E}">
        <p14:creationId xmlns:p14="http://schemas.microsoft.com/office/powerpoint/2010/main" val="8318190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13023922"/>
              </p:ext>
            </p:extLst>
          </p:nvPr>
        </p:nvGraphicFramePr>
        <p:xfrm>
          <a:off x="0" y="0"/>
          <a:ext cx="10433304"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p:cNvSpPr txBox="1"/>
          <p:nvPr/>
        </p:nvSpPr>
        <p:spPr>
          <a:xfrm>
            <a:off x="2715768" y="2417450"/>
            <a:ext cx="2615184" cy="584775"/>
          </a:xfrm>
          <a:prstGeom prst="rect">
            <a:avLst/>
          </a:prstGeom>
          <a:noFill/>
        </p:spPr>
        <p:txBody>
          <a:bodyPr wrap="square" rtlCol="0">
            <a:spAutoFit/>
          </a:bodyPr>
          <a:lstStyle/>
          <a:p>
            <a:pPr algn="ctr"/>
            <a:r>
              <a:rPr lang="en-NZ" sz="3200" dirty="0" smtClean="0">
                <a:effectLst>
                  <a:outerShdw blurRad="38100" dist="38100" dir="2700000" algn="tl">
                    <a:srgbClr val="000000">
                      <a:alpha val="43137"/>
                    </a:srgbClr>
                  </a:outerShdw>
                </a:effectLst>
              </a:rPr>
              <a:t>time</a:t>
            </a:r>
            <a:endParaRPr lang="en-NZ" sz="3200" dirty="0">
              <a:effectLst>
                <a:outerShdw blurRad="38100" dist="38100" dir="2700000" algn="tl">
                  <a:srgbClr val="000000">
                    <a:alpha val="43137"/>
                  </a:srgbClr>
                </a:outerShdw>
              </a:effectLst>
            </a:endParaRPr>
          </a:p>
        </p:txBody>
      </p:sp>
      <p:sp>
        <p:nvSpPr>
          <p:cNvPr id="5" name="TextBox 4"/>
          <p:cNvSpPr txBox="1"/>
          <p:nvPr/>
        </p:nvSpPr>
        <p:spPr>
          <a:xfrm>
            <a:off x="5088636" y="3810607"/>
            <a:ext cx="2712596" cy="584775"/>
          </a:xfrm>
          <a:prstGeom prst="rect">
            <a:avLst/>
          </a:prstGeom>
          <a:noFill/>
        </p:spPr>
        <p:txBody>
          <a:bodyPr wrap="square" rtlCol="0">
            <a:spAutoFit/>
          </a:bodyPr>
          <a:lstStyle/>
          <a:p>
            <a:pPr algn="ctr"/>
            <a:r>
              <a:rPr lang="en-NZ" sz="3200" dirty="0" smtClean="0">
                <a:effectLst>
                  <a:outerShdw blurRad="38100" dist="38100" dir="2700000" algn="tl">
                    <a:srgbClr val="000000">
                      <a:alpha val="43137"/>
                    </a:srgbClr>
                  </a:outerShdw>
                </a:effectLst>
              </a:rPr>
              <a:t>?</a:t>
            </a:r>
            <a:endParaRPr lang="en-NZ" sz="3200" dirty="0">
              <a:effectLst>
                <a:outerShdw blurRad="38100" dist="38100" dir="2700000" algn="tl">
                  <a:srgbClr val="000000">
                    <a:alpha val="43137"/>
                  </a:srgbClr>
                </a:outerShdw>
              </a:effectLst>
            </a:endParaRPr>
          </a:p>
        </p:txBody>
      </p:sp>
      <p:sp>
        <p:nvSpPr>
          <p:cNvPr id="6" name="TextBox 5"/>
          <p:cNvSpPr txBox="1"/>
          <p:nvPr/>
        </p:nvSpPr>
        <p:spPr>
          <a:xfrm>
            <a:off x="2715769" y="5172456"/>
            <a:ext cx="2507020" cy="584775"/>
          </a:xfrm>
          <a:prstGeom prst="rect">
            <a:avLst/>
          </a:prstGeom>
          <a:noFill/>
        </p:spPr>
        <p:txBody>
          <a:bodyPr wrap="square" rtlCol="0">
            <a:spAutoFit/>
          </a:bodyPr>
          <a:lstStyle/>
          <a:p>
            <a:pPr algn="ctr"/>
            <a:r>
              <a:rPr lang="en-NZ" sz="3200" dirty="0" smtClean="0">
                <a:effectLst>
                  <a:outerShdw blurRad="38100" dist="38100" dir="2700000" algn="tl">
                    <a:srgbClr val="000000">
                      <a:alpha val="43137"/>
                    </a:srgbClr>
                  </a:outerShdw>
                </a:effectLst>
              </a:rPr>
              <a:t>?</a:t>
            </a:r>
            <a:endParaRPr lang="en-NZ" sz="3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976927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282043162"/>
              </p:ext>
            </p:extLst>
          </p:nvPr>
        </p:nvGraphicFramePr>
        <p:xfrm>
          <a:off x="-412595" y="-278780"/>
          <a:ext cx="4973444"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5742877" y="5664820"/>
            <a:ext cx="2899317" cy="523220"/>
          </a:xfrm>
          <a:prstGeom prst="rect">
            <a:avLst/>
          </a:prstGeom>
          <a:noFill/>
        </p:spPr>
        <p:txBody>
          <a:bodyPr wrap="square" rtlCol="0">
            <a:spAutoFit/>
          </a:bodyPr>
          <a:lstStyle/>
          <a:p>
            <a:pPr algn="ctr"/>
            <a:r>
              <a:rPr lang="en-NZ" sz="2800" b="1" dirty="0">
                <a:effectLst>
                  <a:outerShdw blurRad="38100" dist="38100" dir="2700000" algn="tl">
                    <a:srgbClr val="000000">
                      <a:alpha val="43137"/>
                    </a:srgbClr>
                  </a:outerShdw>
                </a:effectLst>
              </a:rPr>
              <a:t>t</a:t>
            </a:r>
            <a:r>
              <a:rPr lang="en-NZ" sz="2800" b="1" dirty="0" smtClean="0">
                <a:effectLst>
                  <a:outerShdw blurRad="38100" dist="38100" dir="2700000" algn="tl">
                    <a:srgbClr val="000000">
                      <a:alpha val="43137"/>
                    </a:srgbClr>
                  </a:outerShdw>
                </a:effectLst>
              </a:rPr>
              <a:t>ime with God</a:t>
            </a:r>
            <a:endParaRPr lang="en-NZ" sz="2800" b="1" dirty="0">
              <a:effectLst>
                <a:outerShdw blurRad="38100" dist="38100" dir="2700000" algn="tl">
                  <a:srgbClr val="000000">
                    <a:alpha val="43137"/>
                  </a:srgbClr>
                </a:outerShdw>
              </a:effectLst>
            </a:endParaRPr>
          </a:p>
        </p:txBody>
      </p:sp>
      <p:pic>
        <p:nvPicPr>
          <p:cNvPr id="7" name="Content Placeholder 6"/>
          <p:cNvPicPr>
            <a:picLocks noGrp="1" noChangeAspect="1"/>
          </p:cNvPicPr>
          <p:nvPr>
            <p:ph idx="1"/>
          </p:nvPr>
        </p:nvPicPr>
        <p:blipFill>
          <a:blip r:embed="rId7" cstate="print">
            <a:extLst>
              <a:ext uri="{28A0092B-C50C-407E-A947-70E740481C1C}">
                <a14:useLocalDpi xmlns:a14="http://schemas.microsoft.com/office/drawing/2010/main" val="0"/>
              </a:ext>
            </a:extLst>
          </a:blip>
          <a:stretch>
            <a:fillRect/>
          </a:stretch>
        </p:blipFill>
        <p:spPr>
          <a:xfrm>
            <a:off x="4594592" y="1477730"/>
            <a:ext cx="5195888" cy="3463925"/>
          </a:xfrm>
        </p:spPr>
      </p:pic>
    </p:spTree>
    <p:extLst>
      <p:ext uri="{BB962C8B-B14F-4D97-AF65-F5344CB8AC3E}">
        <p14:creationId xmlns:p14="http://schemas.microsoft.com/office/powerpoint/2010/main" val="24474989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154955" y="1447799"/>
            <a:ext cx="9330908" cy="3329581"/>
          </a:xfrm>
        </p:spPr>
        <p:txBody>
          <a:bodyPr/>
          <a:lstStyle/>
          <a:p>
            <a:pPr algn="ctr"/>
            <a:r>
              <a:rPr lang="en-NZ" sz="4400" dirty="0" smtClean="0"/>
              <a:t>Why are we struggling </a:t>
            </a:r>
            <a:r>
              <a:rPr lang="en-NZ" sz="4400" dirty="0" smtClean="0"/>
              <a:t>with</a:t>
            </a:r>
            <a:r>
              <a:rPr lang="en-NZ" sz="4400" dirty="0" smtClean="0"/>
              <a:t> </a:t>
            </a:r>
            <a:r>
              <a:rPr lang="en-NZ" sz="4400" dirty="0" smtClean="0"/>
              <a:t>finding time with Jesus?</a:t>
            </a:r>
            <a:r>
              <a:rPr lang="en-NZ" sz="4400" dirty="0"/>
              <a:t/>
            </a:r>
            <a:br>
              <a:rPr lang="en-NZ" sz="4400" dirty="0"/>
            </a:br>
            <a:endParaRPr lang="en-NZ" sz="4400" dirty="0"/>
          </a:p>
        </p:txBody>
      </p:sp>
      <p:sp>
        <p:nvSpPr>
          <p:cNvPr id="5" name="Subtitle 4"/>
          <p:cNvSpPr>
            <a:spLocks noGrp="1"/>
          </p:cNvSpPr>
          <p:nvPr>
            <p:ph type="subTitle" idx="1"/>
          </p:nvPr>
        </p:nvSpPr>
        <p:spPr/>
        <p:txBody>
          <a:bodyPr>
            <a:normAutofit/>
          </a:bodyPr>
          <a:lstStyle/>
          <a:p>
            <a:r>
              <a:rPr lang="en-NZ" sz="4000" b="1" dirty="0" smtClean="0">
                <a:solidFill>
                  <a:srgbClr val="00B0F0"/>
                </a:solidFill>
              </a:rPr>
              <a:t>Discussion</a:t>
            </a:r>
            <a:endParaRPr lang="en-NZ" sz="4000" b="1" dirty="0">
              <a:solidFill>
                <a:srgbClr val="00B0F0"/>
              </a:solidFill>
            </a:endParaRPr>
          </a:p>
        </p:txBody>
      </p:sp>
    </p:spTree>
    <p:extLst>
      <p:ext uri="{BB962C8B-B14F-4D97-AF65-F5344CB8AC3E}">
        <p14:creationId xmlns:p14="http://schemas.microsoft.com/office/powerpoint/2010/main" val="10024597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27717" y="1413901"/>
            <a:ext cx="8051182" cy="2323374"/>
          </a:xfrm>
        </p:spPr>
        <p:txBody>
          <a:bodyPr/>
          <a:lstStyle/>
          <a:p>
            <a:pPr algn="ctr"/>
            <a:r>
              <a:rPr lang="en-NZ" sz="2800" dirty="0">
                <a:effectLst>
                  <a:outerShdw blurRad="38100" dist="38100" dir="2700000" algn="tl">
                    <a:srgbClr val="000000">
                      <a:alpha val="43137"/>
                    </a:srgbClr>
                  </a:outerShdw>
                </a:effectLst>
              </a:rPr>
              <a:t>The wind blows wherever it pleases. You hear its sound, but you cannot tell where it comes from or where it is going. So it is with everyone born of the Spirit.</a:t>
            </a:r>
          </a:p>
        </p:txBody>
      </p:sp>
      <p:sp>
        <p:nvSpPr>
          <p:cNvPr id="8" name="Text Placeholder 7"/>
          <p:cNvSpPr>
            <a:spLocks noGrp="1"/>
          </p:cNvSpPr>
          <p:nvPr>
            <p:ph type="body" sz="half" idx="13"/>
          </p:nvPr>
        </p:nvSpPr>
        <p:spPr>
          <a:xfrm>
            <a:off x="1934633" y="4155222"/>
            <a:ext cx="7279649" cy="342174"/>
          </a:xfrm>
        </p:spPr>
        <p:txBody>
          <a:bodyPr>
            <a:noAutofit/>
          </a:bodyPr>
          <a:lstStyle/>
          <a:p>
            <a:pPr algn="ctr"/>
            <a:r>
              <a:rPr lang="en-NZ" sz="3600" b="1" dirty="0" smtClean="0">
                <a:effectLst>
                  <a:outerShdw blurRad="38100" dist="38100" dir="2700000" algn="tl">
                    <a:srgbClr val="000000">
                      <a:alpha val="43137"/>
                    </a:srgbClr>
                  </a:outerShdw>
                </a:effectLst>
              </a:rPr>
              <a:t>John 3:8 NIV</a:t>
            </a:r>
            <a:endParaRPr lang="en-NZ"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6698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901518364"/>
              </p:ext>
            </p:extLst>
          </p:nvPr>
        </p:nvGraphicFramePr>
        <p:xfrm>
          <a:off x="0" y="0"/>
          <a:ext cx="10433304"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p:cNvSpPr txBox="1"/>
          <p:nvPr/>
        </p:nvSpPr>
        <p:spPr>
          <a:xfrm>
            <a:off x="2715768" y="2417450"/>
            <a:ext cx="2615184" cy="584775"/>
          </a:xfrm>
          <a:prstGeom prst="rect">
            <a:avLst/>
          </a:prstGeom>
          <a:noFill/>
        </p:spPr>
        <p:txBody>
          <a:bodyPr wrap="square" rtlCol="0">
            <a:spAutoFit/>
          </a:bodyPr>
          <a:lstStyle/>
          <a:p>
            <a:pPr algn="ctr"/>
            <a:r>
              <a:rPr lang="en-NZ" sz="3200" dirty="0" smtClean="0">
                <a:effectLst>
                  <a:outerShdw blurRad="38100" dist="38100" dir="2700000" algn="tl">
                    <a:srgbClr val="000000">
                      <a:alpha val="43137"/>
                    </a:srgbClr>
                  </a:outerShdw>
                </a:effectLst>
              </a:rPr>
              <a:t>time</a:t>
            </a:r>
            <a:endParaRPr lang="en-NZ" sz="3200" dirty="0">
              <a:effectLst>
                <a:outerShdw blurRad="38100" dist="38100" dir="2700000" algn="tl">
                  <a:srgbClr val="000000">
                    <a:alpha val="43137"/>
                  </a:srgbClr>
                </a:outerShdw>
              </a:effectLst>
            </a:endParaRPr>
          </a:p>
        </p:txBody>
      </p:sp>
      <p:sp>
        <p:nvSpPr>
          <p:cNvPr id="5" name="TextBox 4"/>
          <p:cNvSpPr txBox="1"/>
          <p:nvPr/>
        </p:nvSpPr>
        <p:spPr>
          <a:xfrm>
            <a:off x="5088636" y="3810607"/>
            <a:ext cx="2823209" cy="584775"/>
          </a:xfrm>
          <a:prstGeom prst="rect">
            <a:avLst/>
          </a:prstGeom>
          <a:noFill/>
        </p:spPr>
        <p:txBody>
          <a:bodyPr wrap="none" rtlCol="0">
            <a:spAutoFit/>
          </a:bodyPr>
          <a:lstStyle/>
          <a:p>
            <a:r>
              <a:rPr lang="en-NZ" sz="3200" dirty="0">
                <a:effectLst>
                  <a:outerShdw blurRad="38100" dist="38100" dir="2700000" algn="tl">
                    <a:srgbClr val="000000">
                      <a:alpha val="43137"/>
                    </a:srgbClr>
                  </a:outerShdw>
                </a:effectLst>
              </a:rPr>
              <a:t>t</a:t>
            </a:r>
            <a:r>
              <a:rPr lang="en-NZ" sz="3200" dirty="0" smtClean="0">
                <a:effectLst>
                  <a:outerShdw blurRad="38100" dist="38100" dir="2700000" algn="tl">
                    <a:srgbClr val="000000">
                      <a:alpha val="43137"/>
                    </a:srgbClr>
                  </a:outerShdw>
                </a:effectLst>
              </a:rPr>
              <a:t>ransparency</a:t>
            </a:r>
            <a:endParaRPr lang="en-NZ" sz="3200" dirty="0">
              <a:effectLst>
                <a:outerShdw blurRad="38100" dist="38100" dir="2700000" algn="tl">
                  <a:srgbClr val="000000">
                    <a:alpha val="43137"/>
                  </a:srgbClr>
                </a:outerShdw>
              </a:effectLst>
            </a:endParaRPr>
          </a:p>
        </p:txBody>
      </p:sp>
      <p:sp>
        <p:nvSpPr>
          <p:cNvPr id="6" name="TextBox 5"/>
          <p:cNvSpPr txBox="1"/>
          <p:nvPr/>
        </p:nvSpPr>
        <p:spPr>
          <a:xfrm>
            <a:off x="2715768" y="5172456"/>
            <a:ext cx="2539973" cy="584775"/>
          </a:xfrm>
          <a:prstGeom prst="rect">
            <a:avLst/>
          </a:prstGeom>
          <a:noFill/>
        </p:spPr>
        <p:txBody>
          <a:bodyPr wrap="square" rtlCol="0">
            <a:spAutoFit/>
          </a:bodyPr>
          <a:lstStyle/>
          <a:p>
            <a:pPr algn="ctr"/>
            <a:r>
              <a:rPr lang="en-NZ" sz="3200" dirty="0">
                <a:effectLst>
                  <a:outerShdw blurRad="38100" dist="38100" dir="2700000" algn="tl">
                    <a:srgbClr val="000000">
                      <a:alpha val="43137"/>
                    </a:srgbClr>
                  </a:outerShdw>
                </a:effectLst>
              </a:rPr>
              <a:t>?</a:t>
            </a:r>
            <a:r>
              <a:rPr lang="en-NZ" sz="3200" dirty="0" smtClean="0">
                <a:effectLst>
                  <a:outerShdw blurRad="38100" dist="38100" dir="2700000" algn="tl">
                    <a:srgbClr val="000000">
                      <a:alpha val="43137"/>
                    </a:srgbClr>
                  </a:outerShdw>
                </a:effectLst>
              </a:rPr>
              <a:t>   </a:t>
            </a:r>
            <a:endParaRPr lang="en-NZ" sz="3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363616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61171" y="1413901"/>
            <a:ext cx="8012943" cy="2323374"/>
          </a:xfrm>
        </p:spPr>
        <p:txBody>
          <a:bodyPr/>
          <a:lstStyle/>
          <a:p>
            <a:pPr algn="ctr"/>
            <a:r>
              <a:rPr lang="en-NZ" sz="2800" dirty="0">
                <a:effectLst>
                  <a:outerShdw blurRad="38100" dist="38100" dir="2700000" algn="tl">
                    <a:srgbClr val="000000">
                      <a:alpha val="43137"/>
                    </a:srgbClr>
                  </a:outerShdw>
                </a:effectLst>
              </a:rPr>
              <a:t>Search me, God, and know my heart;</a:t>
            </a:r>
            <a:br>
              <a:rPr lang="en-NZ" sz="2800" dirty="0">
                <a:effectLst>
                  <a:outerShdw blurRad="38100" dist="38100" dir="2700000" algn="tl">
                    <a:srgbClr val="000000">
                      <a:alpha val="43137"/>
                    </a:srgbClr>
                  </a:outerShdw>
                </a:effectLst>
              </a:rPr>
            </a:br>
            <a:r>
              <a:rPr lang="en-NZ" sz="2800" dirty="0">
                <a:effectLst>
                  <a:outerShdw blurRad="38100" dist="38100" dir="2700000" algn="tl">
                    <a:srgbClr val="000000">
                      <a:alpha val="43137"/>
                    </a:srgbClr>
                  </a:outerShdw>
                </a:effectLst>
              </a:rPr>
              <a:t>    test me and know my anxious thoughts</a:t>
            </a:r>
            <a:r>
              <a:rPr lang="en-NZ" sz="2800" dirty="0" smtClean="0">
                <a:effectLst>
                  <a:outerShdw blurRad="38100" dist="38100" dir="2700000" algn="tl">
                    <a:srgbClr val="000000">
                      <a:alpha val="43137"/>
                    </a:srgbClr>
                  </a:outerShdw>
                </a:effectLst>
              </a:rPr>
              <a:t>.</a:t>
            </a:r>
            <a:r>
              <a:rPr lang="en-NZ" sz="2800" dirty="0">
                <a:effectLst>
                  <a:outerShdw blurRad="38100" dist="38100" dir="2700000" algn="tl">
                    <a:srgbClr val="000000">
                      <a:alpha val="43137"/>
                    </a:srgbClr>
                  </a:outerShdw>
                </a:effectLst>
              </a:rPr>
              <a:t/>
            </a:r>
            <a:br>
              <a:rPr lang="en-NZ" sz="2800" dirty="0">
                <a:effectLst>
                  <a:outerShdw blurRad="38100" dist="38100" dir="2700000" algn="tl">
                    <a:srgbClr val="000000">
                      <a:alpha val="43137"/>
                    </a:srgbClr>
                  </a:outerShdw>
                </a:effectLst>
              </a:rPr>
            </a:br>
            <a:r>
              <a:rPr lang="en-NZ" sz="2800" dirty="0">
                <a:effectLst>
                  <a:outerShdw blurRad="38100" dist="38100" dir="2700000" algn="tl">
                    <a:srgbClr val="000000">
                      <a:alpha val="43137"/>
                    </a:srgbClr>
                  </a:outerShdw>
                </a:effectLst>
              </a:rPr>
              <a:t>See if there is any offensive way in me,</a:t>
            </a:r>
            <a:br>
              <a:rPr lang="en-NZ" sz="2800" dirty="0">
                <a:effectLst>
                  <a:outerShdw blurRad="38100" dist="38100" dir="2700000" algn="tl">
                    <a:srgbClr val="000000">
                      <a:alpha val="43137"/>
                    </a:srgbClr>
                  </a:outerShdw>
                </a:effectLst>
              </a:rPr>
            </a:br>
            <a:r>
              <a:rPr lang="en-NZ" sz="2800" dirty="0">
                <a:effectLst>
                  <a:outerShdw blurRad="38100" dist="38100" dir="2700000" algn="tl">
                    <a:srgbClr val="000000">
                      <a:alpha val="43137"/>
                    </a:srgbClr>
                  </a:outerShdw>
                </a:effectLst>
              </a:rPr>
              <a:t>    and lead me in the way everlasting.</a:t>
            </a:r>
          </a:p>
        </p:txBody>
      </p:sp>
      <p:sp>
        <p:nvSpPr>
          <p:cNvPr id="8" name="Text Placeholder 7"/>
          <p:cNvSpPr>
            <a:spLocks noGrp="1"/>
          </p:cNvSpPr>
          <p:nvPr>
            <p:ph type="body" sz="half" idx="13"/>
          </p:nvPr>
        </p:nvSpPr>
        <p:spPr>
          <a:xfrm>
            <a:off x="1934633" y="4155222"/>
            <a:ext cx="7279649" cy="342174"/>
          </a:xfrm>
        </p:spPr>
        <p:txBody>
          <a:bodyPr>
            <a:noAutofit/>
          </a:bodyPr>
          <a:lstStyle/>
          <a:p>
            <a:pPr algn="ctr"/>
            <a:r>
              <a:rPr lang="en-NZ" sz="3600" b="1" dirty="0" smtClean="0">
                <a:effectLst>
                  <a:outerShdw blurRad="38100" dist="38100" dir="2700000" algn="tl">
                    <a:srgbClr val="000000">
                      <a:alpha val="43137"/>
                    </a:srgbClr>
                  </a:outerShdw>
                </a:effectLst>
              </a:rPr>
              <a:t>Psalm  139:23-24 NIV</a:t>
            </a:r>
            <a:endParaRPr lang="en-NZ"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824642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61171" y="1413901"/>
            <a:ext cx="8012943" cy="2323374"/>
          </a:xfrm>
        </p:spPr>
        <p:txBody>
          <a:bodyPr/>
          <a:lstStyle/>
          <a:p>
            <a:pPr algn="ctr"/>
            <a:r>
              <a:rPr lang="en-NZ" sz="3600" dirty="0">
                <a:effectLst>
                  <a:outerShdw blurRad="38100" dist="38100" dir="2700000" algn="tl">
                    <a:srgbClr val="000000">
                      <a:alpha val="43137"/>
                    </a:srgbClr>
                  </a:outerShdw>
                </a:effectLst>
              </a:rPr>
              <a:t>The Sovereign LORD has spoken to me, and I have listened. I have not rebelled or turned away</a:t>
            </a:r>
            <a:r>
              <a:rPr lang="en-NZ" sz="3600" dirty="0" smtClean="0">
                <a:effectLst>
                  <a:outerShdw blurRad="38100" dist="38100" dir="2700000" algn="tl">
                    <a:srgbClr val="000000">
                      <a:alpha val="43137"/>
                    </a:srgbClr>
                  </a:outerShdw>
                </a:effectLst>
              </a:rPr>
              <a:t>.</a:t>
            </a:r>
            <a:endParaRPr lang="en-NZ" sz="3600" dirty="0">
              <a:effectLst>
                <a:outerShdw blurRad="38100" dist="38100" dir="2700000" algn="tl">
                  <a:srgbClr val="000000">
                    <a:alpha val="43137"/>
                  </a:srgbClr>
                </a:outerShdw>
              </a:effectLst>
            </a:endParaRPr>
          </a:p>
        </p:txBody>
      </p:sp>
      <p:sp>
        <p:nvSpPr>
          <p:cNvPr id="8" name="Text Placeholder 7"/>
          <p:cNvSpPr>
            <a:spLocks noGrp="1"/>
          </p:cNvSpPr>
          <p:nvPr>
            <p:ph type="body" sz="half" idx="13"/>
          </p:nvPr>
        </p:nvSpPr>
        <p:spPr>
          <a:xfrm>
            <a:off x="1934633" y="4155222"/>
            <a:ext cx="7279649" cy="342174"/>
          </a:xfrm>
        </p:spPr>
        <p:txBody>
          <a:bodyPr>
            <a:noAutofit/>
          </a:bodyPr>
          <a:lstStyle/>
          <a:p>
            <a:pPr algn="ctr"/>
            <a:r>
              <a:rPr lang="en-NZ" sz="3600" b="1" dirty="0" smtClean="0">
                <a:effectLst>
                  <a:outerShdw blurRad="38100" dist="38100" dir="2700000" algn="tl">
                    <a:srgbClr val="000000">
                      <a:alpha val="43137"/>
                    </a:srgbClr>
                  </a:outerShdw>
                </a:effectLst>
              </a:rPr>
              <a:t>Isaiah 50:5 NLT</a:t>
            </a:r>
            <a:endParaRPr lang="en-NZ"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548400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nvPr>
        </p:nvGraphicFramePr>
        <p:xfrm>
          <a:off x="0" y="0"/>
          <a:ext cx="10433304"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p:cNvSpPr txBox="1"/>
          <p:nvPr/>
        </p:nvSpPr>
        <p:spPr>
          <a:xfrm>
            <a:off x="2715768" y="2417450"/>
            <a:ext cx="2615184" cy="584775"/>
          </a:xfrm>
          <a:prstGeom prst="rect">
            <a:avLst/>
          </a:prstGeom>
          <a:noFill/>
        </p:spPr>
        <p:txBody>
          <a:bodyPr wrap="square" rtlCol="0">
            <a:spAutoFit/>
          </a:bodyPr>
          <a:lstStyle/>
          <a:p>
            <a:pPr algn="ctr"/>
            <a:r>
              <a:rPr lang="en-NZ" sz="3200" dirty="0" smtClean="0">
                <a:effectLst>
                  <a:outerShdw blurRad="38100" dist="38100" dir="2700000" algn="tl">
                    <a:srgbClr val="000000">
                      <a:alpha val="43137"/>
                    </a:srgbClr>
                  </a:outerShdw>
                </a:effectLst>
              </a:rPr>
              <a:t>time</a:t>
            </a:r>
            <a:endParaRPr lang="en-NZ" sz="3200" dirty="0">
              <a:effectLst>
                <a:outerShdw blurRad="38100" dist="38100" dir="2700000" algn="tl">
                  <a:srgbClr val="000000">
                    <a:alpha val="43137"/>
                  </a:srgbClr>
                </a:outerShdw>
              </a:effectLst>
            </a:endParaRPr>
          </a:p>
        </p:txBody>
      </p:sp>
      <p:sp>
        <p:nvSpPr>
          <p:cNvPr id="5" name="TextBox 4"/>
          <p:cNvSpPr txBox="1"/>
          <p:nvPr/>
        </p:nvSpPr>
        <p:spPr>
          <a:xfrm>
            <a:off x="5088636" y="3810607"/>
            <a:ext cx="2823209" cy="584775"/>
          </a:xfrm>
          <a:prstGeom prst="rect">
            <a:avLst/>
          </a:prstGeom>
          <a:noFill/>
        </p:spPr>
        <p:txBody>
          <a:bodyPr wrap="none" rtlCol="0">
            <a:spAutoFit/>
          </a:bodyPr>
          <a:lstStyle/>
          <a:p>
            <a:r>
              <a:rPr lang="en-NZ" sz="3200" dirty="0">
                <a:effectLst>
                  <a:outerShdw blurRad="38100" dist="38100" dir="2700000" algn="tl">
                    <a:srgbClr val="000000">
                      <a:alpha val="43137"/>
                    </a:srgbClr>
                  </a:outerShdw>
                </a:effectLst>
              </a:rPr>
              <a:t>t</a:t>
            </a:r>
            <a:r>
              <a:rPr lang="en-NZ" sz="3200" dirty="0" smtClean="0">
                <a:effectLst>
                  <a:outerShdw blurRad="38100" dist="38100" dir="2700000" algn="tl">
                    <a:srgbClr val="000000">
                      <a:alpha val="43137"/>
                    </a:srgbClr>
                  </a:outerShdw>
                </a:effectLst>
              </a:rPr>
              <a:t>ransparency</a:t>
            </a:r>
            <a:endParaRPr lang="en-NZ" sz="3200" dirty="0">
              <a:effectLst>
                <a:outerShdw blurRad="38100" dist="38100" dir="2700000" algn="tl">
                  <a:srgbClr val="000000">
                    <a:alpha val="43137"/>
                  </a:srgbClr>
                </a:outerShdw>
              </a:effectLst>
            </a:endParaRPr>
          </a:p>
        </p:txBody>
      </p:sp>
      <p:sp>
        <p:nvSpPr>
          <p:cNvPr id="6" name="TextBox 5"/>
          <p:cNvSpPr txBox="1"/>
          <p:nvPr/>
        </p:nvSpPr>
        <p:spPr>
          <a:xfrm>
            <a:off x="2962656" y="5172456"/>
            <a:ext cx="2600392" cy="584775"/>
          </a:xfrm>
          <a:prstGeom prst="rect">
            <a:avLst/>
          </a:prstGeom>
          <a:noFill/>
        </p:spPr>
        <p:txBody>
          <a:bodyPr wrap="none" rtlCol="0">
            <a:spAutoFit/>
          </a:bodyPr>
          <a:lstStyle/>
          <a:p>
            <a:r>
              <a:rPr lang="en-NZ" sz="3200" dirty="0">
                <a:effectLst>
                  <a:outerShdw blurRad="38100" dist="38100" dir="2700000" algn="tl">
                    <a:srgbClr val="000000">
                      <a:alpha val="43137"/>
                    </a:srgbClr>
                  </a:outerShdw>
                </a:effectLst>
              </a:rPr>
              <a:t>s</a:t>
            </a:r>
            <a:r>
              <a:rPr lang="en-NZ" sz="3200" dirty="0" smtClean="0">
                <a:effectLst>
                  <a:outerShdw blurRad="38100" dist="38100" dir="2700000" algn="tl">
                    <a:srgbClr val="000000">
                      <a:alpha val="43137"/>
                    </a:srgbClr>
                  </a:outerShdw>
                </a:effectLst>
              </a:rPr>
              <a:t>ubmission   </a:t>
            </a:r>
            <a:endParaRPr lang="en-NZ" sz="3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255398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675381" y="1484376"/>
            <a:ext cx="7999315" cy="2323374"/>
          </a:xfrm>
        </p:spPr>
        <p:txBody>
          <a:bodyPr/>
          <a:lstStyle/>
          <a:p>
            <a:pPr algn="ctr"/>
            <a:r>
              <a:rPr lang="en-NZ" sz="3200" dirty="0" smtClean="0">
                <a:effectLst>
                  <a:outerShdw blurRad="38100" dist="38100" dir="2700000" algn="tl">
                    <a:srgbClr val="000000">
                      <a:alpha val="43137"/>
                    </a:srgbClr>
                  </a:outerShdw>
                </a:effectLst>
              </a:rPr>
              <a:t>…</a:t>
            </a:r>
            <a:r>
              <a:rPr lang="en-NZ" sz="3200" dirty="0">
                <a:effectLst>
                  <a:outerShdw blurRad="38100" dist="38100" dir="2700000" algn="tl">
                    <a:srgbClr val="000000">
                      <a:alpha val="43137"/>
                    </a:srgbClr>
                  </a:outerShdw>
                </a:effectLst>
              </a:rPr>
              <a:t>put on the new self, which is being renewed in knowledge in the image of its Creator</a:t>
            </a:r>
            <a:r>
              <a:rPr lang="en-NZ" sz="3200" dirty="0" smtClean="0">
                <a:effectLst>
                  <a:outerShdw blurRad="38100" dist="38100" dir="2700000" algn="tl">
                    <a:srgbClr val="000000">
                      <a:alpha val="43137"/>
                    </a:srgbClr>
                  </a:outerShdw>
                </a:effectLst>
              </a:rPr>
              <a:t>.</a:t>
            </a:r>
            <a:endParaRPr lang="en-NZ" sz="3200" dirty="0">
              <a:effectLst>
                <a:outerShdw blurRad="38100" dist="38100" dir="2700000" algn="tl">
                  <a:srgbClr val="000000">
                    <a:alpha val="43137"/>
                  </a:srgbClr>
                </a:outerShdw>
              </a:effectLst>
            </a:endParaRPr>
          </a:p>
        </p:txBody>
      </p:sp>
      <p:sp>
        <p:nvSpPr>
          <p:cNvPr id="8" name="Text Placeholder 7"/>
          <p:cNvSpPr>
            <a:spLocks noGrp="1"/>
          </p:cNvSpPr>
          <p:nvPr>
            <p:ph type="body" sz="half" idx="13"/>
          </p:nvPr>
        </p:nvSpPr>
        <p:spPr>
          <a:xfrm>
            <a:off x="2035215" y="3636663"/>
            <a:ext cx="7279649" cy="342174"/>
          </a:xfrm>
        </p:spPr>
        <p:txBody>
          <a:bodyPr>
            <a:noAutofit/>
          </a:bodyPr>
          <a:lstStyle/>
          <a:p>
            <a:pPr algn="ctr"/>
            <a:r>
              <a:rPr lang="en-NZ" sz="3600" b="1" dirty="0">
                <a:effectLst>
                  <a:outerShdw blurRad="38100" dist="38100" dir="2700000" algn="tl">
                    <a:srgbClr val="000000">
                      <a:alpha val="43137"/>
                    </a:srgbClr>
                  </a:outerShdw>
                </a:effectLst>
              </a:rPr>
              <a:t>Colossians 3:10.</a:t>
            </a:r>
          </a:p>
        </p:txBody>
      </p:sp>
    </p:spTree>
    <p:extLst>
      <p:ext uri="{BB962C8B-B14F-4D97-AF65-F5344CB8AC3E}">
        <p14:creationId xmlns:p14="http://schemas.microsoft.com/office/powerpoint/2010/main" val="30364069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8" name="Picture 17" descr="Discipleship-Model-Graphic-4.png"/>
          <p:cNvPicPr>
            <a:picLocks noChangeAspect="1"/>
          </p:cNvPicPr>
          <p:nvPr/>
        </p:nvPicPr>
        <p:blipFill>
          <a:blip r:embed="rId2"/>
          <a:stretch>
            <a:fillRect/>
          </a:stretch>
        </p:blipFill>
        <p:spPr>
          <a:xfrm>
            <a:off x="2653268" y="25640"/>
            <a:ext cx="6835215" cy="6858000"/>
          </a:xfrm>
          <a:prstGeom prst="rect">
            <a:avLst/>
          </a:prstGeom>
        </p:spPr>
      </p:pic>
      <p:sp>
        <p:nvSpPr>
          <p:cNvPr id="2" name="Rectangle 1"/>
          <p:cNvSpPr/>
          <p:nvPr/>
        </p:nvSpPr>
        <p:spPr>
          <a:xfrm>
            <a:off x="1453897" y="330872"/>
            <a:ext cx="3889504" cy="1323439"/>
          </a:xfrm>
          <a:prstGeom prst="rect">
            <a:avLst/>
          </a:prstGeom>
        </p:spPr>
        <p:txBody>
          <a:bodyPr wrap="square">
            <a:spAutoFit/>
          </a:bodyPr>
          <a:lstStyle/>
          <a:p>
            <a:pPr algn="ctr" defTabSz="914400"/>
            <a:r>
              <a:rPr lang="en-NZ" sz="2000" b="1" dirty="0">
                <a:solidFill>
                  <a:srgbClr val="ED7D31"/>
                </a:solidFill>
                <a:effectLst>
                  <a:outerShdw blurRad="38100" dist="38100" dir="2700000" algn="tl">
                    <a:srgbClr val="000000">
                      <a:alpha val="43137"/>
                    </a:srgbClr>
                  </a:outerShdw>
                </a:effectLst>
              </a:rPr>
              <a:t>“You are truly my disciples if you remain faithful to my teachings.” John 8:31 NLT</a:t>
            </a:r>
          </a:p>
          <a:p>
            <a:pPr algn="ctr" defTabSz="914400"/>
            <a:r>
              <a:rPr lang="en-NZ" sz="2000" b="1" dirty="0">
                <a:solidFill>
                  <a:srgbClr val="ED7D31"/>
                </a:solidFill>
                <a:effectLst>
                  <a:outerShdw blurRad="38100" dist="38100" dir="2700000" algn="tl">
                    <a:srgbClr val="000000">
                      <a:alpha val="43137"/>
                    </a:srgbClr>
                  </a:outerShdw>
                </a:effectLst>
              </a:rPr>
              <a:t>And John 17:3</a:t>
            </a:r>
          </a:p>
        </p:txBody>
      </p:sp>
      <p:sp>
        <p:nvSpPr>
          <p:cNvPr id="5" name="Rectangle 4"/>
          <p:cNvSpPr/>
          <p:nvPr/>
        </p:nvSpPr>
        <p:spPr>
          <a:xfrm>
            <a:off x="-76454" y="2639032"/>
            <a:ext cx="2793187" cy="1631216"/>
          </a:xfrm>
          <a:prstGeom prst="rect">
            <a:avLst/>
          </a:prstGeom>
        </p:spPr>
        <p:txBody>
          <a:bodyPr wrap="square">
            <a:spAutoFit/>
          </a:bodyPr>
          <a:lstStyle/>
          <a:p>
            <a:pPr algn="ctr" defTabSz="914400"/>
            <a:r>
              <a:rPr lang="en-NZ" sz="2000" b="1" dirty="0">
                <a:solidFill>
                  <a:srgbClr val="FFC000"/>
                </a:solidFill>
                <a:effectLst>
                  <a:outerShdw blurRad="38100" dist="38100" dir="2700000" algn="tl">
                    <a:srgbClr val="000000">
                      <a:alpha val="43137"/>
                    </a:srgbClr>
                  </a:outerShdw>
                </a:effectLst>
              </a:rPr>
              <a:t>“Your love for one another will prove to the world that you are my disciples.”</a:t>
            </a:r>
          </a:p>
          <a:p>
            <a:pPr algn="ctr" defTabSz="914400"/>
            <a:r>
              <a:rPr lang="en-NZ" sz="2000" b="1" dirty="0">
                <a:solidFill>
                  <a:srgbClr val="FFC000"/>
                </a:solidFill>
                <a:effectLst>
                  <a:outerShdw blurRad="38100" dist="38100" dir="2700000" algn="tl">
                    <a:srgbClr val="000000">
                      <a:alpha val="43137"/>
                    </a:srgbClr>
                  </a:outerShdw>
                </a:effectLst>
              </a:rPr>
              <a:t>John 13:35 NLT</a:t>
            </a:r>
          </a:p>
        </p:txBody>
      </p:sp>
      <p:sp>
        <p:nvSpPr>
          <p:cNvPr id="9" name="Rectangle 8"/>
          <p:cNvSpPr/>
          <p:nvPr/>
        </p:nvSpPr>
        <p:spPr>
          <a:xfrm>
            <a:off x="6930189" y="5536352"/>
            <a:ext cx="3806985" cy="1015663"/>
          </a:xfrm>
          <a:prstGeom prst="rect">
            <a:avLst/>
          </a:prstGeom>
        </p:spPr>
        <p:txBody>
          <a:bodyPr wrap="square">
            <a:spAutoFit/>
          </a:bodyPr>
          <a:lstStyle/>
          <a:p>
            <a:pPr algn="ctr" defTabSz="914400"/>
            <a:r>
              <a:rPr lang="en-NZ" sz="2000" b="1" dirty="0">
                <a:solidFill>
                  <a:srgbClr val="1FAC80"/>
                </a:solidFill>
                <a:effectLst>
                  <a:outerShdw blurRad="38100" dist="38100" dir="2700000" algn="tl">
                    <a:srgbClr val="000000">
                      <a:alpha val="43137"/>
                    </a:srgbClr>
                  </a:outerShdw>
                </a:effectLst>
              </a:rPr>
              <a:t>“And if you do not carry your own cross and follow me, you cannot be my disciple.” Luke 14:27 NLT</a:t>
            </a:r>
          </a:p>
        </p:txBody>
      </p:sp>
      <p:sp>
        <p:nvSpPr>
          <p:cNvPr id="10" name="TextBox 9"/>
          <p:cNvSpPr txBox="1"/>
          <p:nvPr/>
        </p:nvSpPr>
        <p:spPr>
          <a:xfrm>
            <a:off x="3015049" y="3697066"/>
            <a:ext cx="1084491" cy="400110"/>
          </a:xfrm>
          <a:prstGeom prst="rect">
            <a:avLst/>
          </a:prstGeom>
          <a:noFill/>
        </p:spPr>
        <p:txBody>
          <a:bodyPr wrap="square" rtlCol="0">
            <a:spAutoFit/>
          </a:bodyPr>
          <a:lstStyle/>
          <a:p>
            <a:pPr defTabSz="914400"/>
            <a:r>
              <a:rPr lang="en-NZ" sz="2000" dirty="0">
                <a:solidFill>
                  <a:prstClr val="white"/>
                </a:solidFill>
              </a:rPr>
              <a:t>b</a:t>
            </a:r>
            <a:r>
              <a:rPr lang="en-NZ" sz="2000" dirty="0" smtClean="0">
                <a:solidFill>
                  <a:prstClr val="white"/>
                </a:solidFill>
              </a:rPr>
              <a:t>elong</a:t>
            </a:r>
          </a:p>
        </p:txBody>
      </p:sp>
      <p:sp>
        <p:nvSpPr>
          <p:cNvPr id="11" name="TextBox 10"/>
          <p:cNvSpPr txBox="1"/>
          <p:nvPr/>
        </p:nvSpPr>
        <p:spPr>
          <a:xfrm>
            <a:off x="5527157" y="1131304"/>
            <a:ext cx="1087436" cy="400110"/>
          </a:xfrm>
          <a:prstGeom prst="rect">
            <a:avLst/>
          </a:prstGeom>
          <a:noFill/>
        </p:spPr>
        <p:txBody>
          <a:bodyPr wrap="square" rtlCol="0">
            <a:spAutoFit/>
          </a:bodyPr>
          <a:lstStyle/>
          <a:p>
            <a:pPr algn="ctr" defTabSz="914400"/>
            <a:r>
              <a:rPr lang="en-NZ" sz="2000" dirty="0">
                <a:solidFill>
                  <a:prstClr val="white"/>
                </a:solidFill>
              </a:rPr>
              <a:t>b</a:t>
            </a:r>
            <a:r>
              <a:rPr lang="en-NZ" sz="2000" dirty="0" smtClean="0">
                <a:solidFill>
                  <a:prstClr val="white"/>
                </a:solidFill>
              </a:rPr>
              <a:t>ehold</a:t>
            </a:r>
            <a:endParaRPr lang="en-NZ" sz="2000" dirty="0">
              <a:solidFill>
                <a:prstClr val="white"/>
              </a:solidFill>
            </a:endParaRPr>
          </a:p>
        </p:txBody>
      </p:sp>
      <p:sp>
        <p:nvSpPr>
          <p:cNvPr id="12" name="TextBox 11"/>
          <p:cNvSpPr txBox="1"/>
          <p:nvPr/>
        </p:nvSpPr>
        <p:spPr>
          <a:xfrm>
            <a:off x="5519581" y="6256383"/>
            <a:ext cx="1102591" cy="400110"/>
          </a:xfrm>
          <a:prstGeom prst="rect">
            <a:avLst/>
          </a:prstGeom>
          <a:noFill/>
        </p:spPr>
        <p:txBody>
          <a:bodyPr wrap="square" rtlCol="0">
            <a:spAutoFit/>
          </a:bodyPr>
          <a:lstStyle/>
          <a:p>
            <a:pPr algn="ctr" defTabSz="914400"/>
            <a:r>
              <a:rPr lang="en-NZ" sz="2000" dirty="0">
                <a:solidFill>
                  <a:prstClr val="white"/>
                </a:solidFill>
              </a:rPr>
              <a:t>b</a:t>
            </a:r>
            <a:r>
              <a:rPr lang="en-NZ" sz="2000" dirty="0" smtClean="0">
                <a:solidFill>
                  <a:prstClr val="white"/>
                </a:solidFill>
              </a:rPr>
              <a:t>elieve </a:t>
            </a:r>
            <a:endParaRPr lang="en-NZ" sz="2000" dirty="0">
              <a:solidFill>
                <a:prstClr val="white"/>
              </a:solidFill>
            </a:endParaRPr>
          </a:p>
        </p:txBody>
      </p:sp>
      <p:sp>
        <p:nvSpPr>
          <p:cNvPr id="14" name="Rectangle 13"/>
          <p:cNvSpPr/>
          <p:nvPr/>
        </p:nvSpPr>
        <p:spPr>
          <a:xfrm>
            <a:off x="9276053" y="2746754"/>
            <a:ext cx="2793187" cy="1631216"/>
          </a:xfrm>
          <a:prstGeom prst="rect">
            <a:avLst/>
          </a:prstGeom>
        </p:spPr>
        <p:txBody>
          <a:bodyPr wrap="square">
            <a:spAutoFit/>
          </a:bodyPr>
          <a:lstStyle/>
          <a:p>
            <a:pPr algn="ctr" defTabSz="914400"/>
            <a:r>
              <a:rPr lang="en-NZ" sz="2000" b="1" dirty="0">
                <a:solidFill>
                  <a:srgbClr val="5B9BD5">
                    <a:lumMod val="40000"/>
                    <a:lumOff val="60000"/>
                  </a:srgbClr>
                </a:solidFill>
                <a:effectLst>
                  <a:outerShdw blurRad="38100" dist="38100" dir="2700000" algn="tl">
                    <a:srgbClr val="000000">
                      <a:alpha val="43137"/>
                    </a:srgbClr>
                  </a:outerShdw>
                </a:effectLst>
              </a:rPr>
              <a:t>“This is to my Father's glory, that you bear much fruit, showing yourselves to be my disciples.” John 15:8 NIV</a:t>
            </a:r>
          </a:p>
        </p:txBody>
      </p:sp>
      <p:sp>
        <p:nvSpPr>
          <p:cNvPr id="17" name="TextBox 16"/>
          <p:cNvSpPr txBox="1"/>
          <p:nvPr/>
        </p:nvSpPr>
        <p:spPr>
          <a:xfrm>
            <a:off x="8079508" y="3697066"/>
            <a:ext cx="1102591" cy="400110"/>
          </a:xfrm>
          <a:prstGeom prst="rect">
            <a:avLst/>
          </a:prstGeom>
          <a:noFill/>
        </p:spPr>
        <p:txBody>
          <a:bodyPr wrap="square" rtlCol="0">
            <a:spAutoFit/>
          </a:bodyPr>
          <a:lstStyle/>
          <a:p>
            <a:pPr algn="ctr" defTabSz="914400"/>
            <a:r>
              <a:rPr lang="en-NZ" sz="2000" dirty="0">
                <a:solidFill>
                  <a:prstClr val="white"/>
                </a:solidFill>
              </a:rPr>
              <a:t>b</a:t>
            </a:r>
            <a:r>
              <a:rPr lang="en-NZ" sz="2000" dirty="0" smtClean="0">
                <a:solidFill>
                  <a:prstClr val="white"/>
                </a:solidFill>
              </a:rPr>
              <a:t>ear</a:t>
            </a:r>
            <a:endParaRPr lang="en-NZ" sz="2000" dirty="0">
              <a:solidFill>
                <a:prstClr val="white"/>
              </a:solidFill>
            </a:endParaRPr>
          </a:p>
        </p:txBody>
      </p:sp>
    </p:spTree>
    <p:extLst>
      <p:ext uri="{BB962C8B-B14F-4D97-AF65-F5344CB8AC3E}">
        <p14:creationId xmlns:p14="http://schemas.microsoft.com/office/powerpoint/2010/main" val="19260018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675381" y="1484376"/>
            <a:ext cx="7999315" cy="2323374"/>
          </a:xfrm>
        </p:spPr>
        <p:txBody>
          <a:bodyPr/>
          <a:lstStyle/>
          <a:p>
            <a:pPr algn="ctr"/>
            <a:r>
              <a:rPr lang="en-NZ" sz="3200" dirty="0">
                <a:effectLst>
                  <a:outerShdw blurRad="38100" dist="38100" dir="2700000" algn="tl">
                    <a:srgbClr val="000000">
                      <a:alpha val="43137"/>
                    </a:srgbClr>
                  </a:outerShdw>
                </a:effectLst>
              </a:rPr>
              <a:t>By </a:t>
            </a:r>
            <a:r>
              <a:rPr lang="en-NZ" sz="3200" dirty="0" smtClean="0">
                <a:effectLst>
                  <a:outerShdw blurRad="38100" dist="38100" dir="2700000" algn="tl">
                    <a:srgbClr val="000000">
                      <a:alpha val="43137"/>
                    </a:srgbClr>
                  </a:outerShdw>
                </a:effectLst>
              </a:rPr>
              <a:t>knowing Jesus </a:t>
            </a:r>
            <a:r>
              <a:rPr lang="en-NZ" sz="3200" i="1" dirty="0">
                <a:effectLst>
                  <a:outerShdw blurRad="38100" dist="38100" dir="2700000" algn="tl">
                    <a:srgbClr val="000000">
                      <a:alpha val="43137"/>
                    </a:srgbClr>
                  </a:outerShdw>
                </a:effectLst>
              </a:rPr>
              <a:t>intimately</a:t>
            </a:r>
            <a:r>
              <a:rPr lang="en-NZ" sz="3200" dirty="0">
                <a:effectLst>
                  <a:outerShdw blurRad="38100" dist="38100" dir="2700000" algn="tl">
                    <a:srgbClr val="000000">
                      <a:alpha val="43137"/>
                    </a:srgbClr>
                  </a:outerShdw>
                </a:effectLst>
              </a:rPr>
              <a:t>, we </a:t>
            </a:r>
            <a:r>
              <a:rPr lang="en-NZ" sz="3200" i="1" dirty="0">
                <a:effectLst>
                  <a:outerShdw blurRad="38100" dist="38100" dir="2700000" algn="tl">
                    <a:srgbClr val="000000">
                      <a:alpha val="43137"/>
                    </a:srgbClr>
                  </a:outerShdw>
                </a:effectLst>
              </a:rPr>
              <a:t>inevitably</a:t>
            </a:r>
            <a:r>
              <a:rPr lang="en-NZ" sz="3200" dirty="0">
                <a:effectLst>
                  <a:outerShdw blurRad="38100" dist="38100" dir="2700000" algn="tl">
                    <a:srgbClr val="000000">
                      <a:alpha val="43137"/>
                    </a:srgbClr>
                  </a:outerShdw>
                </a:effectLst>
              </a:rPr>
              <a:t> change into His </a:t>
            </a:r>
            <a:r>
              <a:rPr lang="en-NZ" sz="3200" dirty="0" smtClean="0">
                <a:effectLst>
                  <a:outerShdw blurRad="38100" dist="38100" dir="2700000" algn="tl">
                    <a:srgbClr val="000000">
                      <a:alpha val="43137"/>
                    </a:srgbClr>
                  </a:outerShdw>
                </a:effectLst>
              </a:rPr>
              <a:t>image and </a:t>
            </a:r>
            <a:r>
              <a:rPr lang="en-NZ" sz="3200" i="1" dirty="0">
                <a:effectLst>
                  <a:outerShdw blurRad="38100" dist="38100" dir="2700000" algn="tl">
                    <a:srgbClr val="000000">
                      <a:alpha val="43137"/>
                    </a:srgbClr>
                  </a:outerShdw>
                </a:effectLst>
              </a:rPr>
              <a:t>ultimately</a:t>
            </a:r>
            <a:r>
              <a:rPr lang="en-NZ" sz="3200" dirty="0">
                <a:effectLst>
                  <a:outerShdw blurRad="38100" dist="38100" dir="2700000" algn="tl">
                    <a:srgbClr val="000000">
                      <a:alpha val="43137"/>
                    </a:srgbClr>
                  </a:outerShdw>
                </a:effectLst>
              </a:rPr>
              <a:t>, experience eternal life.</a:t>
            </a:r>
          </a:p>
        </p:txBody>
      </p:sp>
      <p:sp>
        <p:nvSpPr>
          <p:cNvPr id="2" name="Text Placeholder 1"/>
          <p:cNvSpPr>
            <a:spLocks noGrp="1"/>
          </p:cNvSpPr>
          <p:nvPr>
            <p:ph type="body" sz="half" idx="13"/>
          </p:nvPr>
        </p:nvSpPr>
        <p:spPr/>
        <p:txBody>
          <a:bodyPr/>
          <a:lstStyle/>
          <a:p>
            <a:endParaRPr lang="en-NZ"/>
          </a:p>
        </p:txBody>
      </p:sp>
    </p:spTree>
    <p:extLst>
      <p:ext uri="{BB962C8B-B14F-4D97-AF65-F5344CB8AC3E}">
        <p14:creationId xmlns:p14="http://schemas.microsoft.com/office/powerpoint/2010/main" val="3450113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0205" y="-954223"/>
            <a:ext cx="6268994" cy="8446645"/>
          </a:xfrm>
          <a:prstGeom prst="rect">
            <a:avLst/>
          </a:prstGeom>
        </p:spPr>
      </p:pic>
    </p:spTree>
    <p:extLst>
      <p:ext uri="{BB962C8B-B14F-4D97-AF65-F5344CB8AC3E}">
        <p14:creationId xmlns:p14="http://schemas.microsoft.com/office/powerpoint/2010/main" val="4575326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78392" y="0"/>
            <a:ext cx="6835215" cy="6858000"/>
          </a:xfrm>
          <a:prstGeom prst="rect">
            <a:avLst/>
          </a:prstGeom>
        </p:spPr>
      </p:pic>
    </p:spTree>
    <p:extLst>
      <p:ext uri="{BB962C8B-B14F-4D97-AF65-F5344CB8AC3E}">
        <p14:creationId xmlns:p14="http://schemas.microsoft.com/office/powerpoint/2010/main" val="26020528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3361" y="-150126"/>
            <a:ext cx="12345571" cy="12386725"/>
          </a:xfrm>
          <a:prstGeom prst="rect">
            <a:avLst/>
          </a:prstGeom>
        </p:spPr>
      </p:pic>
    </p:spTree>
    <p:extLst>
      <p:ext uri="{BB962C8B-B14F-4D97-AF65-F5344CB8AC3E}">
        <p14:creationId xmlns:p14="http://schemas.microsoft.com/office/powerpoint/2010/main" val="27169439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NZ" sz="4000" dirty="0" smtClean="0"/>
              <a:t>What is your spiritual life about? </a:t>
            </a:r>
            <a:br>
              <a:rPr lang="en-NZ" sz="4000" dirty="0" smtClean="0"/>
            </a:br>
            <a:r>
              <a:rPr lang="en-NZ" sz="3000" dirty="0"/>
              <a:t/>
            </a:r>
            <a:br>
              <a:rPr lang="en-NZ" sz="3000" dirty="0"/>
            </a:br>
            <a:r>
              <a:rPr lang="en-NZ" sz="3000" dirty="0" smtClean="0"/>
              <a:t>What </a:t>
            </a:r>
            <a:r>
              <a:rPr lang="en-NZ" sz="3000" dirty="0"/>
              <a:t>– </a:t>
            </a:r>
            <a:r>
              <a:rPr lang="en-NZ" sz="3000" i="1" dirty="0" smtClean="0">
                <a:solidFill>
                  <a:srgbClr val="00B0F0"/>
                </a:solidFill>
                <a:effectLst>
                  <a:outerShdw blurRad="38100" dist="38100" dir="2700000" algn="tl">
                    <a:srgbClr val="000000">
                      <a:alpha val="43137"/>
                    </a:srgbClr>
                  </a:outerShdw>
                </a:effectLst>
              </a:rPr>
              <a:t>Why</a:t>
            </a:r>
            <a:r>
              <a:rPr lang="en-NZ" sz="3000" dirty="0" smtClean="0">
                <a:effectLst>
                  <a:outerShdw blurRad="38100" dist="38100" dir="2700000" algn="tl">
                    <a:srgbClr val="000000">
                      <a:alpha val="43137"/>
                    </a:srgbClr>
                  </a:outerShdw>
                </a:effectLst>
              </a:rPr>
              <a:t> </a:t>
            </a:r>
            <a:r>
              <a:rPr lang="en-NZ" sz="3000" dirty="0" smtClean="0"/>
              <a:t>– </a:t>
            </a:r>
            <a:r>
              <a:rPr lang="en-NZ" sz="3000" dirty="0" smtClean="0"/>
              <a:t>How</a:t>
            </a:r>
            <a:br>
              <a:rPr lang="en-NZ" sz="3000" dirty="0" smtClean="0"/>
            </a:br>
            <a:r>
              <a:rPr lang="en-NZ" sz="3000" dirty="0" smtClean="0"/>
              <a:t/>
            </a:r>
            <a:br>
              <a:rPr lang="en-NZ" sz="3000" dirty="0" smtClean="0"/>
            </a:br>
            <a:r>
              <a:rPr lang="en-NZ" sz="3200" dirty="0" smtClean="0"/>
              <a:t>Why do we do all the spiritual disciplines?</a:t>
            </a:r>
            <a:r>
              <a:rPr lang="en-NZ" sz="2800" dirty="0" smtClean="0"/>
              <a:t/>
            </a:r>
            <a:br>
              <a:rPr lang="en-NZ" sz="2800" dirty="0" smtClean="0"/>
            </a:br>
            <a:endParaRPr lang="en-NZ" sz="4000" dirty="0"/>
          </a:p>
        </p:txBody>
      </p:sp>
      <p:sp>
        <p:nvSpPr>
          <p:cNvPr id="5" name="Subtitle 4"/>
          <p:cNvSpPr>
            <a:spLocks noGrp="1"/>
          </p:cNvSpPr>
          <p:nvPr>
            <p:ph type="subTitle" idx="1"/>
          </p:nvPr>
        </p:nvSpPr>
        <p:spPr/>
        <p:txBody>
          <a:bodyPr>
            <a:normAutofit/>
          </a:bodyPr>
          <a:lstStyle/>
          <a:p>
            <a:r>
              <a:rPr lang="en-NZ" sz="4000" b="1" dirty="0" smtClean="0">
                <a:solidFill>
                  <a:srgbClr val="00B0F0"/>
                </a:solidFill>
              </a:rPr>
              <a:t>Discussion</a:t>
            </a:r>
            <a:endParaRPr lang="en-NZ" sz="4000" b="1" dirty="0">
              <a:solidFill>
                <a:srgbClr val="00B0F0"/>
              </a:solidFill>
            </a:endParaRPr>
          </a:p>
        </p:txBody>
      </p:sp>
    </p:spTree>
    <p:extLst>
      <p:ext uri="{BB962C8B-B14F-4D97-AF65-F5344CB8AC3E}">
        <p14:creationId xmlns:p14="http://schemas.microsoft.com/office/powerpoint/2010/main" val="19821853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NZ" sz="3200" dirty="0" smtClean="0">
                <a:effectLst>
                  <a:outerShdw blurRad="38100" dist="38100" dir="2700000" algn="tl">
                    <a:srgbClr val="000000">
                      <a:alpha val="43137"/>
                    </a:srgbClr>
                  </a:outerShdw>
                </a:effectLst>
              </a:rPr>
              <a:t>Now </a:t>
            </a:r>
            <a:r>
              <a:rPr lang="en-NZ" sz="3200" dirty="0">
                <a:effectLst>
                  <a:outerShdw blurRad="38100" dist="38100" dir="2700000" algn="tl">
                    <a:srgbClr val="000000">
                      <a:alpha val="43137"/>
                    </a:srgbClr>
                  </a:outerShdw>
                </a:effectLst>
              </a:rPr>
              <a:t>this is </a:t>
            </a:r>
            <a:r>
              <a:rPr lang="en-NZ" sz="3200" b="1" dirty="0">
                <a:solidFill>
                  <a:srgbClr val="00B0F0"/>
                </a:solidFill>
                <a:effectLst>
                  <a:outerShdw blurRad="38100" dist="38100" dir="2700000" algn="tl">
                    <a:srgbClr val="000000">
                      <a:alpha val="43137"/>
                    </a:srgbClr>
                  </a:outerShdw>
                </a:effectLst>
              </a:rPr>
              <a:t>eternal life</a:t>
            </a:r>
            <a:r>
              <a:rPr lang="en-NZ" sz="3200" dirty="0">
                <a:effectLst>
                  <a:outerShdw blurRad="38100" dist="38100" dir="2700000" algn="tl">
                    <a:srgbClr val="000000">
                      <a:alpha val="43137"/>
                    </a:srgbClr>
                  </a:outerShdw>
                </a:effectLst>
              </a:rPr>
              <a:t>: that they </a:t>
            </a:r>
            <a:r>
              <a:rPr lang="en-NZ" sz="3200" b="1" dirty="0">
                <a:solidFill>
                  <a:srgbClr val="00B0F0"/>
                </a:solidFill>
                <a:effectLst>
                  <a:outerShdw blurRad="38100" dist="38100" dir="2700000" algn="tl">
                    <a:srgbClr val="000000">
                      <a:alpha val="43137"/>
                    </a:srgbClr>
                  </a:outerShdw>
                </a:effectLst>
              </a:rPr>
              <a:t>know</a:t>
            </a:r>
            <a:r>
              <a:rPr lang="en-NZ" sz="3200" dirty="0">
                <a:effectLst>
                  <a:outerShdw blurRad="38100" dist="38100" dir="2700000" algn="tl">
                    <a:srgbClr val="000000">
                      <a:alpha val="43137"/>
                    </a:srgbClr>
                  </a:outerShdw>
                </a:effectLst>
              </a:rPr>
              <a:t> you, the only true </a:t>
            </a:r>
            <a:r>
              <a:rPr lang="en-NZ" sz="3200" b="1" dirty="0">
                <a:solidFill>
                  <a:srgbClr val="00B0F0"/>
                </a:solidFill>
                <a:effectLst>
                  <a:outerShdw blurRad="38100" dist="38100" dir="2700000" algn="tl">
                    <a:srgbClr val="000000">
                      <a:alpha val="43137"/>
                    </a:srgbClr>
                  </a:outerShdw>
                </a:effectLst>
              </a:rPr>
              <a:t>God</a:t>
            </a:r>
            <a:r>
              <a:rPr lang="en-NZ" sz="3200" dirty="0">
                <a:effectLst>
                  <a:outerShdw blurRad="38100" dist="38100" dir="2700000" algn="tl">
                    <a:srgbClr val="000000">
                      <a:alpha val="43137"/>
                    </a:srgbClr>
                  </a:outerShdw>
                </a:effectLst>
              </a:rPr>
              <a:t>, and </a:t>
            </a:r>
            <a:r>
              <a:rPr lang="en-NZ" sz="3200" b="1" dirty="0">
                <a:solidFill>
                  <a:srgbClr val="00B0F0"/>
                </a:solidFill>
                <a:effectLst>
                  <a:outerShdw blurRad="38100" dist="38100" dir="2700000" algn="tl">
                    <a:srgbClr val="000000">
                      <a:alpha val="43137"/>
                    </a:srgbClr>
                  </a:outerShdw>
                </a:effectLst>
              </a:rPr>
              <a:t>Jesus</a:t>
            </a:r>
            <a:r>
              <a:rPr lang="en-NZ" sz="3200" dirty="0">
                <a:solidFill>
                  <a:srgbClr val="00B0F0"/>
                </a:solidFill>
                <a:effectLst>
                  <a:outerShdw blurRad="38100" dist="38100" dir="2700000" algn="tl">
                    <a:srgbClr val="000000">
                      <a:alpha val="43137"/>
                    </a:srgbClr>
                  </a:outerShdw>
                </a:effectLst>
              </a:rPr>
              <a:t> </a:t>
            </a:r>
            <a:r>
              <a:rPr lang="en-NZ" sz="3200" dirty="0">
                <a:effectLst>
                  <a:outerShdw blurRad="38100" dist="38100" dir="2700000" algn="tl">
                    <a:srgbClr val="000000">
                      <a:alpha val="43137"/>
                    </a:srgbClr>
                  </a:outerShdw>
                </a:effectLst>
              </a:rPr>
              <a:t>Christ, whom you have sent</a:t>
            </a:r>
            <a:r>
              <a:rPr lang="en-NZ" sz="3200" dirty="0" smtClean="0">
                <a:effectLst>
                  <a:outerShdw blurRad="38100" dist="38100" dir="2700000" algn="tl">
                    <a:srgbClr val="000000">
                      <a:alpha val="43137"/>
                    </a:srgbClr>
                  </a:outerShdw>
                </a:effectLst>
              </a:rPr>
              <a:t>.</a:t>
            </a:r>
            <a:endParaRPr lang="en-NZ" sz="3200" dirty="0">
              <a:effectLst>
                <a:outerShdw blurRad="38100" dist="38100" dir="2700000" algn="tl">
                  <a:srgbClr val="000000">
                    <a:alpha val="43137"/>
                  </a:srgbClr>
                </a:outerShdw>
              </a:effectLst>
            </a:endParaRPr>
          </a:p>
        </p:txBody>
      </p:sp>
      <p:sp>
        <p:nvSpPr>
          <p:cNvPr id="8" name="Text Placeholder 7"/>
          <p:cNvSpPr>
            <a:spLocks noGrp="1"/>
          </p:cNvSpPr>
          <p:nvPr>
            <p:ph type="body" sz="half" idx="13"/>
          </p:nvPr>
        </p:nvSpPr>
        <p:spPr>
          <a:xfrm>
            <a:off x="1934633" y="4155222"/>
            <a:ext cx="7279649" cy="342174"/>
          </a:xfrm>
        </p:spPr>
        <p:txBody>
          <a:bodyPr>
            <a:noAutofit/>
          </a:bodyPr>
          <a:lstStyle/>
          <a:p>
            <a:pPr algn="ctr"/>
            <a:r>
              <a:rPr lang="en-NZ" sz="3600" b="1" dirty="0">
                <a:effectLst>
                  <a:outerShdw blurRad="38100" dist="38100" dir="2700000" algn="tl">
                    <a:srgbClr val="000000">
                      <a:alpha val="43137"/>
                    </a:srgbClr>
                  </a:outerShdw>
                </a:effectLst>
              </a:rPr>
              <a:t> John </a:t>
            </a:r>
            <a:r>
              <a:rPr lang="en-NZ" sz="3600" b="1" dirty="0" smtClean="0">
                <a:effectLst>
                  <a:outerShdw blurRad="38100" dist="38100" dir="2700000" algn="tl">
                    <a:srgbClr val="000000">
                      <a:alpha val="43137"/>
                    </a:srgbClr>
                  </a:outerShdw>
                </a:effectLst>
              </a:rPr>
              <a:t>17:3NIV </a:t>
            </a:r>
            <a:endParaRPr lang="en-NZ"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854527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74799" y="1383792"/>
            <a:ext cx="7999315" cy="2323374"/>
          </a:xfrm>
        </p:spPr>
        <p:txBody>
          <a:bodyPr/>
          <a:lstStyle/>
          <a:p>
            <a:pPr algn="ctr"/>
            <a:r>
              <a:rPr lang="en-NZ" sz="3200" dirty="0" smtClean="0">
                <a:effectLst>
                  <a:outerShdw blurRad="38100" dist="38100" dir="2700000" algn="tl">
                    <a:srgbClr val="000000">
                      <a:alpha val="43137"/>
                    </a:srgbClr>
                  </a:outerShdw>
                </a:effectLst>
              </a:rPr>
              <a:t>And </a:t>
            </a:r>
            <a:r>
              <a:rPr lang="en-NZ" sz="3200" dirty="0">
                <a:effectLst>
                  <a:outerShdw blurRad="38100" dist="38100" dir="2700000" algn="tl">
                    <a:srgbClr val="000000">
                      <a:alpha val="43137"/>
                    </a:srgbClr>
                  </a:outerShdw>
                </a:effectLst>
              </a:rPr>
              <a:t>this is the way to </a:t>
            </a:r>
            <a:r>
              <a:rPr lang="en-NZ" sz="3200" b="1" i="1" dirty="0">
                <a:solidFill>
                  <a:srgbClr val="00B0F0"/>
                </a:solidFill>
                <a:effectLst>
                  <a:outerShdw blurRad="38100" dist="38100" dir="2700000" algn="tl">
                    <a:srgbClr val="000000">
                      <a:alpha val="43137"/>
                    </a:srgbClr>
                  </a:outerShdw>
                </a:effectLst>
              </a:rPr>
              <a:t>have eternal </a:t>
            </a:r>
            <a:r>
              <a:rPr lang="en-NZ" sz="3200" b="1" i="1" dirty="0" smtClean="0">
                <a:solidFill>
                  <a:srgbClr val="00B0F0"/>
                </a:solidFill>
                <a:effectLst>
                  <a:outerShdw blurRad="38100" dist="38100" dir="2700000" algn="tl">
                    <a:srgbClr val="000000">
                      <a:alpha val="43137"/>
                    </a:srgbClr>
                  </a:outerShdw>
                </a:effectLst>
              </a:rPr>
              <a:t>life </a:t>
            </a:r>
            <a:r>
              <a:rPr lang="en-NZ" sz="3200" dirty="0" smtClean="0">
                <a:effectLst>
                  <a:outerShdw blurRad="38100" dist="38100" dir="2700000" algn="tl">
                    <a:srgbClr val="000000">
                      <a:alpha val="43137"/>
                    </a:srgbClr>
                  </a:outerShdw>
                </a:effectLst>
              </a:rPr>
              <a:t>– to </a:t>
            </a:r>
            <a:r>
              <a:rPr lang="en-NZ" sz="3200" b="1" i="1" dirty="0" smtClean="0">
                <a:solidFill>
                  <a:srgbClr val="00B0F0"/>
                </a:solidFill>
                <a:effectLst>
                  <a:outerShdw blurRad="38100" dist="38100" dir="2700000" algn="tl">
                    <a:srgbClr val="000000">
                      <a:alpha val="43137"/>
                    </a:srgbClr>
                  </a:outerShdw>
                </a:effectLst>
              </a:rPr>
              <a:t>KNOW</a:t>
            </a:r>
            <a:r>
              <a:rPr lang="en-NZ" sz="3200" dirty="0" smtClean="0">
                <a:effectLst>
                  <a:outerShdw blurRad="38100" dist="38100" dir="2700000" algn="tl">
                    <a:srgbClr val="000000">
                      <a:alpha val="43137"/>
                    </a:srgbClr>
                  </a:outerShdw>
                </a:effectLst>
              </a:rPr>
              <a:t> you</a:t>
            </a:r>
            <a:r>
              <a:rPr lang="en-NZ" sz="3200" dirty="0">
                <a:effectLst>
                  <a:outerShdw blurRad="38100" dist="38100" dir="2700000" algn="tl">
                    <a:srgbClr val="000000">
                      <a:alpha val="43137"/>
                    </a:srgbClr>
                  </a:outerShdw>
                </a:effectLst>
              </a:rPr>
              <a:t>, the only true </a:t>
            </a:r>
            <a:r>
              <a:rPr lang="en-NZ" sz="3200" b="1" i="1" dirty="0">
                <a:solidFill>
                  <a:srgbClr val="00B0F0"/>
                </a:solidFill>
                <a:effectLst>
                  <a:outerShdw blurRad="38100" dist="38100" dir="2700000" algn="tl">
                    <a:srgbClr val="000000">
                      <a:alpha val="43137"/>
                    </a:srgbClr>
                  </a:outerShdw>
                </a:effectLst>
              </a:rPr>
              <a:t>God</a:t>
            </a:r>
            <a:r>
              <a:rPr lang="en-NZ" sz="3200" dirty="0">
                <a:effectLst>
                  <a:outerShdw blurRad="38100" dist="38100" dir="2700000" algn="tl">
                    <a:srgbClr val="000000">
                      <a:alpha val="43137"/>
                    </a:srgbClr>
                  </a:outerShdw>
                </a:effectLst>
              </a:rPr>
              <a:t>, and </a:t>
            </a:r>
            <a:r>
              <a:rPr lang="en-NZ" sz="3200" b="1" i="1" dirty="0">
                <a:solidFill>
                  <a:srgbClr val="00B0F0"/>
                </a:solidFill>
                <a:effectLst>
                  <a:outerShdw blurRad="38100" dist="38100" dir="2700000" algn="tl">
                    <a:srgbClr val="000000">
                      <a:alpha val="43137"/>
                    </a:srgbClr>
                  </a:outerShdw>
                </a:effectLst>
              </a:rPr>
              <a:t>Jesus Christ</a:t>
            </a:r>
            <a:r>
              <a:rPr lang="en-NZ" sz="3200" dirty="0">
                <a:effectLst>
                  <a:outerShdw blurRad="38100" dist="38100" dir="2700000" algn="tl">
                    <a:srgbClr val="000000">
                      <a:alpha val="43137"/>
                    </a:srgbClr>
                  </a:outerShdw>
                </a:effectLst>
              </a:rPr>
              <a:t>, the one you sent to earth</a:t>
            </a:r>
            <a:r>
              <a:rPr lang="en-NZ" sz="3200" dirty="0" smtClean="0">
                <a:effectLst>
                  <a:outerShdw blurRad="38100" dist="38100" dir="2700000" algn="tl">
                    <a:srgbClr val="000000">
                      <a:alpha val="43137"/>
                    </a:srgbClr>
                  </a:outerShdw>
                </a:effectLst>
              </a:rPr>
              <a:t>.</a:t>
            </a:r>
            <a:endParaRPr lang="en-NZ" sz="3200" dirty="0">
              <a:effectLst>
                <a:outerShdw blurRad="38100" dist="38100" dir="2700000" algn="tl">
                  <a:srgbClr val="000000">
                    <a:alpha val="43137"/>
                  </a:srgbClr>
                </a:outerShdw>
              </a:effectLst>
            </a:endParaRPr>
          </a:p>
        </p:txBody>
      </p:sp>
      <p:sp>
        <p:nvSpPr>
          <p:cNvPr id="8" name="Text Placeholder 7"/>
          <p:cNvSpPr>
            <a:spLocks noGrp="1"/>
          </p:cNvSpPr>
          <p:nvPr>
            <p:ph type="body" sz="half" idx="13"/>
          </p:nvPr>
        </p:nvSpPr>
        <p:spPr>
          <a:xfrm>
            <a:off x="1934633" y="4155222"/>
            <a:ext cx="7279649" cy="342174"/>
          </a:xfrm>
        </p:spPr>
        <p:txBody>
          <a:bodyPr>
            <a:noAutofit/>
          </a:bodyPr>
          <a:lstStyle/>
          <a:p>
            <a:pPr algn="ctr"/>
            <a:r>
              <a:rPr lang="en-NZ" sz="3600" b="1" dirty="0">
                <a:effectLst>
                  <a:outerShdw blurRad="38100" dist="38100" dir="2700000" algn="tl">
                    <a:srgbClr val="000000">
                      <a:alpha val="43137"/>
                    </a:srgbClr>
                  </a:outerShdw>
                </a:effectLst>
              </a:rPr>
              <a:t> John </a:t>
            </a:r>
            <a:r>
              <a:rPr lang="en-NZ" sz="3600" b="1" dirty="0" smtClean="0">
                <a:effectLst>
                  <a:outerShdw blurRad="38100" dist="38100" dir="2700000" algn="tl">
                    <a:srgbClr val="000000">
                      <a:alpha val="43137"/>
                    </a:srgbClr>
                  </a:outerShdw>
                </a:effectLst>
              </a:rPr>
              <a:t>17:3NLT</a:t>
            </a:r>
            <a:endParaRPr lang="en-NZ"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416542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74799" y="1732707"/>
            <a:ext cx="7999315" cy="2323374"/>
          </a:xfrm>
        </p:spPr>
        <p:txBody>
          <a:bodyPr/>
          <a:lstStyle/>
          <a:p>
            <a:pPr algn="ctr"/>
            <a:r>
              <a:rPr lang="en-NZ" sz="3600" dirty="0" smtClean="0">
                <a:effectLst>
                  <a:outerShdw blurRad="38100" dist="38100" dir="2700000" algn="tl">
                    <a:srgbClr val="000000">
                      <a:alpha val="43137"/>
                    </a:srgbClr>
                  </a:outerShdw>
                </a:effectLst>
              </a:rPr>
              <a:t>Adam </a:t>
            </a:r>
            <a:r>
              <a:rPr lang="en-NZ" sz="3600" b="1" i="1" dirty="0">
                <a:solidFill>
                  <a:srgbClr val="00B0F0"/>
                </a:solidFill>
                <a:effectLst>
                  <a:outerShdw blurRad="38100" dist="38100" dir="2700000" algn="tl">
                    <a:srgbClr val="000000">
                      <a:alpha val="43137"/>
                    </a:srgbClr>
                  </a:outerShdw>
                </a:effectLst>
              </a:rPr>
              <a:t>knew</a:t>
            </a:r>
            <a:r>
              <a:rPr lang="en-NZ" sz="3600" dirty="0">
                <a:effectLst>
                  <a:outerShdw blurRad="38100" dist="38100" dir="2700000" algn="tl">
                    <a:srgbClr val="000000">
                      <a:alpha val="43137"/>
                    </a:srgbClr>
                  </a:outerShdw>
                </a:effectLst>
              </a:rPr>
              <a:t> Eve his wife, and she conceived and bore </a:t>
            </a:r>
            <a:r>
              <a:rPr lang="en-NZ" sz="3600" dirty="0" smtClean="0">
                <a:effectLst>
                  <a:outerShdw blurRad="38100" dist="38100" dir="2700000" algn="tl">
                    <a:srgbClr val="000000">
                      <a:alpha val="43137"/>
                    </a:srgbClr>
                  </a:outerShdw>
                </a:effectLst>
              </a:rPr>
              <a:t>Cain…</a:t>
            </a:r>
            <a:endParaRPr lang="en-NZ" sz="3600" dirty="0">
              <a:effectLst>
                <a:outerShdw blurRad="38100" dist="38100" dir="2700000" algn="tl">
                  <a:srgbClr val="000000">
                    <a:alpha val="43137"/>
                  </a:srgbClr>
                </a:outerShdw>
              </a:effectLst>
            </a:endParaRPr>
          </a:p>
        </p:txBody>
      </p:sp>
      <p:sp>
        <p:nvSpPr>
          <p:cNvPr id="8" name="Text Placeholder 7"/>
          <p:cNvSpPr>
            <a:spLocks noGrp="1"/>
          </p:cNvSpPr>
          <p:nvPr>
            <p:ph type="body" sz="half" idx="13"/>
          </p:nvPr>
        </p:nvSpPr>
        <p:spPr>
          <a:xfrm>
            <a:off x="1934633" y="4155222"/>
            <a:ext cx="7279649" cy="342174"/>
          </a:xfrm>
        </p:spPr>
        <p:txBody>
          <a:bodyPr>
            <a:noAutofit/>
          </a:bodyPr>
          <a:lstStyle/>
          <a:p>
            <a:pPr algn="ctr"/>
            <a:r>
              <a:rPr lang="en-NZ" sz="3600" b="1" dirty="0">
                <a:effectLst>
                  <a:outerShdw blurRad="38100" dist="38100" dir="2700000" algn="tl">
                    <a:srgbClr val="000000">
                      <a:alpha val="43137"/>
                    </a:srgbClr>
                  </a:outerShdw>
                </a:effectLst>
              </a:rPr>
              <a:t>Genesis </a:t>
            </a:r>
            <a:r>
              <a:rPr lang="en-NZ" sz="3600" b="1" dirty="0" smtClean="0">
                <a:effectLst>
                  <a:outerShdw blurRad="38100" dist="38100" dir="2700000" algn="tl">
                    <a:srgbClr val="000000">
                      <a:alpha val="43137"/>
                    </a:srgbClr>
                  </a:outerShdw>
                </a:effectLst>
              </a:rPr>
              <a:t>4:1 ESV</a:t>
            </a:r>
            <a:endParaRPr lang="en-NZ"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9648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3099</TotalTime>
  <Words>625</Words>
  <Application>Microsoft Office PowerPoint</Application>
  <PresentationFormat>Widescreen</PresentationFormat>
  <Paragraphs>88</Paragraphs>
  <Slides>31</Slides>
  <Notes>4</Notes>
  <HiddenSlides>3</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Century Gothic</vt:lpstr>
      <vt:lpstr>Wingdings 3</vt:lpstr>
      <vt:lpstr>Ion</vt:lpstr>
      <vt:lpstr>Discipleship Journey in Rarotonga  </vt:lpstr>
      <vt:lpstr>Do you really know Him?</vt:lpstr>
      <vt:lpstr>PowerPoint Presentation</vt:lpstr>
      <vt:lpstr>PowerPoint Presentation</vt:lpstr>
      <vt:lpstr>PowerPoint Presentation</vt:lpstr>
      <vt:lpstr>What is your spiritual life about?   What – Why – How  Why do we do all the spiritual disciplines? </vt:lpstr>
      <vt:lpstr>Now this is eternal life: that they know you, the only true God, and Jesus Christ, whom you have sent.</vt:lpstr>
      <vt:lpstr>And this is the way to have eternal life – to KNOW you, the only true God, and Jesus Christ, the one you sent to earth.</vt:lpstr>
      <vt:lpstr>Adam knew Eve his wife, and she conceived and bore Cain…</vt:lpstr>
      <vt:lpstr>What does knowing Jesus look like?   What – Why – How  What do you do to know Jesus </vt:lpstr>
      <vt:lpstr>PowerPoint Presentation</vt:lpstr>
      <vt:lpstr>I stand at the door and knock. If anyone hears my voice and opens the door, I will come in to him and eat with him, and he with me.</vt:lpstr>
      <vt:lpstr>You say, 'I am rich; I have acquired wealth and do not need a thing.'</vt:lpstr>
      <vt:lpstr>But you do not realize that you are wretched, pitiful, poor, blind and naked.</vt:lpstr>
      <vt:lpstr>I counsel you to buy … salve to put on your eyes, so you can see.</vt:lpstr>
      <vt:lpstr>It is not and will not guarantee a relationship with Jesus.</vt:lpstr>
      <vt:lpstr>I stand at the door and knock. If anyone hears my voice and opens the door, I will come in to him and eat with him, and he with me.</vt:lpstr>
      <vt:lpstr>This is what you can do for your spiritual growth! And this is THE ONLY discipline that ultimately makes the difference!</vt:lpstr>
      <vt:lpstr> If you open the door, I will come in, and we will share a meal together as friends.</vt:lpstr>
      <vt:lpstr>Jesus’ currency is INTIMACY. This He values above all the good deeds. INTIMACY with Jesus is truly KNOWING HIM.</vt:lpstr>
      <vt:lpstr>PowerPoint Presentation</vt:lpstr>
      <vt:lpstr>PowerPoint Presentation</vt:lpstr>
      <vt:lpstr>Why are we struggling with finding time with Jesus? </vt:lpstr>
      <vt:lpstr>The wind blows wherever it pleases. You hear its sound, but you cannot tell where it comes from or where it is going. So it is with everyone born of the Spirit.</vt:lpstr>
      <vt:lpstr>PowerPoint Presentation</vt:lpstr>
      <vt:lpstr>Search me, God, and know my heart;     test me and know my anxious thoughts. See if there is any offensive way in me,     and lead me in the way everlasting.</vt:lpstr>
      <vt:lpstr>The Sovereign LORD has spoken to me, and I have listened. I have not rebelled or turned away.</vt:lpstr>
      <vt:lpstr>PowerPoint Presentation</vt:lpstr>
      <vt:lpstr>…put on the new self, which is being renewed in knowledge in the image of its Creator.</vt:lpstr>
      <vt:lpstr>By knowing Jesus intimately, we inevitably change into His image and ultimately, experience eternal life.</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Victor Kulakov</dc:creator>
  <cp:lastModifiedBy>Victor Kulakov</cp:lastModifiedBy>
  <cp:revision>44</cp:revision>
  <dcterms:created xsi:type="dcterms:W3CDTF">2016-07-05T07:20:25Z</dcterms:created>
  <dcterms:modified xsi:type="dcterms:W3CDTF">2017-03-01T06:55:36Z</dcterms:modified>
</cp:coreProperties>
</file>