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74" r:id="rId3"/>
    <p:sldId id="259" r:id="rId4"/>
    <p:sldId id="279" r:id="rId5"/>
    <p:sldId id="278" r:id="rId6"/>
    <p:sldId id="263" r:id="rId7"/>
    <p:sldId id="317" r:id="rId8"/>
    <p:sldId id="258" r:id="rId9"/>
    <p:sldId id="303" r:id="rId10"/>
    <p:sldId id="300" r:id="rId11"/>
    <p:sldId id="264" r:id="rId12"/>
    <p:sldId id="301" r:id="rId13"/>
    <p:sldId id="306" r:id="rId14"/>
    <p:sldId id="265" r:id="rId15"/>
    <p:sldId id="304" r:id="rId16"/>
    <p:sldId id="315" r:id="rId17"/>
    <p:sldId id="316" r:id="rId18"/>
    <p:sldId id="307" r:id="rId19"/>
    <p:sldId id="312" r:id="rId20"/>
    <p:sldId id="314" r:id="rId21"/>
    <p:sldId id="313" r:id="rId22"/>
    <p:sldId id="287" r:id="rId23"/>
    <p:sldId id="305" r:id="rId24"/>
    <p:sldId id="308" r:id="rId25"/>
    <p:sldId id="318" r:id="rId26"/>
    <p:sldId id="27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0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98147-4841-450F-BE56-42F4B73307BC}"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en-NZ"/>
        </a:p>
      </dgm:t>
    </dgm:pt>
    <dgm:pt modelId="{7A2C5D80-070D-4ECD-8475-45BA5DE78DD4}">
      <dgm:prSet phldrT="[Text]"/>
      <dgm:spPr/>
      <dgm:t>
        <a:bodyPr/>
        <a:lstStyle/>
        <a:p>
          <a:r>
            <a:rPr lang="en-NZ" b="1" dirty="0" smtClean="0">
              <a:effectLst>
                <a:outerShdw blurRad="38100" dist="38100" dir="2700000" algn="tl">
                  <a:srgbClr val="000000">
                    <a:alpha val="43137"/>
                  </a:srgbClr>
                </a:outerShdw>
              </a:effectLst>
            </a:rPr>
            <a:t>Worship</a:t>
          </a:r>
          <a:endParaRPr lang="en-NZ" b="1" dirty="0">
            <a:effectLst>
              <a:outerShdw blurRad="38100" dist="38100" dir="2700000" algn="tl">
                <a:srgbClr val="000000">
                  <a:alpha val="43137"/>
                </a:srgbClr>
              </a:outerShdw>
            </a:effectLst>
          </a:endParaRPr>
        </a:p>
      </dgm:t>
    </dgm:pt>
    <dgm:pt modelId="{5678D2F4-434D-48D3-9504-704657957844}" type="parTrans" cxnId="{DBD2ECD0-0039-4C82-AB45-4822D1AC974D}">
      <dgm:prSet/>
      <dgm:spPr/>
      <dgm:t>
        <a:bodyPr/>
        <a:lstStyle/>
        <a:p>
          <a:endParaRPr lang="en-NZ"/>
        </a:p>
      </dgm:t>
    </dgm:pt>
    <dgm:pt modelId="{9C3F9499-F922-4A61-A0B6-8AE9F1C8B617}" type="sibTrans" cxnId="{DBD2ECD0-0039-4C82-AB45-4822D1AC974D}">
      <dgm:prSet/>
      <dgm:spPr/>
      <dgm:t>
        <a:bodyPr/>
        <a:lstStyle/>
        <a:p>
          <a:endParaRPr lang="en-NZ"/>
        </a:p>
      </dgm:t>
    </dgm:pt>
    <dgm:pt modelId="{77DFFD90-3CBD-471D-97F0-7777EDB29A45}">
      <dgm:prSet phldrT="[Text]" custT="1"/>
      <dgm:spPr/>
      <dgm:t>
        <a:bodyPr/>
        <a:lstStyle/>
        <a:p>
          <a:r>
            <a:rPr lang="en-NZ" sz="2400" b="1" dirty="0" smtClean="0">
              <a:effectLst>
                <a:outerShdw blurRad="38100" dist="38100" dir="2700000" algn="tl">
                  <a:srgbClr val="000000">
                    <a:alpha val="43137"/>
                  </a:srgbClr>
                </a:outerShdw>
              </a:effectLst>
            </a:rPr>
            <a:t>Mission</a:t>
          </a:r>
          <a:endParaRPr lang="en-NZ" sz="2400" b="1" dirty="0">
            <a:effectLst>
              <a:outerShdw blurRad="38100" dist="38100" dir="2700000" algn="tl">
                <a:srgbClr val="000000">
                  <a:alpha val="43137"/>
                </a:srgbClr>
              </a:outerShdw>
            </a:effectLst>
          </a:endParaRPr>
        </a:p>
      </dgm:t>
    </dgm:pt>
    <dgm:pt modelId="{4CC53532-F361-43C7-BC2D-7B4BDD3A4B11}" type="parTrans" cxnId="{F7DF830D-7A9C-4F54-A9A4-5CD8FB397C5F}">
      <dgm:prSet/>
      <dgm:spPr/>
      <dgm:t>
        <a:bodyPr/>
        <a:lstStyle/>
        <a:p>
          <a:endParaRPr lang="en-NZ"/>
        </a:p>
      </dgm:t>
    </dgm:pt>
    <dgm:pt modelId="{BC54DE74-4C70-43E4-B5B6-EED814F6EB02}" type="sibTrans" cxnId="{F7DF830D-7A9C-4F54-A9A4-5CD8FB397C5F}">
      <dgm:prSet/>
      <dgm:spPr/>
      <dgm:t>
        <a:bodyPr/>
        <a:lstStyle/>
        <a:p>
          <a:endParaRPr lang="en-NZ"/>
        </a:p>
      </dgm:t>
    </dgm:pt>
    <dgm:pt modelId="{28208B88-A118-47B8-B751-39E8FC6FE1C0}">
      <dgm:prSet phldrT="[Text]" custT="1"/>
      <dgm:spPr/>
      <dgm:t>
        <a:bodyPr/>
        <a:lstStyle/>
        <a:p>
          <a:r>
            <a:rPr lang="en-NZ" sz="2400" b="1" dirty="0" smtClean="0">
              <a:effectLst>
                <a:outerShdw blurRad="38100" dist="38100" dir="2700000" algn="tl">
                  <a:srgbClr val="000000">
                    <a:alpha val="43137"/>
                  </a:srgbClr>
                </a:outerShdw>
              </a:effectLst>
            </a:rPr>
            <a:t>Small G</a:t>
          </a:r>
          <a:endParaRPr lang="en-NZ" sz="2400" b="1" dirty="0">
            <a:effectLst>
              <a:outerShdw blurRad="38100" dist="38100" dir="2700000" algn="tl">
                <a:srgbClr val="000000">
                  <a:alpha val="43137"/>
                </a:srgbClr>
              </a:outerShdw>
            </a:effectLst>
          </a:endParaRPr>
        </a:p>
      </dgm:t>
    </dgm:pt>
    <dgm:pt modelId="{AEC848C1-F481-48B8-AA23-EBF0CE95075A}" type="parTrans" cxnId="{85E76BC0-FC72-4EA2-8CFE-90E40F296A60}">
      <dgm:prSet/>
      <dgm:spPr/>
      <dgm:t>
        <a:bodyPr/>
        <a:lstStyle/>
        <a:p>
          <a:endParaRPr lang="en-NZ"/>
        </a:p>
      </dgm:t>
    </dgm:pt>
    <dgm:pt modelId="{D5CB28AC-3188-443A-B5C9-FDF8C58AED01}" type="sibTrans" cxnId="{85E76BC0-FC72-4EA2-8CFE-90E40F296A60}">
      <dgm:prSet/>
      <dgm:spPr/>
      <dgm:t>
        <a:bodyPr/>
        <a:lstStyle/>
        <a:p>
          <a:endParaRPr lang="en-NZ"/>
        </a:p>
      </dgm:t>
    </dgm:pt>
    <dgm:pt modelId="{BC782EDC-2501-4CA1-9DE1-9B7ECE4D6F10}">
      <dgm:prSet phldrT="[Text]" custT="1"/>
      <dgm:spPr/>
      <dgm:t>
        <a:bodyPr/>
        <a:lstStyle/>
        <a:p>
          <a:r>
            <a:rPr lang="en-NZ" sz="2000" b="1" dirty="0" smtClean="0">
              <a:effectLst>
                <a:outerShdw blurRad="38100" dist="38100" dir="2700000" algn="tl">
                  <a:srgbClr val="000000">
                    <a:alpha val="43137"/>
                  </a:srgbClr>
                </a:outerShdw>
              </a:effectLst>
            </a:rPr>
            <a:t>Ministries</a:t>
          </a:r>
          <a:endParaRPr lang="en-NZ" sz="2000" dirty="0"/>
        </a:p>
      </dgm:t>
    </dgm:pt>
    <dgm:pt modelId="{E0132601-8730-45D9-A8FC-8DBC32817A47}" type="parTrans" cxnId="{DFB1DDE3-075F-47E4-9742-9AC71E9A091A}">
      <dgm:prSet/>
      <dgm:spPr/>
      <dgm:t>
        <a:bodyPr/>
        <a:lstStyle/>
        <a:p>
          <a:endParaRPr lang="en-NZ"/>
        </a:p>
      </dgm:t>
    </dgm:pt>
    <dgm:pt modelId="{87448FEC-E415-4AF0-9DE5-FE4E30D731BB}" type="sibTrans" cxnId="{DFB1DDE3-075F-47E4-9742-9AC71E9A091A}">
      <dgm:prSet/>
      <dgm:spPr/>
      <dgm:t>
        <a:bodyPr/>
        <a:lstStyle/>
        <a:p>
          <a:endParaRPr lang="en-NZ"/>
        </a:p>
      </dgm:t>
    </dgm:pt>
    <dgm:pt modelId="{5C35784C-BB8B-4A80-84DD-E58772CB4BE9}">
      <dgm:prSet phldrT="[Text]" custT="1"/>
      <dgm:spPr/>
      <dgm:t>
        <a:bodyPr/>
        <a:lstStyle/>
        <a:p>
          <a:r>
            <a:rPr lang="en-NZ" sz="2400" b="1" dirty="0" smtClean="0">
              <a:effectLst>
                <a:outerShdw blurRad="38100" dist="38100" dir="2700000" algn="tl">
                  <a:srgbClr val="000000">
                    <a:alpha val="43137"/>
                  </a:srgbClr>
                </a:outerShdw>
              </a:effectLst>
            </a:rPr>
            <a:t>Programmes</a:t>
          </a:r>
          <a:endParaRPr lang="en-NZ" sz="2400" dirty="0"/>
        </a:p>
      </dgm:t>
    </dgm:pt>
    <dgm:pt modelId="{D77ED9EE-85AC-4C73-B34F-06E6E868E5F1}" type="parTrans" cxnId="{46210BF9-418F-419F-B286-F94F12A92F2D}">
      <dgm:prSet/>
      <dgm:spPr/>
      <dgm:t>
        <a:bodyPr/>
        <a:lstStyle/>
        <a:p>
          <a:endParaRPr lang="en-NZ"/>
        </a:p>
      </dgm:t>
    </dgm:pt>
    <dgm:pt modelId="{0066A8C9-C85C-4367-8D5D-C1F6D6F8AA7B}" type="sibTrans" cxnId="{46210BF9-418F-419F-B286-F94F12A92F2D}">
      <dgm:prSet/>
      <dgm:spPr/>
      <dgm:t>
        <a:bodyPr/>
        <a:lstStyle/>
        <a:p>
          <a:endParaRPr lang="en-NZ"/>
        </a:p>
      </dgm:t>
    </dgm:pt>
    <dgm:pt modelId="{28F58E68-A9A3-4345-9192-D3442FDEE56B}" type="pres">
      <dgm:prSet presAssocID="{EAB98147-4841-450F-BE56-42F4B73307BC}" presName="Name0" presStyleCnt="0">
        <dgm:presLayoutVars>
          <dgm:chMax val="1"/>
          <dgm:dir/>
          <dgm:animLvl val="ctr"/>
          <dgm:resizeHandles val="exact"/>
        </dgm:presLayoutVars>
      </dgm:prSet>
      <dgm:spPr/>
    </dgm:pt>
    <dgm:pt modelId="{FABC4615-1330-4ED1-97C3-956291F272BE}" type="pres">
      <dgm:prSet presAssocID="{7A2C5D80-070D-4ECD-8475-45BA5DE78DD4}" presName="centerShape" presStyleLbl="node0" presStyleIdx="0" presStyleCnt="1"/>
      <dgm:spPr/>
    </dgm:pt>
    <dgm:pt modelId="{3179C16A-50C7-4E1F-90FA-B9CEB4944258}" type="pres">
      <dgm:prSet presAssocID="{77DFFD90-3CBD-471D-97F0-7777EDB29A45}" presName="node" presStyleLbl="node1" presStyleIdx="0" presStyleCnt="4">
        <dgm:presLayoutVars>
          <dgm:bulletEnabled val="1"/>
        </dgm:presLayoutVars>
      </dgm:prSet>
      <dgm:spPr/>
    </dgm:pt>
    <dgm:pt modelId="{932F08AE-8A85-44B2-8618-F2B443D85D1B}" type="pres">
      <dgm:prSet presAssocID="{77DFFD90-3CBD-471D-97F0-7777EDB29A45}" presName="dummy" presStyleCnt="0"/>
      <dgm:spPr/>
    </dgm:pt>
    <dgm:pt modelId="{88FDDFC0-B684-4790-BFCE-8E7E59031BD5}" type="pres">
      <dgm:prSet presAssocID="{BC54DE74-4C70-43E4-B5B6-EED814F6EB02}" presName="sibTrans" presStyleLbl="sibTrans2D1" presStyleIdx="0" presStyleCnt="4"/>
      <dgm:spPr/>
    </dgm:pt>
    <dgm:pt modelId="{AF6D2730-C6CA-469E-A14C-F3BB939AD083}" type="pres">
      <dgm:prSet presAssocID="{28208B88-A118-47B8-B751-39E8FC6FE1C0}" presName="node" presStyleLbl="node1" presStyleIdx="1" presStyleCnt="4">
        <dgm:presLayoutVars>
          <dgm:bulletEnabled val="1"/>
        </dgm:presLayoutVars>
      </dgm:prSet>
      <dgm:spPr/>
    </dgm:pt>
    <dgm:pt modelId="{6A91BC22-878F-4D5D-8E18-75C2FE6BBBD0}" type="pres">
      <dgm:prSet presAssocID="{28208B88-A118-47B8-B751-39E8FC6FE1C0}" presName="dummy" presStyleCnt="0"/>
      <dgm:spPr/>
    </dgm:pt>
    <dgm:pt modelId="{A2DBB1F7-5042-4B9B-A932-AC2AF2CA47DB}" type="pres">
      <dgm:prSet presAssocID="{D5CB28AC-3188-443A-B5C9-FDF8C58AED01}" presName="sibTrans" presStyleLbl="sibTrans2D1" presStyleIdx="1" presStyleCnt="4"/>
      <dgm:spPr/>
    </dgm:pt>
    <dgm:pt modelId="{41FF97BB-79E9-48BB-9B8C-8E997A93E378}" type="pres">
      <dgm:prSet presAssocID="{BC782EDC-2501-4CA1-9DE1-9B7ECE4D6F10}" presName="node" presStyleLbl="node1" presStyleIdx="2" presStyleCnt="4">
        <dgm:presLayoutVars>
          <dgm:bulletEnabled val="1"/>
        </dgm:presLayoutVars>
      </dgm:prSet>
      <dgm:spPr/>
      <dgm:t>
        <a:bodyPr/>
        <a:lstStyle/>
        <a:p>
          <a:endParaRPr lang="en-NZ"/>
        </a:p>
      </dgm:t>
    </dgm:pt>
    <dgm:pt modelId="{276509C9-B469-455C-8E28-AC7020CE977D}" type="pres">
      <dgm:prSet presAssocID="{BC782EDC-2501-4CA1-9DE1-9B7ECE4D6F10}" presName="dummy" presStyleCnt="0"/>
      <dgm:spPr/>
    </dgm:pt>
    <dgm:pt modelId="{DE5E4732-A49C-4227-87D2-B67AB2A2E3CC}" type="pres">
      <dgm:prSet presAssocID="{87448FEC-E415-4AF0-9DE5-FE4E30D731BB}" presName="sibTrans" presStyleLbl="sibTrans2D1" presStyleIdx="2" presStyleCnt="4"/>
      <dgm:spPr/>
    </dgm:pt>
    <dgm:pt modelId="{CC74CB99-EF8C-4431-AFEF-1D30C03B0169}" type="pres">
      <dgm:prSet presAssocID="{5C35784C-BB8B-4A80-84DD-E58772CB4BE9}" presName="node" presStyleLbl="node1" presStyleIdx="3" presStyleCnt="4">
        <dgm:presLayoutVars>
          <dgm:bulletEnabled val="1"/>
        </dgm:presLayoutVars>
      </dgm:prSet>
      <dgm:spPr/>
      <dgm:t>
        <a:bodyPr/>
        <a:lstStyle/>
        <a:p>
          <a:endParaRPr lang="en-NZ"/>
        </a:p>
      </dgm:t>
    </dgm:pt>
    <dgm:pt modelId="{54138544-1BAD-4F05-9410-C91A6D4D5289}" type="pres">
      <dgm:prSet presAssocID="{5C35784C-BB8B-4A80-84DD-E58772CB4BE9}" presName="dummy" presStyleCnt="0"/>
      <dgm:spPr/>
    </dgm:pt>
    <dgm:pt modelId="{ED91555F-D28B-496C-96F7-5CB4596E5662}" type="pres">
      <dgm:prSet presAssocID="{0066A8C9-C85C-4367-8D5D-C1F6D6F8AA7B}" presName="sibTrans" presStyleLbl="sibTrans2D1" presStyleIdx="3" presStyleCnt="4"/>
      <dgm:spPr/>
    </dgm:pt>
  </dgm:ptLst>
  <dgm:cxnLst>
    <dgm:cxn modelId="{F7DF830D-7A9C-4F54-A9A4-5CD8FB397C5F}" srcId="{7A2C5D80-070D-4ECD-8475-45BA5DE78DD4}" destId="{77DFFD90-3CBD-471D-97F0-7777EDB29A45}" srcOrd="0" destOrd="0" parTransId="{4CC53532-F361-43C7-BC2D-7B4BDD3A4B11}" sibTransId="{BC54DE74-4C70-43E4-B5B6-EED814F6EB02}"/>
    <dgm:cxn modelId="{6819E196-B8D7-4A5E-A796-52945FF9EB17}" type="presOf" srcId="{BC54DE74-4C70-43E4-B5B6-EED814F6EB02}" destId="{88FDDFC0-B684-4790-BFCE-8E7E59031BD5}" srcOrd="0" destOrd="0" presId="urn:microsoft.com/office/officeart/2005/8/layout/radial6"/>
    <dgm:cxn modelId="{45836999-A94B-42C8-87AC-4C9776C4B98B}" type="presOf" srcId="{0066A8C9-C85C-4367-8D5D-C1F6D6F8AA7B}" destId="{ED91555F-D28B-496C-96F7-5CB4596E5662}" srcOrd="0" destOrd="0" presId="urn:microsoft.com/office/officeart/2005/8/layout/radial6"/>
    <dgm:cxn modelId="{F6B3040F-F2DF-4BC0-98CA-E47ADA1D9542}" type="presOf" srcId="{BC782EDC-2501-4CA1-9DE1-9B7ECE4D6F10}" destId="{41FF97BB-79E9-48BB-9B8C-8E997A93E378}" srcOrd="0" destOrd="0" presId="urn:microsoft.com/office/officeart/2005/8/layout/radial6"/>
    <dgm:cxn modelId="{85E76BC0-FC72-4EA2-8CFE-90E40F296A60}" srcId="{7A2C5D80-070D-4ECD-8475-45BA5DE78DD4}" destId="{28208B88-A118-47B8-B751-39E8FC6FE1C0}" srcOrd="1" destOrd="0" parTransId="{AEC848C1-F481-48B8-AA23-EBF0CE95075A}" sibTransId="{D5CB28AC-3188-443A-B5C9-FDF8C58AED01}"/>
    <dgm:cxn modelId="{46210BF9-418F-419F-B286-F94F12A92F2D}" srcId="{7A2C5D80-070D-4ECD-8475-45BA5DE78DD4}" destId="{5C35784C-BB8B-4A80-84DD-E58772CB4BE9}" srcOrd="3" destOrd="0" parTransId="{D77ED9EE-85AC-4C73-B34F-06E6E868E5F1}" sibTransId="{0066A8C9-C85C-4367-8D5D-C1F6D6F8AA7B}"/>
    <dgm:cxn modelId="{050507DE-E92C-4CDC-9E52-55BF1BE583DD}" type="presOf" srcId="{5C35784C-BB8B-4A80-84DD-E58772CB4BE9}" destId="{CC74CB99-EF8C-4431-AFEF-1D30C03B0169}" srcOrd="0" destOrd="0" presId="urn:microsoft.com/office/officeart/2005/8/layout/radial6"/>
    <dgm:cxn modelId="{D4E70C27-914D-4BC4-AA28-A09D3579AA83}" type="presOf" srcId="{77DFFD90-3CBD-471D-97F0-7777EDB29A45}" destId="{3179C16A-50C7-4E1F-90FA-B9CEB4944258}" srcOrd="0" destOrd="0" presId="urn:microsoft.com/office/officeart/2005/8/layout/radial6"/>
    <dgm:cxn modelId="{A8711C17-F827-4C4D-9219-BB1144D6574F}" type="presOf" srcId="{87448FEC-E415-4AF0-9DE5-FE4E30D731BB}" destId="{DE5E4732-A49C-4227-87D2-B67AB2A2E3CC}" srcOrd="0" destOrd="0" presId="urn:microsoft.com/office/officeart/2005/8/layout/radial6"/>
    <dgm:cxn modelId="{DBD2ECD0-0039-4C82-AB45-4822D1AC974D}" srcId="{EAB98147-4841-450F-BE56-42F4B73307BC}" destId="{7A2C5D80-070D-4ECD-8475-45BA5DE78DD4}" srcOrd="0" destOrd="0" parTransId="{5678D2F4-434D-48D3-9504-704657957844}" sibTransId="{9C3F9499-F922-4A61-A0B6-8AE9F1C8B617}"/>
    <dgm:cxn modelId="{76413158-E38A-4782-922E-629B8CCF36BC}" type="presOf" srcId="{7A2C5D80-070D-4ECD-8475-45BA5DE78DD4}" destId="{FABC4615-1330-4ED1-97C3-956291F272BE}" srcOrd="0" destOrd="0" presId="urn:microsoft.com/office/officeart/2005/8/layout/radial6"/>
    <dgm:cxn modelId="{BD093CD6-3E7F-4B72-9596-E6F3FB6E1634}" type="presOf" srcId="{D5CB28AC-3188-443A-B5C9-FDF8C58AED01}" destId="{A2DBB1F7-5042-4B9B-A932-AC2AF2CA47DB}" srcOrd="0" destOrd="0" presId="urn:microsoft.com/office/officeart/2005/8/layout/radial6"/>
    <dgm:cxn modelId="{24B37D75-7342-429B-9FCF-F4CD27A548EE}" type="presOf" srcId="{28208B88-A118-47B8-B751-39E8FC6FE1C0}" destId="{AF6D2730-C6CA-469E-A14C-F3BB939AD083}" srcOrd="0" destOrd="0" presId="urn:microsoft.com/office/officeart/2005/8/layout/radial6"/>
    <dgm:cxn modelId="{CBE24526-1931-4289-97C5-4A4FEAD7D92E}" type="presOf" srcId="{EAB98147-4841-450F-BE56-42F4B73307BC}" destId="{28F58E68-A9A3-4345-9192-D3442FDEE56B}" srcOrd="0" destOrd="0" presId="urn:microsoft.com/office/officeart/2005/8/layout/radial6"/>
    <dgm:cxn modelId="{DFB1DDE3-075F-47E4-9742-9AC71E9A091A}" srcId="{7A2C5D80-070D-4ECD-8475-45BA5DE78DD4}" destId="{BC782EDC-2501-4CA1-9DE1-9B7ECE4D6F10}" srcOrd="2" destOrd="0" parTransId="{E0132601-8730-45D9-A8FC-8DBC32817A47}" sibTransId="{87448FEC-E415-4AF0-9DE5-FE4E30D731BB}"/>
    <dgm:cxn modelId="{A0748DF9-3748-443D-9D01-ACC0E2DE79CC}" type="presParOf" srcId="{28F58E68-A9A3-4345-9192-D3442FDEE56B}" destId="{FABC4615-1330-4ED1-97C3-956291F272BE}" srcOrd="0" destOrd="0" presId="urn:microsoft.com/office/officeart/2005/8/layout/radial6"/>
    <dgm:cxn modelId="{F3DD5A3C-FFDF-4DE4-A7D5-0AEF2F2AF811}" type="presParOf" srcId="{28F58E68-A9A3-4345-9192-D3442FDEE56B}" destId="{3179C16A-50C7-4E1F-90FA-B9CEB4944258}" srcOrd="1" destOrd="0" presId="urn:microsoft.com/office/officeart/2005/8/layout/radial6"/>
    <dgm:cxn modelId="{33495FF0-07D1-4D89-A718-EB5780D3A4FF}" type="presParOf" srcId="{28F58E68-A9A3-4345-9192-D3442FDEE56B}" destId="{932F08AE-8A85-44B2-8618-F2B443D85D1B}" srcOrd="2" destOrd="0" presId="urn:microsoft.com/office/officeart/2005/8/layout/radial6"/>
    <dgm:cxn modelId="{210C9316-86DB-417E-915A-0395BDA91A3A}" type="presParOf" srcId="{28F58E68-A9A3-4345-9192-D3442FDEE56B}" destId="{88FDDFC0-B684-4790-BFCE-8E7E59031BD5}" srcOrd="3" destOrd="0" presId="urn:microsoft.com/office/officeart/2005/8/layout/radial6"/>
    <dgm:cxn modelId="{ED322030-610E-484B-AC8B-1C74133804F4}" type="presParOf" srcId="{28F58E68-A9A3-4345-9192-D3442FDEE56B}" destId="{AF6D2730-C6CA-469E-A14C-F3BB939AD083}" srcOrd="4" destOrd="0" presId="urn:microsoft.com/office/officeart/2005/8/layout/radial6"/>
    <dgm:cxn modelId="{712C254E-671F-4A09-A4B3-AD32414F82BD}" type="presParOf" srcId="{28F58E68-A9A3-4345-9192-D3442FDEE56B}" destId="{6A91BC22-878F-4D5D-8E18-75C2FE6BBBD0}" srcOrd="5" destOrd="0" presId="urn:microsoft.com/office/officeart/2005/8/layout/radial6"/>
    <dgm:cxn modelId="{1F84F011-260D-40EE-81CD-96C90864C95D}" type="presParOf" srcId="{28F58E68-A9A3-4345-9192-D3442FDEE56B}" destId="{A2DBB1F7-5042-4B9B-A932-AC2AF2CA47DB}" srcOrd="6" destOrd="0" presId="urn:microsoft.com/office/officeart/2005/8/layout/radial6"/>
    <dgm:cxn modelId="{1C4BC602-66D4-43BB-858C-8BD9DEC7742D}" type="presParOf" srcId="{28F58E68-A9A3-4345-9192-D3442FDEE56B}" destId="{41FF97BB-79E9-48BB-9B8C-8E997A93E378}" srcOrd="7" destOrd="0" presId="urn:microsoft.com/office/officeart/2005/8/layout/radial6"/>
    <dgm:cxn modelId="{9D906C47-2CC6-419E-B509-DDF61AE7EAED}" type="presParOf" srcId="{28F58E68-A9A3-4345-9192-D3442FDEE56B}" destId="{276509C9-B469-455C-8E28-AC7020CE977D}" srcOrd="8" destOrd="0" presId="urn:microsoft.com/office/officeart/2005/8/layout/radial6"/>
    <dgm:cxn modelId="{00009440-1032-4FC5-8B1E-4982526D55AF}" type="presParOf" srcId="{28F58E68-A9A3-4345-9192-D3442FDEE56B}" destId="{DE5E4732-A49C-4227-87D2-B67AB2A2E3CC}" srcOrd="9" destOrd="0" presId="urn:microsoft.com/office/officeart/2005/8/layout/radial6"/>
    <dgm:cxn modelId="{F4290E26-84DE-4DEE-903D-DA4DE40623C8}" type="presParOf" srcId="{28F58E68-A9A3-4345-9192-D3442FDEE56B}" destId="{CC74CB99-EF8C-4431-AFEF-1D30C03B0169}" srcOrd="10" destOrd="0" presId="urn:microsoft.com/office/officeart/2005/8/layout/radial6"/>
    <dgm:cxn modelId="{73585F84-14BF-4F67-8E6F-ECEAEEB7EA98}" type="presParOf" srcId="{28F58E68-A9A3-4345-9192-D3442FDEE56B}" destId="{54138544-1BAD-4F05-9410-C91A6D4D5289}" srcOrd="11" destOrd="0" presId="urn:microsoft.com/office/officeart/2005/8/layout/radial6"/>
    <dgm:cxn modelId="{099C1803-7968-475C-9A35-849141D895BC}" type="presParOf" srcId="{28F58E68-A9A3-4345-9192-D3442FDEE56B}" destId="{ED91555F-D28B-496C-96F7-5CB4596E5662}"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B98147-4841-450F-BE56-42F4B73307BC}"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en-NZ"/>
        </a:p>
      </dgm:t>
    </dgm:pt>
    <dgm:pt modelId="{7A2C5D80-070D-4ECD-8475-45BA5DE78DD4}">
      <dgm:prSet phldrT="[Text]"/>
      <dgm:spPr/>
      <dgm:t>
        <a:bodyPr/>
        <a:lstStyle/>
        <a:p>
          <a:r>
            <a:rPr lang="en-NZ" b="1" dirty="0" smtClean="0">
              <a:effectLst>
                <a:outerShdw blurRad="38100" dist="38100" dir="2700000" algn="tl">
                  <a:srgbClr val="000000">
                    <a:alpha val="43137"/>
                  </a:srgbClr>
                </a:outerShdw>
              </a:effectLst>
            </a:rPr>
            <a:t>Programmes</a:t>
          </a:r>
          <a:endParaRPr lang="en-NZ" b="1" dirty="0">
            <a:effectLst>
              <a:outerShdw blurRad="38100" dist="38100" dir="2700000" algn="tl">
                <a:srgbClr val="000000">
                  <a:alpha val="43137"/>
                </a:srgbClr>
              </a:outerShdw>
            </a:effectLst>
          </a:endParaRPr>
        </a:p>
      </dgm:t>
    </dgm:pt>
    <dgm:pt modelId="{5678D2F4-434D-48D3-9504-704657957844}" type="parTrans" cxnId="{DBD2ECD0-0039-4C82-AB45-4822D1AC974D}">
      <dgm:prSet/>
      <dgm:spPr/>
      <dgm:t>
        <a:bodyPr/>
        <a:lstStyle/>
        <a:p>
          <a:endParaRPr lang="en-NZ"/>
        </a:p>
      </dgm:t>
    </dgm:pt>
    <dgm:pt modelId="{9C3F9499-F922-4A61-A0B6-8AE9F1C8B617}" type="sibTrans" cxnId="{DBD2ECD0-0039-4C82-AB45-4822D1AC974D}">
      <dgm:prSet/>
      <dgm:spPr/>
      <dgm:t>
        <a:bodyPr/>
        <a:lstStyle/>
        <a:p>
          <a:endParaRPr lang="en-NZ"/>
        </a:p>
      </dgm:t>
    </dgm:pt>
    <dgm:pt modelId="{77DFFD90-3CBD-471D-97F0-7777EDB29A45}">
      <dgm:prSet phldrT="[Text]" custT="1"/>
      <dgm:spPr/>
      <dgm:t>
        <a:bodyPr/>
        <a:lstStyle/>
        <a:p>
          <a:r>
            <a:rPr lang="en-NZ" sz="2400" b="1" dirty="0" smtClean="0">
              <a:effectLst>
                <a:outerShdw blurRad="38100" dist="38100" dir="2700000" algn="tl">
                  <a:srgbClr val="000000">
                    <a:alpha val="43137"/>
                  </a:srgbClr>
                </a:outerShdw>
              </a:effectLst>
            </a:rPr>
            <a:t>Mission</a:t>
          </a:r>
          <a:endParaRPr lang="en-NZ" sz="2400" b="1" dirty="0">
            <a:effectLst>
              <a:outerShdw blurRad="38100" dist="38100" dir="2700000" algn="tl">
                <a:srgbClr val="000000">
                  <a:alpha val="43137"/>
                </a:srgbClr>
              </a:outerShdw>
            </a:effectLst>
          </a:endParaRPr>
        </a:p>
      </dgm:t>
    </dgm:pt>
    <dgm:pt modelId="{4CC53532-F361-43C7-BC2D-7B4BDD3A4B11}" type="parTrans" cxnId="{F7DF830D-7A9C-4F54-A9A4-5CD8FB397C5F}">
      <dgm:prSet/>
      <dgm:spPr/>
      <dgm:t>
        <a:bodyPr/>
        <a:lstStyle/>
        <a:p>
          <a:endParaRPr lang="en-NZ"/>
        </a:p>
      </dgm:t>
    </dgm:pt>
    <dgm:pt modelId="{BC54DE74-4C70-43E4-B5B6-EED814F6EB02}" type="sibTrans" cxnId="{F7DF830D-7A9C-4F54-A9A4-5CD8FB397C5F}">
      <dgm:prSet/>
      <dgm:spPr/>
      <dgm:t>
        <a:bodyPr/>
        <a:lstStyle/>
        <a:p>
          <a:endParaRPr lang="en-NZ"/>
        </a:p>
      </dgm:t>
    </dgm:pt>
    <dgm:pt modelId="{28208B88-A118-47B8-B751-39E8FC6FE1C0}">
      <dgm:prSet phldrT="[Text]" custT="1"/>
      <dgm:spPr/>
      <dgm:t>
        <a:bodyPr/>
        <a:lstStyle/>
        <a:p>
          <a:r>
            <a:rPr lang="en-NZ" sz="2400" b="1" dirty="0" smtClean="0">
              <a:effectLst>
                <a:outerShdw blurRad="38100" dist="38100" dir="2700000" algn="tl">
                  <a:srgbClr val="000000">
                    <a:alpha val="43137"/>
                  </a:srgbClr>
                </a:outerShdw>
              </a:effectLst>
            </a:rPr>
            <a:t>Small G</a:t>
          </a:r>
          <a:endParaRPr lang="en-NZ" sz="2400" b="1" dirty="0">
            <a:effectLst>
              <a:outerShdw blurRad="38100" dist="38100" dir="2700000" algn="tl">
                <a:srgbClr val="000000">
                  <a:alpha val="43137"/>
                </a:srgbClr>
              </a:outerShdw>
            </a:effectLst>
          </a:endParaRPr>
        </a:p>
      </dgm:t>
    </dgm:pt>
    <dgm:pt modelId="{AEC848C1-F481-48B8-AA23-EBF0CE95075A}" type="parTrans" cxnId="{85E76BC0-FC72-4EA2-8CFE-90E40F296A60}">
      <dgm:prSet/>
      <dgm:spPr/>
      <dgm:t>
        <a:bodyPr/>
        <a:lstStyle/>
        <a:p>
          <a:endParaRPr lang="en-NZ"/>
        </a:p>
      </dgm:t>
    </dgm:pt>
    <dgm:pt modelId="{D5CB28AC-3188-443A-B5C9-FDF8C58AED01}" type="sibTrans" cxnId="{85E76BC0-FC72-4EA2-8CFE-90E40F296A60}">
      <dgm:prSet/>
      <dgm:spPr/>
      <dgm:t>
        <a:bodyPr/>
        <a:lstStyle/>
        <a:p>
          <a:endParaRPr lang="en-NZ"/>
        </a:p>
      </dgm:t>
    </dgm:pt>
    <dgm:pt modelId="{BC782EDC-2501-4CA1-9DE1-9B7ECE4D6F10}">
      <dgm:prSet phldrT="[Text]" custT="1"/>
      <dgm:spPr/>
      <dgm:t>
        <a:bodyPr/>
        <a:lstStyle/>
        <a:p>
          <a:r>
            <a:rPr lang="en-NZ" sz="2000" b="1" dirty="0" smtClean="0">
              <a:effectLst>
                <a:outerShdw blurRad="38100" dist="38100" dir="2700000" algn="tl">
                  <a:srgbClr val="000000">
                    <a:alpha val="43137"/>
                  </a:srgbClr>
                </a:outerShdw>
              </a:effectLst>
            </a:rPr>
            <a:t>Ministries</a:t>
          </a:r>
          <a:endParaRPr lang="en-NZ" sz="2000" dirty="0"/>
        </a:p>
      </dgm:t>
    </dgm:pt>
    <dgm:pt modelId="{E0132601-8730-45D9-A8FC-8DBC32817A47}" type="parTrans" cxnId="{DFB1DDE3-075F-47E4-9742-9AC71E9A091A}">
      <dgm:prSet/>
      <dgm:spPr/>
      <dgm:t>
        <a:bodyPr/>
        <a:lstStyle/>
        <a:p>
          <a:endParaRPr lang="en-NZ"/>
        </a:p>
      </dgm:t>
    </dgm:pt>
    <dgm:pt modelId="{87448FEC-E415-4AF0-9DE5-FE4E30D731BB}" type="sibTrans" cxnId="{DFB1DDE3-075F-47E4-9742-9AC71E9A091A}">
      <dgm:prSet/>
      <dgm:spPr/>
      <dgm:t>
        <a:bodyPr/>
        <a:lstStyle/>
        <a:p>
          <a:endParaRPr lang="en-NZ"/>
        </a:p>
      </dgm:t>
    </dgm:pt>
    <dgm:pt modelId="{5C35784C-BB8B-4A80-84DD-E58772CB4BE9}">
      <dgm:prSet phldrT="[Text]" custT="1"/>
      <dgm:spPr/>
      <dgm:t>
        <a:bodyPr/>
        <a:lstStyle/>
        <a:p>
          <a:r>
            <a:rPr lang="en-NZ" sz="2400" b="1" dirty="0" smtClean="0">
              <a:effectLst>
                <a:outerShdw blurRad="38100" dist="38100" dir="2700000" algn="tl">
                  <a:srgbClr val="000000">
                    <a:alpha val="43137"/>
                  </a:srgbClr>
                </a:outerShdw>
              </a:effectLst>
            </a:rPr>
            <a:t>Mission</a:t>
          </a:r>
          <a:endParaRPr lang="en-NZ" sz="2400" dirty="0"/>
        </a:p>
      </dgm:t>
    </dgm:pt>
    <dgm:pt modelId="{D77ED9EE-85AC-4C73-B34F-06E6E868E5F1}" type="parTrans" cxnId="{46210BF9-418F-419F-B286-F94F12A92F2D}">
      <dgm:prSet/>
      <dgm:spPr/>
      <dgm:t>
        <a:bodyPr/>
        <a:lstStyle/>
        <a:p>
          <a:endParaRPr lang="en-NZ"/>
        </a:p>
      </dgm:t>
    </dgm:pt>
    <dgm:pt modelId="{0066A8C9-C85C-4367-8D5D-C1F6D6F8AA7B}" type="sibTrans" cxnId="{46210BF9-418F-419F-B286-F94F12A92F2D}">
      <dgm:prSet/>
      <dgm:spPr/>
      <dgm:t>
        <a:bodyPr/>
        <a:lstStyle/>
        <a:p>
          <a:endParaRPr lang="en-NZ"/>
        </a:p>
      </dgm:t>
    </dgm:pt>
    <dgm:pt modelId="{28F58E68-A9A3-4345-9192-D3442FDEE56B}" type="pres">
      <dgm:prSet presAssocID="{EAB98147-4841-450F-BE56-42F4B73307BC}" presName="Name0" presStyleCnt="0">
        <dgm:presLayoutVars>
          <dgm:chMax val="1"/>
          <dgm:dir/>
          <dgm:animLvl val="ctr"/>
          <dgm:resizeHandles val="exact"/>
        </dgm:presLayoutVars>
      </dgm:prSet>
      <dgm:spPr/>
    </dgm:pt>
    <dgm:pt modelId="{FABC4615-1330-4ED1-97C3-956291F272BE}" type="pres">
      <dgm:prSet presAssocID="{7A2C5D80-070D-4ECD-8475-45BA5DE78DD4}" presName="centerShape" presStyleLbl="node0" presStyleIdx="0" presStyleCnt="1"/>
      <dgm:spPr/>
    </dgm:pt>
    <dgm:pt modelId="{3179C16A-50C7-4E1F-90FA-B9CEB4944258}" type="pres">
      <dgm:prSet presAssocID="{77DFFD90-3CBD-471D-97F0-7777EDB29A45}" presName="node" presStyleLbl="node1" presStyleIdx="0" presStyleCnt="4">
        <dgm:presLayoutVars>
          <dgm:bulletEnabled val="1"/>
        </dgm:presLayoutVars>
      </dgm:prSet>
      <dgm:spPr/>
    </dgm:pt>
    <dgm:pt modelId="{932F08AE-8A85-44B2-8618-F2B443D85D1B}" type="pres">
      <dgm:prSet presAssocID="{77DFFD90-3CBD-471D-97F0-7777EDB29A45}" presName="dummy" presStyleCnt="0"/>
      <dgm:spPr/>
    </dgm:pt>
    <dgm:pt modelId="{88FDDFC0-B684-4790-BFCE-8E7E59031BD5}" type="pres">
      <dgm:prSet presAssocID="{BC54DE74-4C70-43E4-B5B6-EED814F6EB02}" presName="sibTrans" presStyleLbl="sibTrans2D1" presStyleIdx="0" presStyleCnt="4"/>
      <dgm:spPr/>
    </dgm:pt>
    <dgm:pt modelId="{AF6D2730-C6CA-469E-A14C-F3BB939AD083}" type="pres">
      <dgm:prSet presAssocID="{28208B88-A118-47B8-B751-39E8FC6FE1C0}" presName="node" presStyleLbl="node1" presStyleIdx="1" presStyleCnt="4">
        <dgm:presLayoutVars>
          <dgm:bulletEnabled val="1"/>
        </dgm:presLayoutVars>
      </dgm:prSet>
      <dgm:spPr/>
    </dgm:pt>
    <dgm:pt modelId="{6A91BC22-878F-4D5D-8E18-75C2FE6BBBD0}" type="pres">
      <dgm:prSet presAssocID="{28208B88-A118-47B8-B751-39E8FC6FE1C0}" presName="dummy" presStyleCnt="0"/>
      <dgm:spPr/>
    </dgm:pt>
    <dgm:pt modelId="{A2DBB1F7-5042-4B9B-A932-AC2AF2CA47DB}" type="pres">
      <dgm:prSet presAssocID="{D5CB28AC-3188-443A-B5C9-FDF8C58AED01}" presName="sibTrans" presStyleLbl="sibTrans2D1" presStyleIdx="1" presStyleCnt="4"/>
      <dgm:spPr/>
    </dgm:pt>
    <dgm:pt modelId="{41FF97BB-79E9-48BB-9B8C-8E997A93E378}" type="pres">
      <dgm:prSet presAssocID="{BC782EDC-2501-4CA1-9DE1-9B7ECE4D6F10}" presName="node" presStyleLbl="node1" presStyleIdx="2" presStyleCnt="4">
        <dgm:presLayoutVars>
          <dgm:bulletEnabled val="1"/>
        </dgm:presLayoutVars>
      </dgm:prSet>
      <dgm:spPr/>
      <dgm:t>
        <a:bodyPr/>
        <a:lstStyle/>
        <a:p>
          <a:endParaRPr lang="en-NZ"/>
        </a:p>
      </dgm:t>
    </dgm:pt>
    <dgm:pt modelId="{276509C9-B469-455C-8E28-AC7020CE977D}" type="pres">
      <dgm:prSet presAssocID="{BC782EDC-2501-4CA1-9DE1-9B7ECE4D6F10}" presName="dummy" presStyleCnt="0"/>
      <dgm:spPr/>
    </dgm:pt>
    <dgm:pt modelId="{DE5E4732-A49C-4227-87D2-B67AB2A2E3CC}" type="pres">
      <dgm:prSet presAssocID="{87448FEC-E415-4AF0-9DE5-FE4E30D731BB}" presName="sibTrans" presStyleLbl="sibTrans2D1" presStyleIdx="2" presStyleCnt="4"/>
      <dgm:spPr/>
    </dgm:pt>
    <dgm:pt modelId="{CC74CB99-EF8C-4431-AFEF-1D30C03B0169}" type="pres">
      <dgm:prSet presAssocID="{5C35784C-BB8B-4A80-84DD-E58772CB4BE9}" presName="node" presStyleLbl="node1" presStyleIdx="3" presStyleCnt="4">
        <dgm:presLayoutVars>
          <dgm:bulletEnabled val="1"/>
        </dgm:presLayoutVars>
      </dgm:prSet>
      <dgm:spPr/>
      <dgm:t>
        <a:bodyPr/>
        <a:lstStyle/>
        <a:p>
          <a:endParaRPr lang="en-NZ"/>
        </a:p>
      </dgm:t>
    </dgm:pt>
    <dgm:pt modelId="{54138544-1BAD-4F05-9410-C91A6D4D5289}" type="pres">
      <dgm:prSet presAssocID="{5C35784C-BB8B-4A80-84DD-E58772CB4BE9}" presName="dummy" presStyleCnt="0"/>
      <dgm:spPr/>
    </dgm:pt>
    <dgm:pt modelId="{ED91555F-D28B-496C-96F7-5CB4596E5662}" type="pres">
      <dgm:prSet presAssocID="{0066A8C9-C85C-4367-8D5D-C1F6D6F8AA7B}" presName="sibTrans" presStyleLbl="sibTrans2D1" presStyleIdx="3" presStyleCnt="4"/>
      <dgm:spPr/>
    </dgm:pt>
  </dgm:ptLst>
  <dgm:cxnLst>
    <dgm:cxn modelId="{94EDE506-A95D-454B-869B-45E189784F73}" type="presOf" srcId="{7A2C5D80-070D-4ECD-8475-45BA5DE78DD4}" destId="{FABC4615-1330-4ED1-97C3-956291F272BE}" srcOrd="0" destOrd="0" presId="urn:microsoft.com/office/officeart/2005/8/layout/radial6"/>
    <dgm:cxn modelId="{F7DF830D-7A9C-4F54-A9A4-5CD8FB397C5F}" srcId="{7A2C5D80-070D-4ECD-8475-45BA5DE78DD4}" destId="{77DFFD90-3CBD-471D-97F0-7777EDB29A45}" srcOrd="0" destOrd="0" parTransId="{4CC53532-F361-43C7-BC2D-7B4BDD3A4B11}" sibTransId="{BC54DE74-4C70-43E4-B5B6-EED814F6EB02}"/>
    <dgm:cxn modelId="{75041F26-574A-47C9-B2E8-E5DEAF89A957}" type="presOf" srcId="{EAB98147-4841-450F-BE56-42F4B73307BC}" destId="{28F58E68-A9A3-4345-9192-D3442FDEE56B}" srcOrd="0" destOrd="0" presId="urn:microsoft.com/office/officeart/2005/8/layout/radial6"/>
    <dgm:cxn modelId="{6D7C6822-29B8-4103-8D4C-E1E75F3F966B}" type="presOf" srcId="{0066A8C9-C85C-4367-8D5D-C1F6D6F8AA7B}" destId="{ED91555F-D28B-496C-96F7-5CB4596E5662}" srcOrd="0" destOrd="0" presId="urn:microsoft.com/office/officeart/2005/8/layout/radial6"/>
    <dgm:cxn modelId="{85E76BC0-FC72-4EA2-8CFE-90E40F296A60}" srcId="{7A2C5D80-070D-4ECD-8475-45BA5DE78DD4}" destId="{28208B88-A118-47B8-B751-39E8FC6FE1C0}" srcOrd="1" destOrd="0" parTransId="{AEC848C1-F481-48B8-AA23-EBF0CE95075A}" sibTransId="{D5CB28AC-3188-443A-B5C9-FDF8C58AED01}"/>
    <dgm:cxn modelId="{2DDB07F2-F8ED-4770-9F87-6DF152FD6D3A}" type="presOf" srcId="{BC782EDC-2501-4CA1-9DE1-9B7ECE4D6F10}" destId="{41FF97BB-79E9-48BB-9B8C-8E997A93E378}" srcOrd="0" destOrd="0" presId="urn:microsoft.com/office/officeart/2005/8/layout/radial6"/>
    <dgm:cxn modelId="{46210BF9-418F-419F-B286-F94F12A92F2D}" srcId="{7A2C5D80-070D-4ECD-8475-45BA5DE78DD4}" destId="{5C35784C-BB8B-4A80-84DD-E58772CB4BE9}" srcOrd="3" destOrd="0" parTransId="{D77ED9EE-85AC-4C73-B34F-06E6E868E5F1}" sibTransId="{0066A8C9-C85C-4367-8D5D-C1F6D6F8AA7B}"/>
    <dgm:cxn modelId="{991A0399-3261-462B-9587-FF9C5342F121}" type="presOf" srcId="{5C35784C-BB8B-4A80-84DD-E58772CB4BE9}" destId="{CC74CB99-EF8C-4431-AFEF-1D30C03B0169}" srcOrd="0" destOrd="0" presId="urn:microsoft.com/office/officeart/2005/8/layout/radial6"/>
    <dgm:cxn modelId="{33F1591A-88D0-4CDE-A8C3-0EE5C3002C6F}" type="presOf" srcId="{87448FEC-E415-4AF0-9DE5-FE4E30D731BB}" destId="{DE5E4732-A49C-4227-87D2-B67AB2A2E3CC}" srcOrd="0" destOrd="0" presId="urn:microsoft.com/office/officeart/2005/8/layout/radial6"/>
    <dgm:cxn modelId="{E58B1EC1-D406-4E53-B9FE-E137BCDAD48C}" type="presOf" srcId="{77DFFD90-3CBD-471D-97F0-7777EDB29A45}" destId="{3179C16A-50C7-4E1F-90FA-B9CEB4944258}" srcOrd="0" destOrd="0" presId="urn:microsoft.com/office/officeart/2005/8/layout/radial6"/>
    <dgm:cxn modelId="{D4FC4CAB-CE0B-4E70-BFA0-9F2EECB7E54B}" type="presOf" srcId="{BC54DE74-4C70-43E4-B5B6-EED814F6EB02}" destId="{88FDDFC0-B684-4790-BFCE-8E7E59031BD5}" srcOrd="0" destOrd="0" presId="urn:microsoft.com/office/officeart/2005/8/layout/radial6"/>
    <dgm:cxn modelId="{3099F2C0-BC75-4F22-BAE0-5AF573A15CE6}" type="presOf" srcId="{D5CB28AC-3188-443A-B5C9-FDF8C58AED01}" destId="{A2DBB1F7-5042-4B9B-A932-AC2AF2CA47DB}" srcOrd="0" destOrd="0" presId="urn:microsoft.com/office/officeart/2005/8/layout/radial6"/>
    <dgm:cxn modelId="{1EAEA06A-C662-4CE3-8559-115CE328E11B}" type="presOf" srcId="{28208B88-A118-47B8-B751-39E8FC6FE1C0}" destId="{AF6D2730-C6CA-469E-A14C-F3BB939AD083}" srcOrd="0" destOrd="0" presId="urn:microsoft.com/office/officeart/2005/8/layout/radial6"/>
    <dgm:cxn modelId="{DBD2ECD0-0039-4C82-AB45-4822D1AC974D}" srcId="{EAB98147-4841-450F-BE56-42F4B73307BC}" destId="{7A2C5D80-070D-4ECD-8475-45BA5DE78DD4}" srcOrd="0" destOrd="0" parTransId="{5678D2F4-434D-48D3-9504-704657957844}" sibTransId="{9C3F9499-F922-4A61-A0B6-8AE9F1C8B617}"/>
    <dgm:cxn modelId="{DFB1DDE3-075F-47E4-9742-9AC71E9A091A}" srcId="{7A2C5D80-070D-4ECD-8475-45BA5DE78DD4}" destId="{BC782EDC-2501-4CA1-9DE1-9B7ECE4D6F10}" srcOrd="2" destOrd="0" parTransId="{E0132601-8730-45D9-A8FC-8DBC32817A47}" sibTransId="{87448FEC-E415-4AF0-9DE5-FE4E30D731BB}"/>
    <dgm:cxn modelId="{1BD800E4-1B03-4A36-AF01-6F08BCC1ABB1}" type="presParOf" srcId="{28F58E68-A9A3-4345-9192-D3442FDEE56B}" destId="{FABC4615-1330-4ED1-97C3-956291F272BE}" srcOrd="0" destOrd="0" presId="urn:microsoft.com/office/officeart/2005/8/layout/radial6"/>
    <dgm:cxn modelId="{891A108F-AB44-4BB1-A88D-6EE578C76219}" type="presParOf" srcId="{28F58E68-A9A3-4345-9192-D3442FDEE56B}" destId="{3179C16A-50C7-4E1F-90FA-B9CEB4944258}" srcOrd="1" destOrd="0" presId="urn:microsoft.com/office/officeart/2005/8/layout/radial6"/>
    <dgm:cxn modelId="{50F65449-65BB-4725-81C7-F66FC0006EB4}" type="presParOf" srcId="{28F58E68-A9A3-4345-9192-D3442FDEE56B}" destId="{932F08AE-8A85-44B2-8618-F2B443D85D1B}" srcOrd="2" destOrd="0" presId="urn:microsoft.com/office/officeart/2005/8/layout/radial6"/>
    <dgm:cxn modelId="{2AD33555-9196-41BE-9226-FCD6E839F26E}" type="presParOf" srcId="{28F58E68-A9A3-4345-9192-D3442FDEE56B}" destId="{88FDDFC0-B684-4790-BFCE-8E7E59031BD5}" srcOrd="3" destOrd="0" presId="urn:microsoft.com/office/officeart/2005/8/layout/radial6"/>
    <dgm:cxn modelId="{1ACC30CE-D271-4B29-BB0C-EA439F58EB8E}" type="presParOf" srcId="{28F58E68-A9A3-4345-9192-D3442FDEE56B}" destId="{AF6D2730-C6CA-469E-A14C-F3BB939AD083}" srcOrd="4" destOrd="0" presId="urn:microsoft.com/office/officeart/2005/8/layout/radial6"/>
    <dgm:cxn modelId="{6CF5ADE2-644D-4513-AA78-F088B5EDF617}" type="presParOf" srcId="{28F58E68-A9A3-4345-9192-D3442FDEE56B}" destId="{6A91BC22-878F-4D5D-8E18-75C2FE6BBBD0}" srcOrd="5" destOrd="0" presId="urn:microsoft.com/office/officeart/2005/8/layout/radial6"/>
    <dgm:cxn modelId="{42BF9762-0B2B-452C-943A-210EF27C3256}" type="presParOf" srcId="{28F58E68-A9A3-4345-9192-D3442FDEE56B}" destId="{A2DBB1F7-5042-4B9B-A932-AC2AF2CA47DB}" srcOrd="6" destOrd="0" presId="urn:microsoft.com/office/officeart/2005/8/layout/radial6"/>
    <dgm:cxn modelId="{97193E9C-BAF2-44B7-92C2-6ADF5BFBB1D3}" type="presParOf" srcId="{28F58E68-A9A3-4345-9192-D3442FDEE56B}" destId="{41FF97BB-79E9-48BB-9B8C-8E997A93E378}" srcOrd="7" destOrd="0" presId="urn:microsoft.com/office/officeart/2005/8/layout/radial6"/>
    <dgm:cxn modelId="{70399E23-28DC-4401-880A-7A6579DD97A3}" type="presParOf" srcId="{28F58E68-A9A3-4345-9192-D3442FDEE56B}" destId="{276509C9-B469-455C-8E28-AC7020CE977D}" srcOrd="8" destOrd="0" presId="urn:microsoft.com/office/officeart/2005/8/layout/radial6"/>
    <dgm:cxn modelId="{AB7B0316-8418-4703-8A9E-BF56267AAC07}" type="presParOf" srcId="{28F58E68-A9A3-4345-9192-D3442FDEE56B}" destId="{DE5E4732-A49C-4227-87D2-B67AB2A2E3CC}" srcOrd="9" destOrd="0" presId="urn:microsoft.com/office/officeart/2005/8/layout/radial6"/>
    <dgm:cxn modelId="{F83A92F4-5772-4725-B3A6-ECD1351B421F}" type="presParOf" srcId="{28F58E68-A9A3-4345-9192-D3442FDEE56B}" destId="{CC74CB99-EF8C-4431-AFEF-1D30C03B0169}" srcOrd="10" destOrd="0" presId="urn:microsoft.com/office/officeart/2005/8/layout/radial6"/>
    <dgm:cxn modelId="{20522007-E44E-4747-ABBF-B4ACB277777D}" type="presParOf" srcId="{28F58E68-A9A3-4345-9192-D3442FDEE56B}" destId="{54138544-1BAD-4F05-9410-C91A6D4D5289}" srcOrd="11" destOrd="0" presId="urn:microsoft.com/office/officeart/2005/8/layout/radial6"/>
    <dgm:cxn modelId="{B565C594-9F76-46FD-BED8-B5E69AA7E24E}" type="presParOf" srcId="{28F58E68-A9A3-4345-9192-D3442FDEE56B}" destId="{ED91555F-D28B-496C-96F7-5CB4596E5662}"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B98147-4841-450F-BE56-42F4B73307BC}"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en-NZ"/>
        </a:p>
      </dgm:t>
    </dgm:pt>
    <dgm:pt modelId="{7A2C5D80-070D-4ECD-8475-45BA5DE78DD4}">
      <dgm:prSet phldrT="[Text]"/>
      <dgm:spPr/>
      <dgm:t>
        <a:bodyPr/>
        <a:lstStyle/>
        <a:p>
          <a:r>
            <a:rPr lang="en-NZ" b="1" dirty="0" smtClean="0">
              <a:effectLst>
                <a:outerShdw blurRad="38100" dist="38100" dir="2700000" algn="tl">
                  <a:srgbClr val="000000">
                    <a:alpha val="43137"/>
                  </a:srgbClr>
                </a:outerShdw>
              </a:effectLst>
            </a:rPr>
            <a:t>Mission</a:t>
          </a:r>
          <a:endParaRPr lang="en-NZ" b="1" dirty="0">
            <a:effectLst>
              <a:outerShdw blurRad="38100" dist="38100" dir="2700000" algn="tl">
                <a:srgbClr val="000000">
                  <a:alpha val="43137"/>
                </a:srgbClr>
              </a:outerShdw>
            </a:effectLst>
          </a:endParaRPr>
        </a:p>
      </dgm:t>
    </dgm:pt>
    <dgm:pt modelId="{5678D2F4-434D-48D3-9504-704657957844}" type="parTrans" cxnId="{DBD2ECD0-0039-4C82-AB45-4822D1AC974D}">
      <dgm:prSet/>
      <dgm:spPr/>
      <dgm:t>
        <a:bodyPr/>
        <a:lstStyle/>
        <a:p>
          <a:endParaRPr lang="en-NZ"/>
        </a:p>
      </dgm:t>
    </dgm:pt>
    <dgm:pt modelId="{9C3F9499-F922-4A61-A0B6-8AE9F1C8B617}" type="sibTrans" cxnId="{DBD2ECD0-0039-4C82-AB45-4822D1AC974D}">
      <dgm:prSet/>
      <dgm:spPr/>
      <dgm:t>
        <a:bodyPr/>
        <a:lstStyle/>
        <a:p>
          <a:endParaRPr lang="en-NZ"/>
        </a:p>
      </dgm:t>
    </dgm:pt>
    <dgm:pt modelId="{77DFFD90-3CBD-471D-97F0-7777EDB29A45}">
      <dgm:prSet phldrT="[Text]" custT="1"/>
      <dgm:spPr/>
      <dgm:t>
        <a:bodyPr/>
        <a:lstStyle/>
        <a:p>
          <a:r>
            <a:rPr lang="en-NZ" sz="2000" b="1" dirty="0" smtClean="0">
              <a:effectLst>
                <a:outerShdw blurRad="38100" dist="38100" dir="2700000" algn="tl">
                  <a:srgbClr val="000000">
                    <a:alpha val="43137"/>
                  </a:srgbClr>
                </a:outerShdw>
              </a:effectLst>
            </a:rPr>
            <a:t>Worship</a:t>
          </a:r>
          <a:endParaRPr lang="en-NZ" sz="2000" b="1" dirty="0">
            <a:effectLst>
              <a:outerShdw blurRad="38100" dist="38100" dir="2700000" algn="tl">
                <a:srgbClr val="000000">
                  <a:alpha val="43137"/>
                </a:srgbClr>
              </a:outerShdw>
            </a:effectLst>
          </a:endParaRPr>
        </a:p>
      </dgm:t>
    </dgm:pt>
    <dgm:pt modelId="{4CC53532-F361-43C7-BC2D-7B4BDD3A4B11}" type="parTrans" cxnId="{F7DF830D-7A9C-4F54-A9A4-5CD8FB397C5F}">
      <dgm:prSet/>
      <dgm:spPr/>
      <dgm:t>
        <a:bodyPr/>
        <a:lstStyle/>
        <a:p>
          <a:endParaRPr lang="en-NZ"/>
        </a:p>
      </dgm:t>
    </dgm:pt>
    <dgm:pt modelId="{BC54DE74-4C70-43E4-B5B6-EED814F6EB02}" type="sibTrans" cxnId="{F7DF830D-7A9C-4F54-A9A4-5CD8FB397C5F}">
      <dgm:prSet/>
      <dgm:spPr/>
      <dgm:t>
        <a:bodyPr/>
        <a:lstStyle/>
        <a:p>
          <a:endParaRPr lang="en-NZ"/>
        </a:p>
      </dgm:t>
    </dgm:pt>
    <dgm:pt modelId="{28208B88-A118-47B8-B751-39E8FC6FE1C0}">
      <dgm:prSet phldrT="[Text]" custT="1"/>
      <dgm:spPr/>
      <dgm:t>
        <a:bodyPr/>
        <a:lstStyle/>
        <a:p>
          <a:r>
            <a:rPr lang="en-NZ" sz="2400" b="1" dirty="0" smtClean="0">
              <a:effectLst>
                <a:outerShdw blurRad="38100" dist="38100" dir="2700000" algn="tl">
                  <a:srgbClr val="000000">
                    <a:alpha val="43137"/>
                  </a:srgbClr>
                </a:outerShdw>
              </a:effectLst>
            </a:rPr>
            <a:t>Small G</a:t>
          </a:r>
          <a:endParaRPr lang="en-NZ" sz="2400" b="1" dirty="0">
            <a:effectLst>
              <a:outerShdw blurRad="38100" dist="38100" dir="2700000" algn="tl">
                <a:srgbClr val="000000">
                  <a:alpha val="43137"/>
                </a:srgbClr>
              </a:outerShdw>
            </a:effectLst>
          </a:endParaRPr>
        </a:p>
      </dgm:t>
    </dgm:pt>
    <dgm:pt modelId="{AEC848C1-F481-48B8-AA23-EBF0CE95075A}" type="parTrans" cxnId="{85E76BC0-FC72-4EA2-8CFE-90E40F296A60}">
      <dgm:prSet/>
      <dgm:spPr/>
      <dgm:t>
        <a:bodyPr/>
        <a:lstStyle/>
        <a:p>
          <a:endParaRPr lang="en-NZ"/>
        </a:p>
      </dgm:t>
    </dgm:pt>
    <dgm:pt modelId="{D5CB28AC-3188-443A-B5C9-FDF8C58AED01}" type="sibTrans" cxnId="{85E76BC0-FC72-4EA2-8CFE-90E40F296A60}">
      <dgm:prSet/>
      <dgm:spPr/>
      <dgm:t>
        <a:bodyPr/>
        <a:lstStyle/>
        <a:p>
          <a:endParaRPr lang="en-NZ"/>
        </a:p>
      </dgm:t>
    </dgm:pt>
    <dgm:pt modelId="{BC782EDC-2501-4CA1-9DE1-9B7ECE4D6F10}">
      <dgm:prSet phldrT="[Text]" custT="1"/>
      <dgm:spPr/>
      <dgm:t>
        <a:bodyPr/>
        <a:lstStyle/>
        <a:p>
          <a:r>
            <a:rPr lang="en-NZ" sz="2000" b="1" dirty="0" smtClean="0">
              <a:effectLst>
                <a:outerShdw blurRad="38100" dist="38100" dir="2700000" algn="tl">
                  <a:srgbClr val="000000">
                    <a:alpha val="43137"/>
                  </a:srgbClr>
                </a:outerShdw>
              </a:effectLst>
            </a:rPr>
            <a:t>Ministries</a:t>
          </a:r>
          <a:endParaRPr lang="en-NZ" sz="2000" dirty="0"/>
        </a:p>
      </dgm:t>
    </dgm:pt>
    <dgm:pt modelId="{E0132601-8730-45D9-A8FC-8DBC32817A47}" type="parTrans" cxnId="{DFB1DDE3-075F-47E4-9742-9AC71E9A091A}">
      <dgm:prSet/>
      <dgm:spPr/>
      <dgm:t>
        <a:bodyPr/>
        <a:lstStyle/>
        <a:p>
          <a:endParaRPr lang="en-NZ"/>
        </a:p>
      </dgm:t>
    </dgm:pt>
    <dgm:pt modelId="{87448FEC-E415-4AF0-9DE5-FE4E30D731BB}" type="sibTrans" cxnId="{DFB1DDE3-075F-47E4-9742-9AC71E9A091A}">
      <dgm:prSet/>
      <dgm:spPr/>
      <dgm:t>
        <a:bodyPr/>
        <a:lstStyle/>
        <a:p>
          <a:endParaRPr lang="en-NZ"/>
        </a:p>
      </dgm:t>
    </dgm:pt>
    <dgm:pt modelId="{5C35784C-BB8B-4A80-84DD-E58772CB4BE9}">
      <dgm:prSet phldrT="[Text]" custT="1"/>
      <dgm:spPr/>
      <dgm:t>
        <a:bodyPr/>
        <a:lstStyle/>
        <a:p>
          <a:r>
            <a:rPr lang="en-NZ" sz="2400" b="1" dirty="0" smtClean="0">
              <a:effectLst>
                <a:outerShdw blurRad="38100" dist="38100" dir="2700000" algn="tl">
                  <a:srgbClr val="000000">
                    <a:alpha val="43137"/>
                  </a:srgbClr>
                </a:outerShdw>
              </a:effectLst>
            </a:rPr>
            <a:t>Programmes</a:t>
          </a:r>
          <a:endParaRPr lang="en-NZ" sz="2400" dirty="0"/>
        </a:p>
      </dgm:t>
    </dgm:pt>
    <dgm:pt modelId="{D77ED9EE-85AC-4C73-B34F-06E6E868E5F1}" type="parTrans" cxnId="{46210BF9-418F-419F-B286-F94F12A92F2D}">
      <dgm:prSet/>
      <dgm:spPr/>
      <dgm:t>
        <a:bodyPr/>
        <a:lstStyle/>
        <a:p>
          <a:endParaRPr lang="en-NZ"/>
        </a:p>
      </dgm:t>
    </dgm:pt>
    <dgm:pt modelId="{0066A8C9-C85C-4367-8D5D-C1F6D6F8AA7B}" type="sibTrans" cxnId="{46210BF9-418F-419F-B286-F94F12A92F2D}">
      <dgm:prSet/>
      <dgm:spPr/>
      <dgm:t>
        <a:bodyPr/>
        <a:lstStyle/>
        <a:p>
          <a:endParaRPr lang="en-NZ"/>
        </a:p>
      </dgm:t>
    </dgm:pt>
    <dgm:pt modelId="{28F58E68-A9A3-4345-9192-D3442FDEE56B}" type="pres">
      <dgm:prSet presAssocID="{EAB98147-4841-450F-BE56-42F4B73307BC}" presName="Name0" presStyleCnt="0">
        <dgm:presLayoutVars>
          <dgm:chMax val="1"/>
          <dgm:dir/>
          <dgm:animLvl val="ctr"/>
          <dgm:resizeHandles val="exact"/>
        </dgm:presLayoutVars>
      </dgm:prSet>
      <dgm:spPr/>
    </dgm:pt>
    <dgm:pt modelId="{FABC4615-1330-4ED1-97C3-956291F272BE}" type="pres">
      <dgm:prSet presAssocID="{7A2C5D80-070D-4ECD-8475-45BA5DE78DD4}" presName="centerShape" presStyleLbl="node0" presStyleIdx="0" presStyleCnt="1"/>
      <dgm:spPr/>
      <dgm:t>
        <a:bodyPr/>
        <a:lstStyle/>
        <a:p>
          <a:endParaRPr lang="en-NZ"/>
        </a:p>
      </dgm:t>
    </dgm:pt>
    <dgm:pt modelId="{3179C16A-50C7-4E1F-90FA-B9CEB4944258}" type="pres">
      <dgm:prSet presAssocID="{77DFFD90-3CBD-471D-97F0-7777EDB29A45}" presName="node" presStyleLbl="node1" presStyleIdx="0" presStyleCnt="4">
        <dgm:presLayoutVars>
          <dgm:bulletEnabled val="1"/>
        </dgm:presLayoutVars>
      </dgm:prSet>
      <dgm:spPr/>
      <dgm:t>
        <a:bodyPr/>
        <a:lstStyle/>
        <a:p>
          <a:endParaRPr lang="en-NZ"/>
        </a:p>
      </dgm:t>
    </dgm:pt>
    <dgm:pt modelId="{932F08AE-8A85-44B2-8618-F2B443D85D1B}" type="pres">
      <dgm:prSet presAssocID="{77DFFD90-3CBD-471D-97F0-7777EDB29A45}" presName="dummy" presStyleCnt="0"/>
      <dgm:spPr/>
    </dgm:pt>
    <dgm:pt modelId="{88FDDFC0-B684-4790-BFCE-8E7E59031BD5}" type="pres">
      <dgm:prSet presAssocID="{BC54DE74-4C70-43E4-B5B6-EED814F6EB02}" presName="sibTrans" presStyleLbl="sibTrans2D1" presStyleIdx="0" presStyleCnt="4"/>
      <dgm:spPr/>
    </dgm:pt>
    <dgm:pt modelId="{AF6D2730-C6CA-469E-A14C-F3BB939AD083}" type="pres">
      <dgm:prSet presAssocID="{28208B88-A118-47B8-B751-39E8FC6FE1C0}" presName="node" presStyleLbl="node1" presStyleIdx="1" presStyleCnt="4">
        <dgm:presLayoutVars>
          <dgm:bulletEnabled val="1"/>
        </dgm:presLayoutVars>
      </dgm:prSet>
      <dgm:spPr/>
    </dgm:pt>
    <dgm:pt modelId="{6A91BC22-878F-4D5D-8E18-75C2FE6BBBD0}" type="pres">
      <dgm:prSet presAssocID="{28208B88-A118-47B8-B751-39E8FC6FE1C0}" presName="dummy" presStyleCnt="0"/>
      <dgm:spPr/>
    </dgm:pt>
    <dgm:pt modelId="{A2DBB1F7-5042-4B9B-A932-AC2AF2CA47DB}" type="pres">
      <dgm:prSet presAssocID="{D5CB28AC-3188-443A-B5C9-FDF8C58AED01}" presName="sibTrans" presStyleLbl="sibTrans2D1" presStyleIdx="1" presStyleCnt="4"/>
      <dgm:spPr/>
    </dgm:pt>
    <dgm:pt modelId="{41FF97BB-79E9-48BB-9B8C-8E997A93E378}" type="pres">
      <dgm:prSet presAssocID="{BC782EDC-2501-4CA1-9DE1-9B7ECE4D6F10}" presName="node" presStyleLbl="node1" presStyleIdx="2" presStyleCnt="4">
        <dgm:presLayoutVars>
          <dgm:bulletEnabled val="1"/>
        </dgm:presLayoutVars>
      </dgm:prSet>
      <dgm:spPr/>
      <dgm:t>
        <a:bodyPr/>
        <a:lstStyle/>
        <a:p>
          <a:endParaRPr lang="en-NZ"/>
        </a:p>
      </dgm:t>
    </dgm:pt>
    <dgm:pt modelId="{276509C9-B469-455C-8E28-AC7020CE977D}" type="pres">
      <dgm:prSet presAssocID="{BC782EDC-2501-4CA1-9DE1-9B7ECE4D6F10}" presName="dummy" presStyleCnt="0"/>
      <dgm:spPr/>
    </dgm:pt>
    <dgm:pt modelId="{DE5E4732-A49C-4227-87D2-B67AB2A2E3CC}" type="pres">
      <dgm:prSet presAssocID="{87448FEC-E415-4AF0-9DE5-FE4E30D731BB}" presName="sibTrans" presStyleLbl="sibTrans2D1" presStyleIdx="2" presStyleCnt="4"/>
      <dgm:spPr/>
    </dgm:pt>
    <dgm:pt modelId="{CC74CB99-EF8C-4431-AFEF-1D30C03B0169}" type="pres">
      <dgm:prSet presAssocID="{5C35784C-BB8B-4A80-84DD-E58772CB4BE9}" presName="node" presStyleLbl="node1" presStyleIdx="3" presStyleCnt="4">
        <dgm:presLayoutVars>
          <dgm:bulletEnabled val="1"/>
        </dgm:presLayoutVars>
      </dgm:prSet>
      <dgm:spPr/>
      <dgm:t>
        <a:bodyPr/>
        <a:lstStyle/>
        <a:p>
          <a:endParaRPr lang="en-NZ"/>
        </a:p>
      </dgm:t>
    </dgm:pt>
    <dgm:pt modelId="{54138544-1BAD-4F05-9410-C91A6D4D5289}" type="pres">
      <dgm:prSet presAssocID="{5C35784C-BB8B-4A80-84DD-E58772CB4BE9}" presName="dummy" presStyleCnt="0"/>
      <dgm:spPr/>
    </dgm:pt>
    <dgm:pt modelId="{ED91555F-D28B-496C-96F7-5CB4596E5662}" type="pres">
      <dgm:prSet presAssocID="{0066A8C9-C85C-4367-8D5D-C1F6D6F8AA7B}" presName="sibTrans" presStyleLbl="sibTrans2D1" presStyleIdx="3" presStyleCnt="4"/>
      <dgm:spPr/>
    </dgm:pt>
  </dgm:ptLst>
  <dgm:cxnLst>
    <dgm:cxn modelId="{31880813-86B6-49AB-BF0D-F8E83648698D}" type="presOf" srcId="{D5CB28AC-3188-443A-B5C9-FDF8C58AED01}" destId="{A2DBB1F7-5042-4B9B-A932-AC2AF2CA47DB}" srcOrd="0" destOrd="0" presId="urn:microsoft.com/office/officeart/2005/8/layout/radial6"/>
    <dgm:cxn modelId="{47B4DC4F-6427-4429-855D-7E191E554A2E}" type="presOf" srcId="{87448FEC-E415-4AF0-9DE5-FE4E30D731BB}" destId="{DE5E4732-A49C-4227-87D2-B67AB2A2E3CC}" srcOrd="0" destOrd="0" presId="urn:microsoft.com/office/officeart/2005/8/layout/radial6"/>
    <dgm:cxn modelId="{A52BCBF8-C51A-44AE-8805-A5C3FBF6C850}" type="presOf" srcId="{77DFFD90-3CBD-471D-97F0-7777EDB29A45}" destId="{3179C16A-50C7-4E1F-90FA-B9CEB4944258}" srcOrd="0" destOrd="0" presId="urn:microsoft.com/office/officeart/2005/8/layout/radial6"/>
    <dgm:cxn modelId="{7DA4E476-77D3-43E1-BC31-8BDB157C0093}" type="presOf" srcId="{0066A8C9-C85C-4367-8D5D-C1F6D6F8AA7B}" destId="{ED91555F-D28B-496C-96F7-5CB4596E5662}" srcOrd="0" destOrd="0" presId="urn:microsoft.com/office/officeart/2005/8/layout/radial6"/>
    <dgm:cxn modelId="{12770E8E-D819-4277-9443-35D2ACD850FB}" type="presOf" srcId="{5C35784C-BB8B-4A80-84DD-E58772CB4BE9}" destId="{CC74CB99-EF8C-4431-AFEF-1D30C03B0169}" srcOrd="0" destOrd="0" presId="urn:microsoft.com/office/officeart/2005/8/layout/radial6"/>
    <dgm:cxn modelId="{DFB1DDE3-075F-47E4-9742-9AC71E9A091A}" srcId="{7A2C5D80-070D-4ECD-8475-45BA5DE78DD4}" destId="{BC782EDC-2501-4CA1-9DE1-9B7ECE4D6F10}" srcOrd="2" destOrd="0" parTransId="{E0132601-8730-45D9-A8FC-8DBC32817A47}" sibTransId="{87448FEC-E415-4AF0-9DE5-FE4E30D731BB}"/>
    <dgm:cxn modelId="{85E76BC0-FC72-4EA2-8CFE-90E40F296A60}" srcId="{7A2C5D80-070D-4ECD-8475-45BA5DE78DD4}" destId="{28208B88-A118-47B8-B751-39E8FC6FE1C0}" srcOrd="1" destOrd="0" parTransId="{AEC848C1-F481-48B8-AA23-EBF0CE95075A}" sibTransId="{D5CB28AC-3188-443A-B5C9-FDF8C58AED01}"/>
    <dgm:cxn modelId="{A062366D-4C69-4048-B82A-F7DD63E43523}" type="presOf" srcId="{BC54DE74-4C70-43E4-B5B6-EED814F6EB02}" destId="{88FDDFC0-B684-4790-BFCE-8E7E59031BD5}" srcOrd="0" destOrd="0" presId="urn:microsoft.com/office/officeart/2005/8/layout/radial6"/>
    <dgm:cxn modelId="{8040A8E4-704A-4971-988B-46D75DCF517F}" type="presOf" srcId="{7A2C5D80-070D-4ECD-8475-45BA5DE78DD4}" destId="{FABC4615-1330-4ED1-97C3-956291F272BE}" srcOrd="0" destOrd="0" presId="urn:microsoft.com/office/officeart/2005/8/layout/radial6"/>
    <dgm:cxn modelId="{F7DF830D-7A9C-4F54-A9A4-5CD8FB397C5F}" srcId="{7A2C5D80-070D-4ECD-8475-45BA5DE78DD4}" destId="{77DFFD90-3CBD-471D-97F0-7777EDB29A45}" srcOrd="0" destOrd="0" parTransId="{4CC53532-F361-43C7-BC2D-7B4BDD3A4B11}" sibTransId="{BC54DE74-4C70-43E4-B5B6-EED814F6EB02}"/>
    <dgm:cxn modelId="{DBD2ECD0-0039-4C82-AB45-4822D1AC974D}" srcId="{EAB98147-4841-450F-BE56-42F4B73307BC}" destId="{7A2C5D80-070D-4ECD-8475-45BA5DE78DD4}" srcOrd="0" destOrd="0" parTransId="{5678D2F4-434D-48D3-9504-704657957844}" sibTransId="{9C3F9499-F922-4A61-A0B6-8AE9F1C8B617}"/>
    <dgm:cxn modelId="{D564FBE6-D4C5-4DC4-97AC-A29A090C0580}" type="presOf" srcId="{EAB98147-4841-450F-BE56-42F4B73307BC}" destId="{28F58E68-A9A3-4345-9192-D3442FDEE56B}" srcOrd="0" destOrd="0" presId="urn:microsoft.com/office/officeart/2005/8/layout/radial6"/>
    <dgm:cxn modelId="{46210BF9-418F-419F-B286-F94F12A92F2D}" srcId="{7A2C5D80-070D-4ECD-8475-45BA5DE78DD4}" destId="{5C35784C-BB8B-4A80-84DD-E58772CB4BE9}" srcOrd="3" destOrd="0" parTransId="{D77ED9EE-85AC-4C73-B34F-06E6E868E5F1}" sibTransId="{0066A8C9-C85C-4367-8D5D-C1F6D6F8AA7B}"/>
    <dgm:cxn modelId="{5FDC4EB8-6AC7-4CD1-8143-7CB79A7C57AC}" type="presOf" srcId="{28208B88-A118-47B8-B751-39E8FC6FE1C0}" destId="{AF6D2730-C6CA-469E-A14C-F3BB939AD083}" srcOrd="0" destOrd="0" presId="urn:microsoft.com/office/officeart/2005/8/layout/radial6"/>
    <dgm:cxn modelId="{69D8D578-121F-49E1-A336-31C1B27E8D67}" type="presOf" srcId="{BC782EDC-2501-4CA1-9DE1-9B7ECE4D6F10}" destId="{41FF97BB-79E9-48BB-9B8C-8E997A93E378}" srcOrd="0" destOrd="0" presId="urn:microsoft.com/office/officeart/2005/8/layout/radial6"/>
    <dgm:cxn modelId="{87E1B4BA-0159-4514-8C2C-AAB050BFE2B5}" type="presParOf" srcId="{28F58E68-A9A3-4345-9192-D3442FDEE56B}" destId="{FABC4615-1330-4ED1-97C3-956291F272BE}" srcOrd="0" destOrd="0" presId="urn:microsoft.com/office/officeart/2005/8/layout/radial6"/>
    <dgm:cxn modelId="{7AE1D839-6312-41D1-AA76-14865BEC33C4}" type="presParOf" srcId="{28F58E68-A9A3-4345-9192-D3442FDEE56B}" destId="{3179C16A-50C7-4E1F-90FA-B9CEB4944258}" srcOrd="1" destOrd="0" presId="urn:microsoft.com/office/officeart/2005/8/layout/radial6"/>
    <dgm:cxn modelId="{87800BC2-B823-47F5-9A6B-6F7E17336639}" type="presParOf" srcId="{28F58E68-A9A3-4345-9192-D3442FDEE56B}" destId="{932F08AE-8A85-44B2-8618-F2B443D85D1B}" srcOrd="2" destOrd="0" presId="urn:microsoft.com/office/officeart/2005/8/layout/radial6"/>
    <dgm:cxn modelId="{A4D51C0D-0876-4C10-93E5-49AC6365F474}" type="presParOf" srcId="{28F58E68-A9A3-4345-9192-D3442FDEE56B}" destId="{88FDDFC0-B684-4790-BFCE-8E7E59031BD5}" srcOrd="3" destOrd="0" presId="urn:microsoft.com/office/officeart/2005/8/layout/radial6"/>
    <dgm:cxn modelId="{D0C1D5A0-466F-4664-8C6E-5400D2DD8C84}" type="presParOf" srcId="{28F58E68-A9A3-4345-9192-D3442FDEE56B}" destId="{AF6D2730-C6CA-469E-A14C-F3BB939AD083}" srcOrd="4" destOrd="0" presId="urn:microsoft.com/office/officeart/2005/8/layout/radial6"/>
    <dgm:cxn modelId="{3903ED41-DB6F-437B-BF5B-6C08FAB9C4B1}" type="presParOf" srcId="{28F58E68-A9A3-4345-9192-D3442FDEE56B}" destId="{6A91BC22-878F-4D5D-8E18-75C2FE6BBBD0}" srcOrd="5" destOrd="0" presId="urn:microsoft.com/office/officeart/2005/8/layout/radial6"/>
    <dgm:cxn modelId="{E797B0EA-BDDF-4C02-9690-3964D0D917AD}" type="presParOf" srcId="{28F58E68-A9A3-4345-9192-D3442FDEE56B}" destId="{A2DBB1F7-5042-4B9B-A932-AC2AF2CA47DB}" srcOrd="6" destOrd="0" presId="urn:microsoft.com/office/officeart/2005/8/layout/radial6"/>
    <dgm:cxn modelId="{2387E17C-BBEA-4EF8-A159-83DE7264EC6F}" type="presParOf" srcId="{28F58E68-A9A3-4345-9192-D3442FDEE56B}" destId="{41FF97BB-79E9-48BB-9B8C-8E997A93E378}" srcOrd="7" destOrd="0" presId="urn:microsoft.com/office/officeart/2005/8/layout/radial6"/>
    <dgm:cxn modelId="{77729713-743F-46D3-ADE9-6D802070C101}" type="presParOf" srcId="{28F58E68-A9A3-4345-9192-D3442FDEE56B}" destId="{276509C9-B469-455C-8E28-AC7020CE977D}" srcOrd="8" destOrd="0" presId="urn:microsoft.com/office/officeart/2005/8/layout/radial6"/>
    <dgm:cxn modelId="{BABB5F97-A194-431B-81AA-A279620EBE0A}" type="presParOf" srcId="{28F58E68-A9A3-4345-9192-D3442FDEE56B}" destId="{DE5E4732-A49C-4227-87D2-B67AB2A2E3CC}" srcOrd="9" destOrd="0" presId="urn:microsoft.com/office/officeart/2005/8/layout/radial6"/>
    <dgm:cxn modelId="{1B854371-8F4C-4AE5-BB1B-978C6FC8A475}" type="presParOf" srcId="{28F58E68-A9A3-4345-9192-D3442FDEE56B}" destId="{CC74CB99-EF8C-4431-AFEF-1D30C03B0169}" srcOrd="10" destOrd="0" presId="urn:microsoft.com/office/officeart/2005/8/layout/radial6"/>
    <dgm:cxn modelId="{94929ECA-18CF-4184-A502-5A4673DD174A}" type="presParOf" srcId="{28F58E68-A9A3-4345-9192-D3442FDEE56B}" destId="{54138544-1BAD-4F05-9410-C91A6D4D5289}" srcOrd="11" destOrd="0" presId="urn:microsoft.com/office/officeart/2005/8/layout/radial6"/>
    <dgm:cxn modelId="{FEB8309D-C2A1-4463-BF3E-6CFF34E17375}" type="presParOf" srcId="{28F58E68-A9A3-4345-9192-D3442FDEE56B}" destId="{ED91555F-D28B-496C-96F7-5CB4596E5662}"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1555F-D28B-496C-96F7-5CB4596E5662}">
      <dsp:nvSpPr>
        <dsp:cNvPr id="0" name=""/>
        <dsp:cNvSpPr/>
      </dsp:nvSpPr>
      <dsp:spPr>
        <a:xfrm>
          <a:off x="3458254" y="791254"/>
          <a:ext cx="5275490" cy="5275490"/>
        </a:xfrm>
        <a:prstGeom prst="blockArc">
          <a:avLst>
            <a:gd name="adj1" fmla="val 10800000"/>
            <a:gd name="adj2" fmla="val 16200000"/>
            <a:gd name="adj3" fmla="val 4641"/>
          </a:avLst>
        </a:prstGeom>
        <a:solidFill>
          <a:schemeClr val="accent3">
            <a:hueOff val="0"/>
            <a:satOff val="0"/>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5E4732-A49C-4227-87D2-B67AB2A2E3CC}">
      <dsp:nvSpPr>
        <dsp:cNvPr id="0" name=""/>
        <dsp:cNvSpPr/>
      </dsp:nvSpPr>
      <dsp:spPr>
        <a:xfrm>
          <a:off x="3458254" y="791254"/>
          <a:ext cx="5275490" cy="5275490"/>
        </a:xfrm>
        <a:prstGeom prst="blockArc">
          <a:avLst>
            <a:gd name="adj1" fmla="val 5400000"/>
            <a:gd name="adj2" fmla="val 10800000"/>
            <a:gd name="adj3" fmla="val 4641"/>
          </a:avLst>
        </a:prstGeom>
        <a:solidFill>
          <a:schemeClr val="accent3">
            <a:hueOff val="0"/>
            <a:satOff val="0"/>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DBB1F7-5042-4B9B-A932-AC2AF2CA47DB}">
      <dsp:nvSpPr>
        <dsp:cNvPr id="0" name=""/>
        <dsp:cNvSpPr/>
      </dsp:nvSpPr>
      <dsp:spPr>
        <a:xfrm>
          <a:off x="3458254" y="791254"/>
          <a:ext cx="5275490" cy="5275490"/>
        </a:xfrm>
        <a:prstGeom prst="blockArc">
          <a:avLst>
            <a:gd name="adj1" fmla="val 0"/>
            <a:gd name="adj2" fmla="val 5400000"/>
            <a:gd name="adj3" fmla="val 4641"/>
          </a:avLst>
        </a:prstGeom>
        <a:solidFill>
          <a:schemeClr val="accent3">
            <a:hueOff val="0"/>
            <a:satOff val="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FDDFC0-B684-4790-BFCE-8E7E59031BD5}">
      <dsp:nvSpPr>
        <dsp:cNvPr id="0" name=""/>
        <dsp:cNvSpPr/>
      </dsp:nvSpPr>
      <dsp:spPr>
        <a:xfrm>
          <a:off x="3458254" y="791254"/>
          <a:ext cx="5275490" cy="5275490"/>
        </a:xfrm>
        <a:prstGeom prst="blockArc">
          <a:avLst>
            <a:gd name="adj1" fmla="val 16200000"/>
            <a:gd name="adj2" fmla="val 0"/>
            <a:gd name="adj3" fmla="val 46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BC4615-1330-4ED1-97C3-956291F272BE}">
      <dsp:nvSpPr>
        <dsp:cNvPr id="0" name=""/>
        <dsp:cNvSpPr/>
      </dsp:nvSpPr>
      <dsp:spPr>
        <a:xfrm>
          <a:off x="4881562" y="2214562"/>
          <a:ext cx="2428874" cy="2428874"/>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en-NZ" sz="3300" b="1" kern="1200" dirty="0" smtClean="0">
              <a:effectLst>
                <a:outerShdw blurRad="38100" dist="38100" dir="2700000" algn="tl">
                  <a:srgbClr val="000000">
                    <a:alpha val="43137"/>
                  </a:srgbClr>
                </a:outerShdw>
              </a:effectLst>
            </a:rPr>
            <a:t>Worship</a:t>
          </a:r>
          <a:endParaRPr lang="en-NZ" sz="3300" b="1" kern="1200" dirty="0">
            <a:effectLst>
              <a:outerShdw blurRad="38100" dist="38100" dir="2700000" algn="tl">
                <a:srgbClr val="000000">
                  <a:alpha val="43137"/>
                </a:srgbClr>
              </a:outerShdw>
            </a:effectLst>
          </a:endParaRPr>
        </a:p>
      </dsp:txBody>
      <dsp:txXfrm>
        <a:off x="5237262" y="2570262"/>
        <a:ext cx="1717474" cy="1717474"/>
      </dsp:txXfrm>
    </dsp:sp>
    <dsp:sp modelId="{3179C16A-50C7-4E1F-90FA-B9CEB4944258}">
      <dsp:nvSpPr>
        <dsp:cNvPr id="0" name=""/>
        <dsp:cNvSpPr/>
      </dsp:nvSpPr>
      <dsp:spPr>
        <a:xfrm>
          <a:off x="5245893" y="2356"/>
          <a:ext cx="1700212" cy="1700212"/>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Mission</a:t>
          </a:r>
          <a:endParaRPr lang="en-NZ" sz="2400" b="1" kern="1200" dirty="0">
            <a:effectLst>
              <a:outerShdw blurRad="38100" dist="38100" dir="2700000" algn="tl">
                <a:srgbClr val="000000">
                  <a:alpha val="43137"/>
                </a:srgbClr>
              </a:outerShdw>
            </a:effectLst>
          </a:endParaRPr>
        </a:p>
      </dsp:txBody>
      <dsp:txXfrm>
        <a:off x="5494883" y="251346"/>
        <a:ext cx="1202232" cy="1202232"/>
      </dsp:txXfrm>
    </dsp:sp>
    <dsp:sp modelId="{AF6D2730-C6CA-469E-A14C-F3BB939AD083}">
      <dsp:nvSpPr>
        <dsp:cNvPr id="0" name=""/>
        <dsp:cNvSpPr/>
      </dsp:nvSpPr>
      <dsp:spPr>
        <a:xfrm>
          <a:off x="7822431" y="2578893"/>
          <a:ext cx="1700212" cy="1700212"/>
        </a:xfrm>
        <a:prstGeom prst="ellipse">
          <a:avLst/>
        </a:prstGeom>
        <a:solidFill>
          <a:schemeClr val="accent3">
            <a:hueOff val="0"/>
            <a:satOff val="0"/>
            <a:lumOff val="-28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Small G</a:t>
          </a:r>
          <a:endParaRPr lang="en-NZ" sz="2400" b="1" kern="1200" dirty="0">
            <a:effectLst>
              <a:outerShdw blurRad="38100" dist="38100" dir="2700000" algn="tl">
                <a:srgbClr val="000000">
                  <a:alpha val="43137"/>
                </a:srgbClr>
              </a:outerShdw>
            </a:effectLst>
          </a:endParaRPr>
        </a:p>
      </dsp:txBody>
      <dsp:txXfrm>
        <a:off x="8071421" y="2827883"/>
        <a:ext cx="1202232" cy="1202232"/>
      </dsp:txXfrm>
    </dsp:sp>
    <dsp:sp modelId="{41FF97BB-79E9-48BB-9B8C-8E997A93E378}">
      <dsp:nvSpPr>
        <dsp:cNvPr id="0" name=""/>
        <dsp:cNvSpPr/>
      </dsp:nvSpPr>
      <dsp:spPr>
        <a:xfrm>
          <a:off x="5245893" y="5155431"/>
          <a:ext cx="1700212" cy="1700212"/>
        </a:xfrm>
        <a:prstGeom prst="ellipse">
          <a:avLst/>
        </a:prstGeom>
        <a:solidFill>
          <a:schemeClr val="accent3">
            <a:hueOff val="0"/>
            <a:satOff val="0"/>
            <a:lumOff val="-575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NZ" sz="2000" b="1" kern="1200" dirty="0" smtClean="0">
              <a:effectLst>
                <a:outerShdw blurRad="38100" dist="38100" dir="2700000" algn="tl">
                  <a:srgbClr val="000000">
                    <a:alpha val="43137"/>
                  </a:srgbClr>
                </a:outerShdw>
              </a:effectLst>
            </a:rPr>
            <a:t>Ministries</a:t>
          </a:r>
          <a:endParaRPr lang="en-NZ" sz="2000" kern="1200" dirty="0"/>
        </a:p>
      </dsp:txBody>
      <dsp:txXfrm>
        <a:off x="5494883" y="5404421"/>
        <a:ext cx="1202232" cy="1202232"/>
      </dsp:txXfrm>
    </dsp:sp>
    <dsp:sp modelId="{CC74CB99-EF8C-4431-AFEF-1D30C03B0169}">
      <dsp:nvSpPr>
        <dsp:cNvPr id="0" name=""/>
        <dsp:cNvSpPr/>
      </dsp:nvSpPr>
      <dsp:spPr>
        <a:xfrm>
          <a:off x="2669356" y="2578893"/>
          <a:ext cx="1700212" cy="1700212"/>
        </a:xfrm>
        <a:prstGeom prst="ellipse">
          <a:avLst/>
        </a:prstGeom>
        <a:solidFill>
          <a:schemeClr val="accent3">
            <a:hueOff val="0"/>
            <a:satOff val="0"/>
            <a:lumOff val="-862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Programmes</a:t>
          </a:r>
          <a:endParaRPr lang="en-NZ" sz="2400" kern="1200" dirty="0"/>
        </a:p>
      </dsp:txBody>
      <dsp:txXfrm>
        <a:off x="2918346" y="2827883"/>
        <a:ext cx="1202232" cy="1202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1555F-D28B-496C-96F7-5CB4596E5662}">
      <dsp:nvSpPr>
        <dsp:cNvPr id="0" name=""/>
        <dsp:cNvSpPr/>
      </dsp:nvSpPr>
      <dsp:spPr>
        <a:xfrm>
          <a:off x="3458254" y="791254"/>
          <a:ext cx="5275490" cy="5275490"/>
        </a:xfrm>
        <a:prstGeom prst="blockArc">
          <a:avLst>
            <a:gd name="adj1" fmla="val 10800000"/>
            <a:gd name="adj2" fmla="val 16200000"/>
            <a:gd name="adj3" fmla="val 4641"/>
          </a:avLst>
        </a:prstGeom>
        <a:solidFill>
          <a:schemeClr val="accent3">
            <a:hueOff val="0"/>
            <a:satOff val="0"/>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5E4732-A49C-4227-87D2-B67AB2A2E3CC}">
      <dsp:nvSpPr>
        <dsp:cNvPr id="0" name=""/>
        <dsp:cNvSpPr/>
      </dsp:nvSpPr>
      <dsp:spPr>
        <a:xfrm>
          <a:off x="3458254" y="791254"/>
          <a:ext cx="5275490" cy="5275490"/>
        </a:xfrm>
        <a:prstGeom prst="blockArc">
          <a:avLst>
            <a:gd name="adj1" fmla="val 5400000"/>
            <a:gd name="adj2" fmla="val 10800000"/>
            <a:gd name="adj3" fmla="val 4641"/>
          </a:avLst>
        </a:prstGeom>
        <a:solidFill>
          <a:schemeClr val="accent3">
            <a:hueOff val="0"/>
            <a:satOff val="0"/>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DBB1F7-5042-4B9B-A932-AC2AF2CA47DB}">
      <dsp:nvSpPr>
        <dsp:cNvPr id="0" name=""/>
        <dsp:cNvSpPr/>
      </dsp:nvSpPr>
      <dsp:spPr>
        <a:xfrm>
          <a:off x="3458254" y="791254"/>
          <a:ext cx="5275490" cy="5275490"/>
        </a:xfrm>
        <a:prstGeom prst="blockArc">
          <a:avLst>
            <a:gd name="adj1" fmla="val 0"/>
            <a:gd name="adj2" fmla="val 5400000"/>
            <a:gd name="adj3" fmla="val 4641"/>
          </a:avLst>
        </a:prstGeom>
        <a:solidFill>
          <a:schemeClr val="accent3">
            <a:hueOff val="0"/>
            <a:satOff val="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FDDFC0-B684-4790-BFCE-8E7E59031BD5}">
      <dsp:nvSpPr>
        <dsp:cNvPr id="0" name=""/>
        <dsp:cNvSpPr/>
      </dsp:nvSpPr>
      <dsp:spPr>
        <a:xfrm>
          <a:off x="3458254" y="791254"/>
          <a:ext cx="5275490" cy="5275490"/>
        </a:xfrm>
        <a:prstGeom prst="blockArc">
          <a:avLst>
            <a:gd name="adj1" fmla="val 16200000"/>
            <a:gd name="adj2" fmla="val 0"/>
            <a:gd name="adj3" fmla="val 46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BC4615-1330-4ED1-97C3-956291F272BE}">
      <dsp:nvSpPr>
        <dsp:cNvPr id="0" name=""/>
        <dsp:cNvSpPr/>
      </dsp:nvSpPr>
      <dsp:spPr>
        <a:xfrm>
          <a:off x="4881562" y="2214562"/>
          <a:ext cx="2428874" cy="2428874"/>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NZ" sz="2100" b="1" kern="1200" dirty="0" smtClean="0">
              <a:effectLst>
                <a:outerShdw blurRad="38100" dist="38100" dir="2700000" algn="tl">
                  <a:srgbClr val="000000">
                    <a:alpha val="43137"/>
                  </a:srgbClr>
                </a:outerShdw>
              </a:effectLst>
            </a:rPr>
            <a:t>Programmes</a:t>
          </a:r>
          <a:endParaRPr lang="en-NZ" sz="2100" b="1" kern="1200" dirty="0">
            <a:effectLst>
              <a:outerShdw blurRad="38100" dist="38100" dir="2700000" algn="tl">
                <a:srgbClr val="000000">
                  <a:alpha val="43137"/>
                </a:srgbClr>
              </a:outerShdw>
            </a:effectLst>
          </a:endParaRPr>
        </a:p>
      </dsp:txBody>
      <dsp:txXfrm>
        <a:off x="5237262" y="2570262"/>
        <a:ext cx="1717474" cy="1717474"/>
      </dsp:txXfrm>
    </dsp:sp>
    <dsp:sp modelId="{3179C16A-50C7-4E1F-90FA-B9CEB4944258}">
      <dsp:nvSpPr>
        <dsp:cNvPr id="0" name=""/>
        <dsp:cNvSpPr/>
      </dsp:nvSpPr>
      <dsp:spPr>
        <a:xfrm>
          <a:off x="5245893" y="2356"/>
          <a:ext cx="1700212" cy="1700212"/>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Mission</a:t>
          </a:r>
          <a:endParaRPr lang="en-NZ" sz="2400" b="1" kern="1200" dirty="0">
            <a:effectLst>
              <a:outerShdw blurRad="38100" dist="38100" dir="2700000" algn="tl">
                <a:srgbClr val="000000">
                  <a:alpha val="43137"/>
                </a:srgbClr>
              </a:outerShdw>
            </a:effectLst>
          </a:endParaRPr>
        </a:p>
      </dsp:txBody>
      <dsp:txXfrm>
        <a:off x="5494883" y="251346"/>
        <a:ext cx="1202232" cy="1202232"/>
      </dsp:txXfrm>
    </dsp:sp>
    <dsp:sp modelId="{AF6D2730-C6CA-469E-A14C-F3BB939AD083}">
      <dsp:nvSpPr>
        <dsp:cNvPr id="0" name=""/>
        <dsp:cNvSpPr/>
      </dsp:nvSpPr>
      <dsp:spPr>
        <a:xfrm>
          <a:off x="7822431" y="2578893"/>
          <a:ext cx="1700212" cy="1700212"/>
        </a:xfrm>
        <a:prstGeom prst="ellipse">
          <a:avLst/>
        </a:prstGeom>
        <a:solidFill>
          <a:schemeClr val="accent3">
            <a:hueOff val="0"/>
            <a:satOff val="0"/>
            <a:lumOff val="-28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Small G</a:t>
          </a:r>
          <a:endParaRPr lang="en-NZ" sz="2400" b="1" kern="1200" dirty="0">
            <a:effectLst>
              <a:outerShdw blurRad="38100" dist="38100" dir="2700000" algn="tl">
                <a:srgbClr val="000000">
                  <a:alpha val="43137"/>
                </a:srgbClr>
              </a:outerShdw>
            </a:effectLst>
          </a:endParaRPr>
        </a:p>
      </dsp:txBody>
      <dsp:txXfrm>
        <a:off x="8071421" y="2827883"/>
        <a:ext cx="1202232" cy="1202232"/>
      </dsp:txXfrm>
    </dsp:sp>
    <dsp:sp modelId="{41FF97BB-79E9-48BB-9B8C-8E997A93E378}">
      <dsp:nvSpPr>
        <dsp:cNvPr id="0" name=""/>
        <dsp:cNvSpPr/>
      </dsp:nvSpPr>
      <dsp:spPr>
        <a:xfrm>
          <a:off x="5245893" y="5155431"/>
          <a:ext cx="1700212" cy="1700212"/>
        </a:xfrm>
        <a:prstGeom prst="ellipse">
          <a:avLst/>
        </a:prstGeom>
        <a:solidFill>
          <a:schemeClr val="accent3">
            <a:hueOff val="0"/>
            <a:satOff val="0"/>
            <a:lumOff val="-575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NZ" sz="2000" b="1" kern="1200" dirty="0" smtClean="0">
              <a:effectLst>
                <a:outerShdw blurRad="38100" dist="38100" dir="2700000" algn="tl">
                  <a:srgbClr val="000000">
                    <a:alpha val="43137"/>
                  </a:srgbClr>
                </a:outerShdw>
              </a:effectLst>
            </a:rPr>
            <a:t>Ministries</a:t>
          </a:r>
          <a:endParaRPr lang="en-NZ" sz="2000" kern="1200" dirty="0"/>
        </a:p>
      </dsp:txBody>
      <dsp:txXfrm>
        <a:off x="5494883" y="5404421"/>
        <a:ext cx="1202232" cy="1202232"/>
      </dsp:txXfrm>
    </dsp:sp>
    <dsp:sp modelId="{CC74CB99-EF8C-4431-AFEF-1D30C03B0169}">
      <dsp:nvSpPr>
        <dsp:cNvPr id="0" name=""/>
        <dsp:cNvSpPr/>
      </dsp:nvSpPr>
      <dsp:spPr>
        <a:xfrm>
          <a:off x="2669356" y="2578893"/>
          <a:ext cx="1700212" cy="1700212"/>
        </a:xfrm>
        <a:prstGeom prst="ellipse">
          <a:avLst/>
        </a:prstGeom>
        <a:solidFill>
          <a:schemeClr val="accent3">
            <a:hueOff val="0"/>
            <a:satOff val="0"/>
            <a:lumOff val="-862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Mission</a:t>
          </a:r>
          <a:endParaRPr lang="en-NZ" sz="2400" kern="1200" dirty="0"/>
        </a:p>
      </dsp:txBody>
      <dsp:txXfrm>
        <a:off x="2918346" y="2827883"/>
        <a:ext cx="1202232" cy="12022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1555F-D28B-496C-96F7-5CB4596E5662}">
      <dsp:nvSpPr>
        <dsp:cNvPr id="0" name=""/>
        <dsp:cNvSpPr/>
      </dsp:nvSpPr>
      <dsp:spPr>
        <a:xfrm>
          <a:off x="3458254" y="791254"/>
          <a:ext cx="5275490" cy="5275490"/>
        </a:xfrm>
        <a:prstGeom prst="blockArc">
          <a:avLst>
            <a:gd name="adj1" fmla="val 10800000"/>
            <a:gd name="adj2" fmla="val 16200000"/>
            <a:gd name="adj3" fmla="val 4641"/>
          </a:avLst>
        </a:prstGeom>
        <a:solidFill>
          <a:schemeClr val="accent3">
            <a:hueOff val="0"/>
            <a:satOff val="0"/>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5E4732-A49C-4227-87D2-B67AB2A2E3CC}">
      <dsp:nvSpPr>
        <dsp:cNvPr id="0" name=""/>
        <dsp:cNvSpPr/>
      </dsp:nvSpPr>
      <dsp:spPr>
        <a:xfrm>
          <a:off x="3458254" y="791254"/>
          <a:ext cx="5275490" cy="5275490"/>
        </a:xfrm>
        <a:prstGeom prst="blockArc">
          <a:avLst>
            <a:gd name="adj1" fmla="val 5400000"/>
            <a:gd name="adj2" fmla="val 10800000"/>
            <a:gd name="adj3" fmla="val 4641"/>
          </a:avLst>
        </a:prstGeom>
        <a:solidFill>
          <a:schemeClr val="accent3">
            <a:hueOff val="0"/>
            <a:satOff val="0"/>
            <a:lumOff val="-57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DBB1F7-5042-4B9B-A932-AC2AF2CA47DB}">
      <dsp:nvSpPr>
        <dsp:cNvPr id="0" name=""/>
        <dsp:cNvSpPr/>
      </dsp:nvSpPr>
      <dsp:spPr>
        <a:xfrm>
          <a:off x="3458254" y="791254"/>
          <a:ext cx="5275490" cy="5275490"/>
        </a:xfrm>
        <a:prstGeom prst="blockArc">
          <a:avLst>
            <a:gd name="adj1" fmla="val 0"/>
            <a:gd name="adj2" fmla="val 5400000"/>
            <a:gd name="adj3" fmla="val 4641"/>
          </a:avLst>
        </a:prstGeom>
        <a:solidFill>
          <a:schemeClr val="accent3">
            <a:hueOff val="0"/>
            <a:satOff val="0"/>
            <a:lumOff val="-287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FDDFC0-B684-4790-BFCE-8E7E59031BD5}">
      <dsp:nvSpPr>
        <dsp:cNvPr id="0" name=""/>
        <dsp:cNvSpPr/>
      </dsp:nvSpPr>
      <dsp:spPr>
        <a:xfrm>
          <a:off x="3458254" y="791254"/>
          <a:ext cx="5275490" cy="5275490"/>
        </a:xfrm>
        <a:prstGeom prst="blockArc">
          <a:avLst>
            <a:gd name="adj1" fmla="val 16200000"/>
            <a:gd name="adj2" fmla="val 0"/>
            <a:gd name="adj3" fmla="val 464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BC4615-1330-4ED1-97C3-956291F272BE}">
      <dsp:nvSpPr>
        <dsp:cNvPr id="0" name=""/>
        <dsp:cNvSpPr/>
      </dsp:nvSpPr>
      <dsp:spPr>
        <a:xfrm>
          <a:off x="4881562" y="2214562"/>
          <a:ext cx="2428874" cy="2428874"/>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NZ" sz="3600" b="1" kern="1200" dirty="0" smtClean="0">
              <a:effectLst>
                <a:outerShdw blurRad="38100" dist="38100" dir="2700000" algn="tl">
                  <a:srgbClr val="000000">
                    <a:alpha val="43137"/>
                  </a:srgbClr>
                </a:outerShdw>
              </a:effectLst>
            </a:rPr>
            <a:t>Mission</a:t>
          </a:r>
          <a:endParaRPr lang="en-NZ" sz="3600" b="1" kern="1200" dirty="0">
            <a:effectLst>
              <a:outerShdw blurRad="38100" dist="38100" dir="2700000" algn="tl">
                <a:srgbClr val="000000">
                  <a:alpha val="43137"/>
                </a:srgbClr>
              </a:outerShdw>
            </a:effectLst>
          </a:endParaRPr>
        </a:p>
      </dsp:txBody>
      <dsp:txXfrm>
        <a:off x="5237262" y="2570262"/>
        <a:ext cx="1717474" cy="1717474"/>
      </dsp:txXfrm>
    </dsp:sp>
    <dsp:sp modelId="{3179C16A-50C7-4E1F-90FA-B9CEB4944258}">
      <dsp:nvSpPr>
        <dsp:cNvPr id="0" name=""/>
        <dsp:cNvSpPr/>
      </dsp:nvSpPr>
      <dsp:spPr>
        <a:xfrm>
          <a:off x="5245893" y="2356"/>
          <a:ext cx="1700212" cy="1700212"/>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NZ" sz="2000" b="1" kern="1200" dirty="0" smtClean="0">
              <a:effectLst>
                <a:outerShdw blurRad="38100" dist="38100" dir="2700000" algn="tl">
                  <a:srgbClr val="000000">
                    <a:alpha val="43137"/>
                  </a:srgbClr>
                </a:outerShdw>
              </a:effectLst>
            </a:rPr>
            <a:t>Worship</a:t>
          </a:r>
          <a:endParaRPr lang="en-NZ" sz="2000" b="1" kern="1200" dirty="0">
            <a:effectLst>
              <a:outerShdw blurRad="38100" dist="38100" dir="2700000" algn="tl">
                <a:srgbClr val="000000">
                  <a:alpha val="43137"/>
                </a:srgbClr>
              </a:outerShdw>
            </a:effectLst>
          </a:endParaRPr>
        </a:p>
      </dsp:txBody>
      <dsp:txXfrm>
        <a:off x="5494883" y="251346"/>
        <a:ext cx="1202232" cy="1202232"/>
      </dsp:txXfrm>
    </dsp:sp>
    <dsp:sp modelId="{AF6D2730-C6CA-469E-A14C-F3BB939AD083}">
      <dsp:nvSpPr>
        <dsp:cNvPr id="0" name=""/>
        <dsp:cNvSpPr/>
      </dsp:nvSpPr>
      <dsp:spPr>
        <a:xfrm>
          <a:off x="7822431" y="2578893"/>
          <a:ext cx="1700212" cy="1700212"/>
        </a:xfrm>
        <a:prstGeom prst="ellipse">
          <a:avLst/>
        </a:prstGeom>
        <a:solidFill>
          <a:schemeClr val="accent3">
            <a:hueOff val="0"/>
            <a:satOff val="0"/>
            <a:lumOff val="-28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Small G</a:t>
          </a:r>
          <a:endParaRPr lang="en-NZ" sz="2400" b="1" kern="1200" dirty="0">
            <a:effectLst>
              <a:outerShdw blurRad="38100" dist="38100" dir="2700000" algn="tl">
                <a:srgbClr val="000000">
                  <a:alpha val="43137"/>
                </a:srgbClr>
              </a:outerShdw>
            </a:effectLst>
          </a:endParaRPr>
        </a:p>
      </dsp:txBody>
      <dsp:txXfrm>
        <a:off x="8071421" y="2827883"/>
        <a:ext cx="1202232" cy="1202232"/>
      </dsp:txXfrm>
    </dsp:sp>
    <dsp:sp modelId="{41FF97BB-79E9-48BB-9B8C-8E997A93E378}">
      <dsp:nvSpPr>
        <dsp:cNvPr id="0" name=""/>
        <dsp:cNvSpPr/>
      </dsp:nvSpPr>
      <dsp:spPr>
        <a:xfrm>
          <a:off x="5245893" y="5155431"/>
          <a:ext cx="1700212" cy="1700212"/>
        </a:xfrm>
        <a:prstGeom prst="ellipse">
          <a:avLst/>
        </a:prstGeom>
        <a:solidFill>
          <a:schemeClr val="accent3">
            <a:hueOff val="0"/>
            <a:satOff val="0"/>
            <a:lumOff val="-575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NZ" sz="2000" b="1" kern="1200" dirty="0" smtClean="0">
              <a:effectLst>
                <a:outerShdw blurRad="38100" dist="38100" dir="2700000" algn="tl">
                  <a:srgbClr val="000000">
                    <a:alpha val="43137"/>
                  </a:srgbClr>
                </a:outerShdw>
              </a:effectLst>
            </a:rPr>
            <a:t>Ministries</a:t>
          </a:r>
          <a:endParaRPr lang="en-NZ" sz="2000" kern="1200" dirty="0"/>
        </a:p>
      </dsp:txBody>
      <dsp:txXfrm>
        <a:off x="5494883" y="5404421"/>
        <a:ext cx="1202232" cy="1202232"/>
      </dsp:txXfrm>
    </dsp:sp>
    <dsp:sp modelId="{CC74CB99-EF8C-4431-AFEF-1D30C03B0169}">
      <dsp:nvSpPr>
        <dsp:cNvPr id="0" name=""/>
        <dsp:cNvSpPr/>
      </dsp:nvSpPr>
      <dsp:spPr>
        <a:xfrm>
          <a:off x="2669356" y="2578893"/>
          <a:ext cx="1700212" cy="1700212"/>
        </a:xfrm>
        <a:prstGeom prst="ellipse">
          <a:avLst/>
        </a:prstGeom>
        <a:solidFill>
          <a:schemeClr val="accent3">
            <a:hueOff val="0"/>
            <a:satOff val="0"/>
            <a:lumOff val="-862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NZ" sz="2400" b="1" kern="1200" dirty="0" smtClean="0">
              <a:effectLst>
                <a:outerShdw blurRad="38100" dist="38100" dir="2700000" algn="tl">
                  <a:srgbClr val="000000">
                    <a:alpha val="43137"/>
                  </a:srgbClr>
                </a:outerShdw>
              </a:effectLst>
            </a:rPr>
            <a:t>Programmes</a:t>
          </a:r>
          <a:endParaRPr lang="en-NZ" sz="2400" kern="1200" dirty="0"/>
        </a:p>
      </dsp:txBody>
      <dsp:txXfrm>
        <a:off x="2918346" y="2827883"/>
        <a:ext cx="1202232" cy="120223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107035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BBC5F-C631-41D4-AC8A-A68CE42C95A6}" type="datetimeFigureOut">
              <a:rPr lang="en-NZ" smtClean="0"/>
              <a:t>28/05/2015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1048782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3949946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26953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3848852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1092404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4"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2801445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27058674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3487884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2700782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3404926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3FBBC5F-C631-41D4-AC8A-A68CE42C95A6}" type="datetimeFigureOut">
              <a:rPr lang="en-NZ" smtClean="0"/>
              <a:t>28/05/2015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2392757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3FBBC5F-C631-41D4-AC8A-A68CE42C95A6}" type="datetimeFigureOut">
              <a:rPr lang="en-NZ" smtClean="0"/>
              <a:t>28/05/2015</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164117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3"/>
          <p:cNvSpPr>
            <a:spLocks noGrp="1"/>
          </p:cNvSpPr>
          <p:nvPr>
            <p:ph type="ftr" sz="quarter" idx="11"/>
          </p:nvPr>
        </p:nvSpPr>
        <p:spPr/>
        <p:txBody>
          <a:bodyPr/>
          <a:lstStyle/>
          <a:p>
            <a:endParaRPr lang="en-NZ"/>
          </a:p>
        </p:txBody>
      </p:sp>
      <p:sp>
        <p:nvSpPr>
          <p:cNvPr id="6" name="Slide Number Placeholder 4"/>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800322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2"/>
          <p:cNvSpPr>
            <a:spLocks noGrp="1"/>
          </p:cNvSpPr>
          <p:nvPr>
            <p:ph type="ftr" sz="quarter" idx="11"/>
          </p:nvPr>
        </p:nvSpPr>
        <p:spPr/>
        <p:txBody>
          <a:bodyPr/>
          <a:lstStyle/>
          <a:p>
            <a:endParaRPr lang="en-NZ"/>
          </a:p>
        </p:txBody>
      </p:sp>
      <p:sp>
        <p:nvSpPr>
          <p:cNvPr id="6" name="Slide Number Placeholder 3"/>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3750690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D3FBBC5F-C631-41D4-AC8A-A68CE42C95A6}" type="datetimeFigureOut">
              <a:rPr lang="en-NZ" smtClean="0"/>
              <a:t>28/05/2015</a:t>
            </a:fld>
            <a:endParaRPr lang="en-NZ"/>
          </a:p>
        </p:txBody>
      </p:sp>
      <p:sp>
        <p:nvSpPr>
          <p:cNvPr id="5" name="Footer Placeholder 5"/>
          <p:cNvSpPr>
            <a:spLocks noGrp="1"/>
          </p:cNvSpPr>
          <p:nvPr>
            <p:ph type="ftr" sz="quarter" idx="11"/>
          </p:nvPr>
        </p:nvSpPr>
        <p:spPr/>
        <p:txBody>
          <a:bodyPr/>
          <a:lstStyle/>
          <a:p>
            <a:endParaRPr lang="en-NZ"/>
          </a:p>
        </p:txBody>
      </p:sp>
      <p:sp>
        <p:nvSpPr>
          <p:cNvPr id="6" name="Slide Number Placeholder 6"/>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223386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3FBBC5F-C631-41D4-AC8A-A68CE42C95A6}" type="datetimeFigureOut">
              <a:rPr lang="en-NZ" smtClean="0"/>
              <a:t>28/05/2015</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2230D53-2BBA-455B-B725-56CB31AE50DE}" type="slidenum">
              <a:rPr lang="en-NZ" smtClean="0"/>
              <a:t>‹#›</a:t>
            </a:fld>
            <a:endParaRPr lang="en-NZ"/>
          </a:p>
        </p:txBody>
      </p:sp>
    </p:spTree>
    <p:extLst>
      <p:ext uri="{BB962C8B-B14F-4D97-AF65-F5344CB8AC3E}">
        <p14:creationId xmlns:p14="http://schemas.microsoft.com/office/powerpoint/2010/main" val="652211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3FBBC5F-C631-41D4-AC8A-A68CE42C95A6}" type="datetimeFigureOut">
              <a:rPr lang="en-NZ" smtClean="0"/>
              <a:t>28/05/2015</a:t>
            </a:fld>
            <a:endParaRPr lang="en-N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N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2230D53-2BBA-455B-B725-56CB31AE50DE}" type="slidenum">
              <a:rPr lang="en-NZ" smtClean="0"/>
              <a:t>‹#›</a:t>
            </a:fld>
            <a:endParaRPr lang="en-NZ"/>
          </a:p>
        </p:txBody>
      </p:sp>
    </p:spTree>
    <p:extLst>
      <p:ext uri="{BB962C8B-B14F-4D97-AF65-F5344CB8AC3E}">
        <p14:creationId xmlns:p14="http://schemas.microsoft.com/office/powerpoint/2010/main" val="123852801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Autofit/>
          </a:bodyPr>
          <a:lstStyle/>
          <a:p>
            <a:r>
              <a:rPr lang="en-NZ" sz="3600" dirty="0">
                <a:ln w="18415" cmpd="sng">
                  <a:solidFill>
                    <a:srgbClr val="FFFFFF"/>
                  </a:solidFill>
                  <a:prstDash val="solid"/>
                </a:ln>
                <a:solidFill>
                  <a:srgbClr val="FFFFFF"/>
                </a:solidFill>
                <a:effectLst>
                  <a:outerShdw blurRad="63500" dir="3600000" algn="tl" rotWithShape="0">
                    <a:srgbClr val="000000">
                      <a:alpha val="70000"/>
                    </a:srgbClr>
                  </a:outerShdw>
                </a:effectLst>
              </a:rPr>
              <a:t>things that </a:t>
            </a:r>
            <a:r>
              <a:rPr lang="en-NZ"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matter</a:t>
            </a:r>
            <a:endParaRPr lang="en-NZ" sz="3600" dirty="0"/>
          </a:p>
        </p:txBody>
      </p:sp>
      <p:pic>
        <p:nvPicPr>
          <p:cNvPr id="10" name="Picture Placeholder 9"/>
          <p:cNvPicPr>
            <a:picLocks noGrp="1" noChangeAspect="1"/>
          </p:cNvPicPr>
          <p:nvPr>
            <p:ph type="pic" idx="1"/>
          </p:nvPr>
        </p:nvPicPr>
        <p:blipFill>
          <a:blip r:embed="rId2"/>
          <a:srcRect t="19191" b="19191"/>
          <a:stretch>
            <a:fillRect/>
          </a:stretch>
        </p:blipFill>
        <p:spPr>
          <a:prstGeom prst="rect">
            <a:avLst/>
          </a:prstGeom>
        </p:spPr>
      </p:pic>
      <p:sp>
        <p:nvSpPr>
          <p:cNvPr id="9" name="Text Placeholder 8"/>
          <p:cNvSpPr>
            <a:spLocks noGrp="1"/>
          </p:cNvSpPr>
          <p:nvPr>
            <p:ph type="body" sz="half" idx="2"/>
          </p:nvPr>
        </p:nvSpPr>
        <p:spPr/>
        <p:txBody>
          <a:bodyPr/>
          <a:lstStyle/>
          <a:p>
            <a:endParaRPr lang="en-NZ"/>
          </a:p>
        </p:txBody>
      </p:sp>
    </p:spTree>
    <p:extLst>
      <p:ext uri="{BB962C8B-B14F-4D97-AF65-F5344CB8AC3E}">
        <p14:creationId xmlns:p14="http://schemas.microsoft.com/office/powerpoint/2010/main" val="37149654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b="1" i="1" dirty="0" smtClean="0">
                <a:ln w="0"/>
                <a:solidFill>
                  <a:schemeClr val="tx1"/>
                </a:solidFill>
                <a:effectLst>
                  <a:outerShdw blurRad="38100" dist="19050" dir="2700000" algn="tl" rotWithShape="0">
                    <a:schemeClr val="dk1">
                      <a:alpha val="40000"/>
                    </a:schemeClr>
                  </a:outerShdw>
                </a:effectLst>
              </a:rPr>
              <a:t>First love is the </a:t>
            </a:r>
            <a:r>
              <a:rPr lang="en-US" sz="2800" b="1" i="1" dirty="0">
                <a:ln w="0"/>
                <a:solidFill>
                  <a:schemeClr val="tx1"/>
                </a:solidFill>
                <a:effectLst>
                  <a:outerShdw blurRad="38100" dist="19050" dir="2700000" algn="tl" rotWithShape="0">
                    <a:schemeClr val="dk1">
                      <a:alpha val="40000"/>
                    </a:schemeClr>
                  </a:outerShdw>
                </a:effectLst>
              </a:rPr>
              <a:t>affection for Christ and passion for and enthusiasm in spreading the Gospel Message</a:t>
            </a:r>
            <a:r>
              <a:rPr lang="en-US" sz="2800" b="1" i="1" dirty="0">
                <a:ln w="0"/>
                <a:solidFill>
                  <a:schemeClr val="tx1"/>
                </a:solidFill>
                <a:effectLst>
                  <a:outerShdw blurRad="38100" dist="19050" dir="2700000" algn="tl" rotWithShape="0">
                    <a:schemeClr val="dk1">
                      <a:alpha val="40000"/>
                    </a:schemeClr>
                  </a:outerShdw>
                </a:effectLst>
              </a:rPr>
              <a:t>!</a:t>
            </a:r>
            <a:br>
              <a:rPr lang="en-US" sz="2800" b="1" i="1" dirty="0">
                <a:ln w="0"/>
                <a:solidFill>
                  <a:schemeClr val="tx1"/>
                </a:solidFill>
                <a:effectLst>
                  <a:outerShdw blurRad="38100" dist="19050" dir="2700000" algn="tl" rotWithShape="0">
                    <a:schemeClr val="dk1">
                      <a:alpha val="40000"/>
                    </a:schemeClr>
                  </a:outerShdw>
                </a:effectLst>
              </a:rPr>
            </a:br>
            <a:r>
              <a:rPr lang="en-NZ" sz="2800" b="1" dirty="0">
                <a:ln w="0"/>
                <a:solidFill>
                  <a:schemeClr val="tx1"/>
                </a:solidFill>
                <a:effectLst>
                  <a:outerShdw blurRad="38100" dist="19050" dir="2700000" algn="tl" rotWithShape="0">
                    <a:schemeClr val="dk1">
                      <a:alpha val="40000"/>
                    </a:schemeClr>
                  </a:outerShdw>
                </a:effectLst>
              </a:rPr>
              <a:t/>
            </a:r>
            <a:br>
              <a:rPr lang="en-NZ" sz="2800" b="1" dirty="0">
                <a:ln w="0"/>
                <a:solidFill>
                  <a:schemeClr val="tx1"/>
                </a:solidFill>
                <a:effectLst>
                  <a:outerShdw blurRad="38100" dist="19050" dir="2700000" algn="tl" rotWithShape="0">
                    <a:schemeClr val="dk1">
                      <a:alpha val="40000"/>
                    </a:schemeClr>
                  </a:outerShdw>
                </a:effectLst>
              </a:rPr>
            </a:br>
            <a:r>
              <a:rPr lang="en-US" sz="2800" b="1" i="1" dirty="0">
                <a:ln w="0"/>
                <a:solidFill>
                  <a:schemeClr val="tx1"/>
                </a:solidFill>
                <a:effectLst>
                  <a:outerShdw blurRad="38100" dist="19050" dir="2700000" algn="tl" rotWithShape="0">
                    <a:schemeClr val="dk1">
                      <a:alpha val="40000"/>
                    </a:schemeClr>
                  </a:outerShdw>
                </a:effectLst>
              </a:rPr>
              <a:t>It is a compulsory ingredient of God’s church! ANY church, no matter how faithful and diligent the members are, isn’t fulfilling its purpose without passionate love for Jesus, His people, enthusiastic and contagious witnessing and disciples making.</a:t>
            </a:r>
            <a:endParaRPr lang="en-NZ" sz="28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2690807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lgn="ct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repent and do the first works, or else I will come to you quickly and remove your lampstand from its place—unless you repent</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Text Placeholder 1"/>
          <p:cNvSpPr>
            <a:spLocks noGrp="1"/>
          </p:cNvSpPr>
          <p:nvPr>
            <p:ph type="body" sz="half" idx="14"/>
          </p:nvPr>
        </p:nvSpPr>
        <p:spPr/>
        <p:txBody>
          <a:bodyPr>
            <a:noAutofit/>
          </a:bodyPr>
          <a:lstStyle/>
          <a:p>
            <a:pPr algn="r"/>
            <a:r>
              <a:rPr lang="en-NZ" sz="2400" cap="none" dirty="0">
                <a:ln w="0"/>
                <a:solidFill>
                  <a:schemeClr val="tx1"/>
                </a:solidFill>
                <a:effectLst>
                  <a:outerShdw blurRad="38100" dist="19050" dir="2700000" algn="tl" rotWithShape="0">
                    <a:schemeClr val="dk1">
                      <a:alpha val="40000"/>
                    </a:schemeClr>
                  </a:outerShdw>
                </a:effectLst>
              </a:rPr>
              <a:t>Revelation 2:5 </a:t>
            </a:r>
          </a:p>
        </p:txBody>
      </p:sp>
      <p:sp>
        <p:nvSpPr>
          <p:cNvPr id="6" name="Content Placeholder 5"/>
          <p:cNvSpPr>
            <a:spLocks noGrp="1"/>
          </p:cNvSpPr>
          <p:nvPr>
            <p:ph type="body" sz="half" idx="2"/>
          </p:nvPr>
        </p:nvSpPr>
        <p:spPr/>
        <p:txBody>
          <a:bodyPr/>
          <a:lstStyle/>
          <a:p>
            <a:endParaRPr lang="en-NZ"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5843529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b="1" dirty="0">
                <a:ln w="0"/>
                <a:solidFill>
                  <a:schemeClr val="tx1"/>
                </a:solidFill>
                <a:effectLst>
                  <a:outerShdw blurRad="38100" dist="19050" dir="2700000" algn="tl" rotWithShape="0">
                    <a:schemeClr val="dk1">
                      <a:alpha val="40000"/>
                    </a:schemeClr>
                  </a:outerShdw>
                </a:effectLst>
              </a:rPr>
              <a:t>that’s where we see that the first love is an absolute ingredient of one’s spiritual life without which he/she won’t be able to represent Christ in the true </a:t>
            </a:r>
            <a:r>
              <a:rPr lang="en-US" sz="2800" b="1" dirty="0">
                <a:ln w="0"/>
                <a:solidFill>
                  <a:schemeClr val="tx1"/>
                </a:solidFill>
                <a:effectLst>
                  <a:outerShdw blurRad="38100" dist="19050" dir="2700000" algn="tl" rotWithShape="0">
                    <a:schemeClr val="dk1">
                      <a:alpha val="40000"/>
                    </a:schemeClr>
                  </a:outerShdw>
                </a:effectLst>
              </a:rPr>
              <a:t>light</a:t>
            </a:r>
            <a:endParaRPr lang="en-NZ" sz="28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16551871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b="1" i="1" dirty="0">
                <a:ln w="0"/>
                <a:solidFill>
                  <a:schemeClr val="tx1"/>
                </a:solidFill>
                <a:effectLst>
                  <a:outerShdw blurRad="38100" dist="19050" dir="2700000" algn="tl" rotWithShape="0">
                    <a:schemeClr val="dk1">
                      <a:alpha val="40000"/>
                    </a:schemeClr>
                  </a:outerShdw>
                </a:effectLst>
              </a:rPr>
              <a:t>The focus of the church in Ephesus shifted from being witnesses of God’s saving power and saving the lost to being keepers of God’s truth</a:t>
            </a:r>
            <a:r>
              <a:rPr lang="en-US" sz="2800" b="1" dirty="0">
                <a:ln w="0"/>
                <a:solidFill>
                  <a:schemeClr val="tx1"/>
                </a:solidFill>
                <a:effectLst>
                  <a:outerShdw blurRad="38100" dist="19050" dir="2700000" algn="tl" rotWithShape="0">
                    <a:schemeClr val="dk1">
                      <a:alpha val="40000"/>
                    </a:schemeClr>
                  </a:outerShdw>
                </a:effectLst>
              </a:rPr>
              <a:t>! </a:t>
            </a:r>
            <a:endParaRPr lang="en-NZ" sz="24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1744960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400" b="1" dirty="0">
                <a:ln w="0"/>
                <a:solidFill>
                  <a:schemeClr val="tx1"/>
                </a:solidFill>
                <a:effectLst>
                  <a:outerShdw blurRad="38100" dist="19050" dir="2700000" algn="tl" rotWithShape="0">
                    <a:schemeClr val="dk1">
                      <a:alpha val="40000"/>
                    </a:schemeClr>
                  </a:outerShdw>
                </a:effectLst>
              </a:rPr>
              <a:t>“The Lord does not now work to bring many souls into the truth, because of the church members who have never been converted and those who were once converted but who have backslidden. What influence would these unconsecrated members have on new converts? Would they not make of !!!no effect!!! </a:t>
            </a:r>
            <a:r>
              <a:rPr lang="en-US" sz="2400" b="1" dirty="0">
                <a:ln w="0"/>
                <a:solidFill>
                  <a:schemeClr val="tx1"/>
                </a:solidFill>
                <a:effectLst>
                  <a:outerShdw blurRad="38100" dist="19050" dir="2700000" algn="tl" rotWithShape="0">
                    <a:schemeClr val="dk1">
                      <a:alpha val="40000"/>
                    </a:schemeClr>
                  </a:outerShdw>
                </a:effectLst>
              </a:rPr>
              <a:t>the God-given message which His people are to bear</a:t>
            </a:r>
            <a:r>
              <a:rPr lang="en-US" sz="2400" b="1" dirty="0" smtClean="0">
                <a:ln w="0"/>
                <a:solidFill>
                  <a:schemeClr val="tx1"/>
                </a:solidFill>
                <a:effectLst>
                  <a:outerShdw blurRad="38100" dist="19050" dir="2700000" algn="tl" rotWithShape="0">
                    <a:schemeClr val="dk1">
                      <a:alpha val="40000"/>
                    </a:schemeClr>
                  </a:outerShdw>
                </a:effectLst>
              </a:rPr>
              <a:t>?”</a:t>
            </a:r>
            <a:endParaRPr lang="en-NZ" sz="24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lstStyle/>
          <a:p>
            <a:pPr algn="r"/>
            <a:r>
              <a:rPr lang="en-US" b="1" dirty="0" smtClean="0">
                <a:ln w="0"/>
                <a:solidFill>
                  <a:schemeClr val="tx1"/>
                </a:solidFill>
                <a:effectLst>
                  <a:outerShdw blurRad="38100" dist="19050" dir="2700000" algn="tl" rotWithShape="0">
                    <a:schemeClr val="dk1">
                      <a:alpha val="40000"/>
                    </a:schemeClr>
                  </a:outerShdw>
                </a:effectLst>
              </a:rPr>
              <a:t>Testimonies</a:t>
            </a:r>
            <a:r>
              <a:rPr lang="en-US" b="1" dirty="0">
                <a:ln w="0"/>
                <a:solidFill>
                  <a:schemeClr val="tx1"/>
                </a:solidFill>
                <a:effectLst>
                  <a:outerShdw blurRad="38100" dist="19050" dir="2700000" algn="tl" rotWithShape="0">
                    <a:schemeClr val="dk1">
                      <a:alpha val="40000"/>
                    </a:schemeClr>
                  </a:outerShdw>
                </a:effectLst>
              </a:rPr>
              <a:t>, vol. 6, p.371</a:t>
            </a:r>
            <a:endParaRPr lang="en-NZ" dirty="0"/>
          </a:p>
        </p:txBody>
      </p:sp>
    </p:spTree>
    <p:extLst>
      <p:ext uri="{BB962C8B-B14F-4D97-AF65-F5344CB8AC3E}">
        <p14:creationId xmlns:p14="http://schemas.microsoft.com/office/powerpoint/2010/main" val="3957379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smtClean="0"/>
              <a:t>Perils of losing the focus</a:t>
            </a:r>
            <a:endParaRPr lang="en-NZ" dirty="0"/>
          </a:p>
        </p:txBody>
      </p:sp>
      <p:sp>
        <p:nvSpPr>
          <p:cNvPr id="5" name="Content Placeholder 4"/>
          <p:cNvSpPr>
            <a:spLocks noGrp="1"/>
          </p:cNvSpPr>
          <p:nvPr>
            <p:ph idx="1"/>
          </p:nvPr>
        </p:nvSpPr>
        <p:spPr/>
        <p:txBody>
          <a:bodyPr/>
          <a:lstStyle/>
          <a:p>
            <a:r>
              <a:rPr lang="en-NZ" b="1" dirty="0" smtClean="0"/>
              <a:t>Their object was to do things right, when it must have been on doing right things</a:t>
            </a:r>
          </a:p>
          <a:p>
            <a:pPr lvl="1"/>
            <a:r>
              <a:rPr lang="en-NZ" b="1" dirty="0" smtClean="0"/>
              <a:t>They confused the method with the purpose</a:t>
            </a:r>
          </a:p>
          <a:p>
            <a:pPr lvl="2"/>
            <a:r>
              <a:rPr lang="en-NZ" dirty="0" smtClean="0"/>
              <a:t>What’s the purpose of a boat?</a:t>
            </a:r>
          </a:p>
          <a:p>
            <a:pPr lvl="2"/>
            <a:r>
              <a:rPr lang="en-NZ" dirty="0" smtClean="0"/>
              <a:t>What’s the purpose of a rugby game?</a:t>
            </a:r>
          </a:p>
        </p:txBody>
      </p:sp>
    </p:spTree>
    <p:extLst>
      <p:ext uri="{BB962C8B-B14F-4D97-AF65-F5344CB8AC3E}">
        <p14:creationId xmlns:p14="http://schemas.microsoft.com/office/powerpoint/2010/main" val="2290157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NZ"/>
          </a:p>
        </p:txBody>
      </p:sp>
      <p:pic>
        <p:nvPicPr>
          <p:cNvPr id="7" name="Picture Placeholder 6"/>
          <p:cNvPicPr>
            <a:picLocks noGrp="1" noChangeAspect="1"/>
          </p:cNvPicPr>
          <p:nvPr>
            <p:ph type="pic" idx="1"/>
          </p:nvPr>
        </p:nvPicPr>
        <p:blipFill>
          <a:blip r:embed="rId2"/>
          <a:srcRect l="7574" r="7574"/>
          <a:stretch>
            <a:fillRect/>
          </a:stretch>
        </p:blipFill>
        <p:spPr>
          <a:prstGeom prst="rect">
            <a:avLst/>
          </a:prstGeom>
        </p:spPr>
      </p:pic>
      <p:sp>
        <p:nvSpPr>
          <p:cNvPr id="6" name="Text Placeholder 5"/>
          <p:cNvSpPr>
            <a:spLocks noGrp="1"/>
          </p:cNvSpPr>
          <p:nvPr>
            <p:ph type="body" sz="half" idx="2"/>
          </p:nvPr>
        </p:nvSpPr>
        <p:spPr/>
        <p:txBody>
          <a:bodyPr/>
          <a:lstStyle/>
          <a:p>
            <a:endParaRPr lang="en-NZ"/>
          </a:p>
        </p:txBody>
      </p:sp>
    </p:spTree>
    <p:extLst>
      <p:ext uri="{BB962C8B-B14F-4D97-AF65-F5344CB8AC3E}">
        <p14:creationId xmlns:p14="http://schemas.microsoft.com/office/powerpoint/2010/main" val="3705573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pic>
        <p:nvPicPr>
          <p:cNvPr id="5" name="Picture Placeholder 4"/>
          <p:cNvPicPr>
            <a:picLocks noGrp="1" noChangeAspect="1"/>
          </p:cNvPicPr>
          <p:nvPr>
            <p:ph type="pic" idx="1"/>
          </p:nvPr>
        </p:nvPicPr>
        <p:blipFill>
          <a:blip r:embed="rId2"/>
          <a:srcRect t="3723" b="3723"/>
          <a:stretch>
            <a:fillRect/>
          </a:stretch>
        </p:blipFill>
        <p:spPr>
          <a:prstGeom prst="rect">
            <a:avLst/>
          </a:prstGeom>
        </p:spPr>
      </p:pic>
      <p:sp>
        <p:nvSpPr>
          <p:cNvPr id="4" name="Text Placeholder 3"/>
          <p:cNvSpPr>
            <a:spLocks noGrp="1"/>
          </p:cNvSpPr>
          <p:nvPr>
            <p:ph type="body" sz="half" idx="2"/>
          </p:nvPr>
        </p:nvSpPr>
        <p:spPr/>
        <p:txBody>
          <a:bodyPr/>
          <a:lstStyle/>
          <a:p>
            <a:endParaRPr lang="en-NZ"/>
          </a:p>
        </p:txBody>
      </p:sp>
    </p:spTree>
    <p:extLst>
      <p:ext uri="{BB962C8B-B14F-4D97-AF65-F5344CB8AC3E}">
        <p14:creationId xmlns:p14="http://schemas.microsoft.com/office/powerpoint/2010/main" val="3688053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NZ" dirty="0" smtClean="0"/>
              <a:t>Perils of losing the focus</a:t>
            </a:r>
            <a:endParaRPr lang="en-NZ" dirty="0"/>
          </a:p>
        </p:txBody>
      </p:sp>
      <p:sp>
        <p:nvSpPr>
          <p:cNvPr id="5" name="Content Placeholder 4"/>
          <p:cNvSpPr>
            <a:spLocks noGrp="1"/>
          </p:cNvSpPr>
          <p:nvPr>
            <p:ph idx="1"/>
          </p:nvPr>
        </p:nvSpPr>
        <p:spPr/>
        <p:txBody>
          <a:bodyPr>
            <a:normAutofit/>
          </a:bodyPr>
          <a:lstStyle/>
          <a:p>
            <a:r>
              <a:rPr lang="en-NZ" sz="2400" b="1" dirty="0" smtClean="0">
                <a:effectLst>
                  <a:outerShdw blurRad="38100" dist="38100" dir="2700000" algn="tl">
                    <a:srgbClr val="000000">
                      <a:alpha val="43137"/>
                    </a:srgbClr>
                  </a:outerShdw>
                </a:effectLst>
              </a:rPr>
              <a:t>Instead of arguing about how they would be saving the lost they were arguing about:</a:t>
            </a:r>
          </a:p>
          <a:p>
            <a:pPr lvl="1"/>
            <a:r>
              <a:rPr lang="en-NZ" sz="2400" b="1" dirty="0" smtClean="0">
                <a:effectLst>
                  <a:outerShdw blurRad="38100" dist="38100" dir="2700000" algn="tl">
                    <a:srgbClr val="000000">
                      <a:alpha val="43137"/>
                    </a:srgbClr>
                  </a:outerShdw>
                </a:effectLst>
              </a:rPr>
              <a:t>Dress code</a:t>
            </a:r>
          </a:p>
          <a:p>
            <a:pPr lvl="1"/>
            <a:r>
              <a:rPr lang="en-NZ" sz="2400" b="1" dirty="0" smtClean="0">
                <a:effectLst>
                  <a:outerShdw blurRad="38100" dist="38100" dir="2700000" algn="tl">
                    <a:srgbClr val="000000">
                      <a:alpha val="43137"/>
                    </a:srgbClr>
                  </a:outerShdw>
                </a:effectLst>
              </a:rPr>
              <a:t>Music</a:t>
            </a:r>
          </a:p>
          <a:p>
            <a:pPr lvl="1"/>
            <a:r>
              <a:rPr lang="en-NZ" sz="2400" b="1" dirty="0" smtClean="0">
                <a:effectLst>
                  <a:outerShdw blurRad="38100" dist="38100" dir="2700000" algn="tl">
                    <a:srgbClr val="000000">
                      <a:alpha val="43137"/>
                    </a:srgbClr>
                  </a:outerShdw>
                </a:effectLst>
              </a:rPr>
              <a:t>Form of worship</a:t>
            </a:r>
          </a:p>
          <a:p>
            <a:pPr lvl="1"/>
            <a:r>
              <a:rPr lang="en-NZ" sz="2400" b="1" dirty="0" smtClean="0">
                <a:effectLst>
                  <a:outerShdw blurRad="38100" dist="38100" dir="2700000" algn="tl">
                    <a:srgbClr val="000000">
                      <a:alpha val="43137"/>
                    </a:srgbClr>
                  </a:outerShdw>
                </a:effectLst>
              </a:rPr>
              <a:t>Colour of carpet, roof, pews or chairs</a:t>
            </a:r>
          </a:p>
        </p:txBody>
      </p:sp>
    </p:spTree>
    <p:extLst>
      <p:ext uri="{BB962C8B-B14F-4D97-AF65-F5344CB8AC3E}">
        <p14:creationId xmlns:p14="http://schemas.microsoft.com/office/powerpoint/2010/main" val="2790033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9019182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119336" y="260648"/>
            <a:ext cx="4824536" cy="461665"/>
          </a:xfrm>
          <a:prstGeom prst="rect">
            <a:avLst/>
          </a:prstGeom>
          <a:noFill/>
        </p:spPr>
        <p:txBody>
          <a:bodyPr wrap="square" rtlCol="0">
            <a:spAutoFit/>
          </a:bodyPr>
          <a:lstStyle/>
          <a:p>
            <a:r>
              <a:rPr lang="en-NZ" sz="2400" b="1" dirty="0" smtClean="0">
                <a:effectLst>
                  <a:outerShdw blurRad="38100" dist="38100" dir="2700000" algn="tl">
                    <a:srgbClr val="000000">
                      <a:alpha val="43137"/>
                    </a:srgbClr>
                  </a:outerShdw>
                </a:effectLst>
              </a:rPr>
              <a:t>What’s the purpose of Church</a:t>
            </a:r>
            <a:endParaRPr lang="en-NZ"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7962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sz="3600" b="1" dirty="0">
                <a:ln w="0"/>
                <a:solidFill>
                  <a:schemeClr val="tx1"/>
                </a:solidFill>
                <a:effectLst>
                  <a:outerShdw blurRad="38100" dist="38100" dir="2700000" algn="tl">
                    <a:srgbClr val="000000">
                      <a:alpha val="43137"/>
                    </a:srgbClr>
                  </a:outerShdw>
                </a:effectLst>
              </a:rPr>
              <a:t>Revelation </a:t>
            </a:r>
            <a:r>
              <a:rPr lang="en-NZ" sz="3600" b="1" dirty="0">
                <a:ln w="0"/>
                <a:solidFill>
                  <a:schemeClr val="tx1"/>
                </a:solidFill>
                <a:effectLst>
                  <a:outerShdw blurRad="38100" dist="38100" dir="2700000" algn="tl">
                    <a:srgbClr val="000000">
                      <a:alpha val="43137"/>
                    </a:srgbClr>
                  </a:outerShdw>
                </a:effectLst>
              </a:rPr>
              <a:t>2:1-7</a:t>
            </a:r>
            <a:endParaRPr lang="en-NZ" sz="3600" b="1" dirty="0">
              <a:ln w="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7673849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0230331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19336" y="260648"/>
            <a:ext cx="4824536" cy="461665"/>
          </a:xfrm>
          <a:prstGeom prst="rect">
            <a:avLst/>
          </a:prstGeom>
          <a:noFill/>
        </p:spPr>
        <p:txBody>
          <a:bodyPr wrap="square" rtlCol="0">
            <a:spAutoFit/>
          </a:bodyPr>
          <a:lstStyle/>
          <a:p>
            <a:r>
              <a:rPr lang="en-NZ" sz="2400" b="1" dirty="0" smtClean="0">
                <a:effectLst>
                  <a:outerShdw blurRad="38100" dist="38100" dir="2700000" algn="tl">
                    <a:srgbClr val="000000">
                      <a:alpha val="43137"/>
                    </a:srgbClr>
                  </a:outerShdw>
                </a:effectLst>
              </a:rPr>
              <a:t>What’s the purpose of Church</a:t>
            </a:r>
            <a:endParaRPr lang="en-NZ"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1864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8137679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119336" y="260648"/>
            <a:ext cx="4824536" cy="461665"/>
          </a:xfrm>
          <a:prstGeom prst="rect">
            <a:avLst/>
          </a:prstGeom>
          <a:noFill/>
        </p:spPr>
        <p:txBody>
          <a:bodyPr wrap="square" rtlCol="0">
            <a:spAutoFit/>
          </a:bodyPr>
          <a:lstStyle/>
          <a:p>
            <a:r>
              <a:rPr lang="en-NZ" sz="2400" b="1" dirty="0" smtClean="0">
                <a:effectLst>
                  <a:outerShdw blurRad="38100" dist="38100" dir="2700000" algn="tl">
                    <a:srgbClr val="000000">
                      <a:alpha val="43137"/>
                    </a:srgbClr>
                  </a:outerShdw>
                </a:effectLst>
              </a:rPr>
              <a:t>What’s the purpose of Church</a:t>
            </a:r>
            <a:endParaRPr lang="en-NZ"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97981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a:r>
              <a:rPr lang="en-NZ" sz="2800" i="1" dirty="0" smtClean="0">
                <a:ln w="18415" cmpd="sng">
                  <a:solidFill>
                    <a:srgbClr val="FFFFFF"/>
                  </a:solidFill>
                  <a:prstDash val="solid"/>
                </a:ln>
                <a:solidFill>
                  <a:srgbClr val="FFFFFF"/>
                </a:solidFill>
                <a:effectLst>
                  <a:outerShdw blurRad="38100" dist="38100" dir="2700000" algn="tl">
                    <a:srgbClr val="000000">
                      <a:alpha val="43137"/>
                    </a:srgbClr>
                  </a:outerShdw>
                </a:effectLst>
              </a:rPr>
              <a:t>Remember </a:t>
            </a:r>
            <a:r>
              <a:rPr lang="en-NZ" sz="2800" i="1" dirty="0">
                <a:ln w="18415" cmpd="sng">
                  <a:solidFill>
                    <a:srgbClr val="FFFFFF"/>
                  </a:solidFill>
                  <a:prstDash val="solid"/>
                </a:ln>
                <a:solidFill>
                  <a:srgbClr val="FFFFFF"/>
                </a:solidFill>
                <a:effectLst>
                  <a:outerShdw blurRad="38100" dist="38100" dir="2700000" algn="tl">
                    <a:srgbClr val="000000">
                      <a:alpha val="43137"/>
                    </a:srgbClr>
                  </a:outerShdw>
                </a:effectLst>
              </a:rPr>
              <a:t>therefore from where you have fallen; repent and do the first works</a:t>
            </a:r>
            <a:r>
              <a:rPr lang="en-NZ" sz="2800" dirty="0" smtClean="0">
                <a:ln w="18415" cmpd="sng">
                  <a:solidFill>
                    <a:srgbClr val="FFFFFF"/>
                  </a:solidFill>
                  <a:prstDash val="solid"/>
                </a:ln>
                <a:solidFill>
                  <a:srgbClr val="FFFFFF"/>
                </a:solidFill>
                <a:effectLst>
                  <a:outerShdw blurRad="38100" dist="38100" dir="2700000" algn="tl">
                    <a:srgbClr val="000000">
                      <a:alpha val="43137"/>
                    </a:srgbClr>
                  </a:outerShdw>
                </a:effectLst>
              </a:rPr>
              <a:t>…</a:t>
            </a:r>
            <a:endParaRPr lang="en-NZ" sz="2800" dirty="0">
              <a:ln w="18415" cmpd="sng">
                <a:solidFill>
                  <a:srgbClr val="FFFFFF"/>
                </a:solidFill>
                <a:prstDash val="solid"/>
              </a:ln>
              <a:solidFill>
                <a:srgbClr val="FFFFFF"/>
              </a:solidFill>
              <a:effectLst>
                <a:outerShdw blurRad="38100" dist="38100" dir="2700000" algn="tl">
                  <a:srgbClr val="000000">
                    <a:alpha val="43137"/>
                  </a:srgbClr>
                </a:outerShdw>
              </a:effectLst>
            </a:endParaRPr>
          </a:p>
        </p:txBody>
      </p:sp>
      <p:sp>
        <p:nvSpPr>
          <p:cNvPr id="2" name="Text Placeholder 1"/>
          <p:cNvSpPr>
            <a:spLocks noGrp="1"/>
          </p:cNvSpPr>
          <p:nvPr>
            <p:ph type="body" sz="half" idx="14"/>
          </p:nvPr>
        </p:nvSpPr>
        <p:spPr/>
        <p:txBody>
          <a:bodyPr>
            <a:noAutofit/>
          </a:bodyPr>
          <a:lstStyle/>
          <a:p>
            <a:pPr algn="r"/>
            <a:r>
              <a:rPr lang="en-NZ" sz="2400" cap="none" dirty="0">
                <a:ln w="0"/>
                <a:solidFill>
                  <a:schemeClr val="tx1"/>
                </a:solidFill>
                <a:effectLst>
                  <a:outerShdw blurRad="38100" dist="19050" dir="2700000" algn="tl" rotWithShape="0">
                    <a:schemeClr val="dk1">
                      <a:alpha val="40000"/>
                    </a:schemeClr>
                  </a:outerShdw>
                </a:effectLst>
              </a:rPr>
              <a:t>Revelation 2:5</a:t>
            </a:r>
          </a:p>
        </p:txBody>
      </p:sp>
      <p:sp>
        <p:nvSpPr>
          <p:cNvPr id="6" name="Content Placeholder 5"/>
          <p:cNvSpPr>
            <a:spLocks noGrp="1"/>
          </p:cNvSpPr>
          <p:nvPr>
            <p:ph type="body" sz="half" idx="2"/>
          </p:nvPr>
        </p:nvSpPr>
        <p:spPr/>
        <p:txBody>
          <a:bodyPr/>
          <a:lstStyle/>
          <a:p>
            <a:endParaRPr lang="en-NZ"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862988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b="1" i="1" dirty="0">
                <a:ln w="0"/>
                <a:solidFill>
                  <a:schemeClr val="tx1"/>
                </a:solidFill>
                <a:effectLst>
                  <a:outerShdw blurRad="38100" dist="19050" dir="2700000" algn="tl" rotWithShape="0">
                    <a:schemeClr val="dk1">
                      <a:alpha val="40000"/>
                    </a:schemeClr>
                  </a:outerShdw>
                </a:effectLst>
              </a:rPr>
              <a:t>…life </a:t>
            </a:r>
            <a:r>
              <a:rPr lang="en-US" sz="3200" b="1" i="1" dirty="0">
                <a:ln w="0"/>
                <a:solidFill>
                  <a:schemeClr val="tx1"/>
                </a:solidFill>
                <a:effectLst>
                  <a:outerShdw blurRad="38100" dist="19050" dir="2700000" algn="tl" rotWithShape="0">
                    <a:schemeClr val="dk1">
                      <a:alpha val="40000"/>
                    </a:schemeClr>
                  </a:outerShdw>
                </a:effectLst>
              </a:rPr>
              <a:t>of </a:t>
            </a:r>
            <a:r>
              <a:rPr lang="en-US" sz="3200" b="1" i="1" dirty="0" smtClean="0">
                <a:ln w="0"/>
                <a:solidFill>
                  <a:schemeClr val="tx1"/>
                </a:solidFill>
                <a:effectLst>
                  <a:outerShdw blurRad="38100" dist="19050" dir="2700000" algn="tl" rotWithShape="0">
                    <a:schemeClr val="dk1">
                      <a:alpha val="40000"/>
                    </a:schemeClr>
                  </a:outerShdw>
                </a:effectLst>
              </a:rPr>
              <a:t>a powerful </a:t>
            </a:r>
            <a:r>
              <a:rPr lang="en-US" sz="3200" b="1" i="1" dirty="0">
                <a:ln w="0"/>
                <a:solidFill>
                  <a:schemeClr val="tx1"/>
                </a:solidFill>
                <a:effectLst>
                  <a:outerShdw blurRad="38100" dist="19050" dir="2700000" algn="tl" rotWithShape="0">
                    <a:schemeClr val="dk1">
                      <a:alpha val="40000"/>
                    </a:schemeClr>
                  </a:outerShdw>
                </a:effectLst>
              </a:rPr>
              <a:t>and faithful witness of God's indescribable love is NOT so much in knowledge or instruction but in motivation</a:t>
            </a:r>
            <a:r>
              <a:rPr lang="en-US" sz="3200" b="1" dirty="0">
                <a:ln w="0"/>
                <a:solidFill>
                  <a:schemeClr val="tx1"/>
                </a:solidFill>
                <a:effectLst>
                  <a:outerShdw blurRad="38100" dist="19050" dir="2700000" algn="tl" rotWithShape="0">
                    <a:schemeClr val="dk1">
                      <a:alpha val="40000"/>
                    </a:schemeClr>
                  </a:outerShdw>
                </a:effectLst>
              </a:rPr>
              <a:t>!!</a:t>
            </a:r>
            <a:endParaRPr lang="en-NZ" sz="32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18916296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NZ" sz="3200" b="1" i="1" dirty="0" smtClean="0">
                <a:ln w="0"/>
                <a:solidFill>
                  <a:schemeClr val="tx1"/>
                </a:solidFill>
                <a:effectLst>
                  <a:outerShdw blurRad="38100" dist="19050" dir="2700000" algn="tl" rotWithShape="0">
                    <a:schemeClr val="dk1">
                      <a:alpha val="40000"/>
                    </a:schemeClr>
                  </a:outerShdw>
                </a:effectLst>
              </a:rPr>
              <a:t>Are </a:t>
            </a:r>
            <a:r>
              <a:rPr lang="en-NZ" sz="3200" b="1" i="1" dirty="0">
                <a:ln w="0"/>
                <a:solidFill>
                  <a:schemeClr val="tx1"/>
                </a:solidFill>
                <a:effectLst>
                  <a:outerShdw blurRad="38100" dist="19050" dir="2700000" algn="tl" rotWithShape="0">
                    <a:schemeClr val="dk1">
                      <a:alpha val="40000"/>
                    </a:schemeClr>
                  </a:outerShdw>
                </a:effectLst>
              </a:rPr>
              <a:t>we deeply touched by the grace of God and have we truly experienced the power of Jesus in our hearts and are we excited and enthusiastic about the message of the Gospel we are going to share with the people </a:t>
            </a:r>
            <a:r>
              <a:rPr lang="en-NZ" sz="3200" b="1" i="1" dirty="0" smtClean="0">
                <a:ln w="0"/>
                <a:solidFill>
                  <a:schemeClr val="tx1"/>
                </a:solidFill>
                <a:effectLst>
                  <a:outerShdw blurRad="38100" dist="19050" dir="2700000" algn="tl" rotWithShape="0">
                    <a:schemeClr val="dk1">
                      <a:alpha val="40000"/>
                    </a:schemeClr>
                  </a:outerShdw>
                </a:effectLst>
              </a:rPr>
              <a:t>in Cook Islands?</a:t>
            </a:r>
            <a:endParaRPr lang="en-NZ" sz="32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lstStyle/>
          <a:p>
            <a:endParaRPr lang="en-NZ"/>
          </a:p>
        </p:txBody>
      </p:sp>
    </p:spTree>
    <p:extLst>
      <p:ext uri="{BB962C8B-B14F-4D97-AF65-F5344CB8AC3E}">
        <p14:creationId xmlns:p14="http://schemas.microsoft.com/office/powerpoint/2010/main" val="12327129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NZ" sz="3600" dirty="0" smtClean="0"/>
              <a:t>What is one principle I learnt and I’m going to apply in my Christian walk?</a:t>
            </a:r>
            <a:endParaRPr lang="en-NZ" sz="3600" dirty="0"/>
          </a:p>
        </p:txBody>
      </p:sp>
      <p:sp>
        <p:nvSpPr>
          <p:cNvPr id="5" name="Subtitle 4"/>
          <p:cNvSpPr>
            <a:spLocks noGrp="1"/>
          </p:cNvSpPr>
          <p:nvPr>
            <p:ph type="subTitle" idx="1"/>
          </p:nvPr>
        </p:nvSpPr>
        <p:spPr/>
        <p:txBody>
          <a:bodyPr/>
          <a:lstStyle/>
          <a:p>
            <a:endParaRPr lang="en-NZ"/>
          </a:p>
        </p:txBody>
      </p:sp>
    </p:spTree>
    <p:extLst>
      <p:ext uri="{BB962C8B-B14F-4D97-AF65-F5344CB8AC3E}">
        <p14:creationId xmlns:p14="http://schemas.microsoft.com/office/powerpoint/2010/main" val="1937794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55037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NZ"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 </a:t>
            </a:r>
            <a:r>
              <a:rPr lang="en-NZ"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know your works, your hard labour for God’s sake, your patience and endurance, your intolerance towards evil and sin, your perseverance and that you haven’t become weary in all these</a:t>
            </a:r>
            <a:r>
              <a:rPr lang="en-NZ"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a:r>
            <a:b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br>
            <a:endParaRPr lang="en-NZ" sz="2800" dirty="0"/>
          </a:p>
        </p:txBody>
      </p:sp>
      <p:sp>
        <p:nvSpPr>
          <p:cNvPr id="4" name="Text Placeholder 3"/>
          <p:cNvSpPr>
            <a:spLocks noGrp="1"/>
          </p:cNvSpPr>
          <p:nvPr>
            <p:ph type="body" sz="half" idx="14"/>
          </p:nvPr>
        </p:nvSpPr>
        <p:spPr/>
        <p:txBody>
          <a:bodyPr>
            <a:noAutofit/>
          </a:bodyPr>
          <a:lstStyle/>
          <a:p>
            <a:pPr algn="r"/>
            <a:r>
              <a:rPr lang="en-US" sz="2400" cap="none" dirty="0">
                <a:ln w="0"/>
                <a:solidFill>
                  <a:schemeClr val="tx1"/>
                </a:solidFill>
                <a:effectLst>
                  <a:outerShdw blurRad="38100" dist="19050" dir="2700000" algn="tl" rotWithShape="0">
                    <a:schemeClr val="dk1">
                      <a:alpha val="40000"/>
                    </a:schemeClr>
                  </a:outerShdw>
                </a:effectLst>
              </a:rPr>
              <a:t>Revelation 2:1-7</a:t>
            </a:r>
            <a:endParaRPr lang="en-NZ" sz="2400" cap="none" dirty="0">
              <a:ln w="0"/>
              <a:solidFill>
                <a:schemeClr val="tx1"/>
              </a:solidFill>
              <a:effectLst>
                <a:outerShdw blurRad="38100" dist="19050" dir="2700000" algn="tl" rotWithShape="0">
                  <a:schemeClr val="dk1">
                    <a:alpha val="40000"/>
                  </a:schemeClr>
                </a:outerShdw>
              </a:effectLst>
            </a:endParaRPr>
          </a:p>
        </p:txBody>
      </p:sp>
      <p:sp>
        <p:nvSpPr>
          <p:cNvPr id="6" name="Content Placeholder 5"/>
          <p:cNvSpPr>
            <a:spLocks noGrp="1"/>
          </p:cNvSpPr>
          <p:nvPr>
            <p:ph type="body" sz="half" idx="2"/>
          </p:nvPr>
        </p:nvSpPr>
        <p:spPr/>
        <p:txBody>
          <a:bodyPr/>
          <a:lstStyle/>
          <a:p>
            <a:endParaRPr lang="en-NZ"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1224211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endParaRPr lang="en-NZ"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5"/>
          <p:cNvSpPr>
            <a:spLocks noGrp="1"/>
          </p:cNvSpPr>
          <p:nvPr>
            <p:ph idx="1"/>
          </p:nvPr>
        </p:nvSpPr>
        <p:spPr/>
        <p:txBody>
          <a:bodyPr>
            <a:normAutofit/>
          </a:bodyPr>
          <a:lstStyle/>
          <a:p>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Nevertheless</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NKJ, or</a:t>
            </a:r>
          </a:p>
          <a:p>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Yet</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NIV,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or </a:t>
            </a:r>
            <a:endPar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But</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NLT</a:t>
            </a:r>
            <a:endPar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7090003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NZ"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Revelation 2:4</a:t>
            </a:r>
            <a:endParaRPr lang="en-NZ"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5"/>
          <p:cNvSpPr>
            <a:spLocks noGrp="1"/>
          </p:cNvSpPr>
          <p:nvPr>
            <p:ph idx="1"/>
          </p:nvPr>
        </p:nvSpPr>
        <p:spPr/>
        <p:txBody>
          <a:bodyPr>
            <a:normAutofit/>
          </a:bodyPr>
          <a:lstStyle/>
          <a:p>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NZ"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Nevertheless I have this against you, that you have left your first love</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574867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NZ"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three questions</a:t>
            </a:r>
            <a:endParaRPr lang="en-NZ"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Content Placeholder 5"/>
          <p:cNvSpPr>
            <a:spLocks noGrp="1"/>
          </p:cNvSpPr>
          <p:nvPr>
            <p:ph idx="1"/>
          </p:nvPr>
        </p:nvSpPr>
        <p:spPr/>
        <p:txBody>
          <a:bodyPr>
            <a:normAutofit/>
          </a:bodyPr>
          <a:lstStyle/>
          <a:p>
            <a:pPr marL="514350" indent="-514350">
              <a:buFont typeface="+mj-lt"/>
              <a:buAutoNum type="arabicPeriod"/>
            </a:pP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What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is this first love Jesus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referred to, and</a:t>
            </a:r>
          </a:p>
          <a:p>
            <a:pPr marL="514350" indent="-514350">
              <a:buFont typeface="+mj-lt"/>
              <a:buAutoNum type="arabicPeriod"/>
            </a:pPr>
            <a:endPar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514350" indent="-514350">
              <a:buFont typeface="+mj-lt"/>
              <a:buAutoNum type="arabicPeriod"/>
            </a:pP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w</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hy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was the first love so essential that Jesus called them to repentance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thus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making all </a:t>
            </a:r>
            <a:r>
              <a:rPr lang="en-NZ"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their ‘</a:t>
            </a:r>
            <a:r>
              <a:rPr lang="en-NZ" sz="2800" i="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good </a:t>
            </a:r>
            <a:r>
              <a:rPr lang="en-NZ" sz="2800" i="1" dirty="0">
                <a:ln w="18415" cmpd="sng">
                  <a:solidFill>
                    <a:srgbClr val="FFFFFF"/>
                  </a:solidFill>
                  <a:prstDash val="solid"/>
                </a:ln>
                <a:solidFill>
                  <a:srgbClr val="FFFFFF"/>
                </a:solidFill>
                <a:effectLst>
                  <a:outerShdw blurRad="63500" dir="3600000" algn="tl" rotWithShape="0">
                    <a:srgbClr val="000000">
                      <a:alpha val="70000"/>
                    </a:srgbClr>
                  </a:outerShdw>
                </a:effectLst>
              </a:rPr>
              <a:t>works’</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 not good enough,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and</a:t>
            </a:r>
          </a:p>
          <a:p>
            <a:pPr marL="514350" indent="-514350">
              <a:buFont typeface="+mj-lt"/>
              <a:buAutoNum type="arabicPeriod"/>
            </a:pPr>
            <a:endPar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514350" indent="-514350">
              <a:buFont typeface="+mj-lt"/>
              <a:buAutoNum type="arabicPeriod"/>
            </a:pP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w</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hat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is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a message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for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us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in this </a:t>
            </a:r>
            <a:r>
              <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rPr>
              <a:t>passage today?</a:t>
            </a:r>
            <a:endParaRPr lang="en-NZ"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641868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NZ" sz="3600" b="1" dirty="0">
                <a:effectLst>
                  <a:outerShdw blurRad="38100" dist="38100" dir="2700000" algn="tl">
                    <a:srgbClr val="000000">
                      <a:alpha val="43137"/>
                    </a:srgbClr>
                  </a:outerShdw>
                </a:effectLst>
              </a:rPr>
              <a:t>What is this first love Jesus referred </a:t>
            </a:r>
            <a:r>
              <a:rPr lang="en-NZ" sz="3600" b="1" dirty="0" smtClean="0">
                <a:effectLst>
                  <a:outerShdw blurRad="38100" dist="38100" dir="2700000" algn="tl">
                    <a:srgbClr val="000000">
                      <a:alpha val="43137"/>
                    </a:srgbClr>
                  </a:outerShdw>
                </a:effectLst>
              </a:rPr>
              <a:t>to?</a:t>
            </a:r>
            <a:endParaRPr lang="en-NZ" sz="3600" b="1" dirty="0">
              <a:effectLst>
                <a:outerShdw blurRad="38100" dist="38100" dir="2700000" algn="tl">
                  <a:srgbClr val="000000">
                    <a:alpha val="43137"/>
                  </a:srgbClr>
                </a:outerShdw>
              </a:effectLst>
            </a:endParaRPr>
          </a:p>
        </p:txBody>
      </p:sp>
      <p:sp>
        <p:nvSpPr>
          <p:cNvPr id="5" name="Subtitle 4"/>
          <p:cNvSpPr>
            <a:spLocks noGrp="1"/>
          </p:cNvSpPr>
          <p:nvPr>
            <p:ph type="subTitle" idx="1"/>
          </p:nvPr>
        </p:nvSpPr>
        <p:spPr/>
        <p:txBody>
          <a:bodyPr/>
          <a:lstStyle/>
          <a:p>
            <a:endParaRPr lang="en-NZ"/>
          </a:p>
        </p:txBody>
      </p:sp>
    </p:spTree>
    <p:extLst>
      <p:ext uri="{BB962C8B-B14F-4D97-AF65-F5344CB8AC3E}">
        <p14:creationId xmlns:p14="http://schemas.microsoft.com/office/powerpoint/2010/main" val="483576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NZ" sz="2800" b="1" i="1" dirty="0">
                <a:ln w="0"/>
                <a:solidFill>
                  <a:schemeClr val="tx1"/>
                </a:solidFill>
                <a:effectLst>
                  <a:outerShdw blurRad="38100" dist="19050" dir="2700000" algn="tl" rotWithShape="0">
                    <a:schemeClr val="dk1">
                      <a:alpha val="40000"/>
                    </a:schemeClr>
                  </a:outerShdw>
                </a:effectLst>
              </a:rPr>
              <a:t>“The enthusiasm was gone and the members were starting to lose touch with God and </a:t>
            </a:r>
            <a:r>
              <a:rPr lang="en-NZ" sz="2800" b="1" i="1" dirty="0" smtClean="0">
                <a:ln w="0"/>
                <a:solidFill>
                  <a:schemeClr val="tx1"/>
                </a:solidFill>
                <a:effectLst>
                  <a:outerShdw blurRad="38100" dist="19050" dir="2700000" algn="tl" rotWithShape="0">
                    <a:schemeClr val="dk1">
                      <a:alpha val="40000"/>
                    </a:schemeClr>
                  </a:outerShdw>
                </a:effectLst>
              </a:rPr>
              <a:t>love </a:t>
            </a:r>
            <a:r>
              <a:rPr lang="en-NZ" sz="2800" b="1" i="1" dirty="0">
                <a:ln w="0"/>
                <a:solidFill>
                  <a:schemeClr val="tx1"/>
                </a:solidFill>
                <a:effectLst>
                  <a:outerShdw blurRad="38100" dist="19050" dir="2700000" algn="tl" rotWithShape="0">
                    <a:schemeClr val="dk1">
                      <a:alpha val="40000"/>
                    </a:schemeClr>
                  </a:outerShdw>
                </a:effectLst>
              </a:rPr>
              <a:t>for one </a:t>
            </a:r>
            <a:r>
              <a:rPr lang="en-NZ" sz="2800" b="1" i="1" dirty="0" smtClean="0">
                <a:ln w="0"/>
                <a:solidFill>
                  <a:schemeClr val="tx1"/>
                </a:solidFill>
                <a:effectLst>
                  <a:outerShdw blurRad="38100" dist="19050" dir="2700000" algn="tl" rotWithShape="0">
                    <a:schemeClr val="dk1">
                      <a:alpha val="40000"/>
                    </a:schemeClr>
                  </a:outerShdw>
                </a:effectLst>
              </a:rPr>
              <a:t>another. Religion </a:t>
            </a:r>
            <a:r>
              <a:rPr lang="en-NZ" sz="2800" b="1" i="1" dirty="0">
                <a:ln w="0"/>
                <a:solidFill>
                  <a:schemeClr val="tx1"/>
                </a:solidFill>
                <a:effectLst>
                  <a:outerShdw blurRad="38100" dist="19050" dir="2700000" algn="tl" rotWithShape="0">
                    <a:schemeClr val="dk1">
                      <a:alpha val="40000"/>
                    </a:schemeClr>
                  </a:outerShdw>
                </a:effectLst>
              </a:rPr>
              <a:t>in the church of Ephesus became…loveless. </a:t>
            </a:r>
            <a:r>
              <a:rPr lang="en-NZ" sz="2800" b="1" i="1" dirty="0">
                <a:ln w="0"/>
                <a:solidFill>
                  <a:schemeClr val="tx1"/>
                </a:solidFill>
                <a:effectLst>
                  <a:outerShdw blurRad="38100" dist="19050" dir="2700000" algn="tl" rotWithShape="0">
                    <a:schemeClr val="dk1">
                      <a:alpha val="40000"/>
                    </a:schemeClr>
                  </a:outerShdw>
                </a:effectLst>
              </a:rPr>
              <a:t>…</a:t>
            </a:r>
            <a:r>
              <a:rPr lang="en-NZ" sz="2800" b="1" i="1" dirty="0">
                <a:ln w="0"/>
                <a:solidFill>
                  <a:schemeClr val="tx1"/>
                </a:solidFill>
                <a:effectLst>
                  <a:outerShdw blurRad="38100" dist="19050" dir="2700000" algn="tl" rotWithShape="0">
                    <a:schemeClr val="dk1">
                      <a:alpha val="40000"/>
                    </a:schemeClr>
                  </a:outerShdw>
                </a:effectLst>
              </a:rPr>
              <a:t>they were backsliding from true, ardent love for Christ and their fellow believer that characterised them in their early days. </a:t>
            </a:r>
            <a:r>
              <a:rPr lang="en-NZ" sz="2800" b="1" i="1" dirty="0">
                <a:ln w="0"/>
                <a:solidFill>
                  <a:schemeClr val="tx1"/>
                </a:solidFill>
                <a:effectLst>
                  <a:outerShdw blurRad="38100" dist="19050" dir="2700000" algn="tl" rotWithShape="0">
                    <a:schemeClr val="dk1">
                      <a:alpha val="40000"/>
                    </a:schemeClr>
                  </a:outerShdw>
                </a:effectLst>
              </a:rPr>
              <a:t>They had forgotten that only the gospel can balance </a:t>
            </a:r>
            <a:r>
              <a:rPr lang="en-NZ" sz="2800" b="1" i="1" u="sng" dirty="0">
                <a:ln w="0"/>
                <a:solidFill>
                  <a:schemeClr val="tx1"/>
                </a:solidFill>
                <a:effectLst>
                  <a:outerShdw blurRad="38100" dist="19050" dir="2700000" algn="tl" rotWithShape="0">
                    <a:schemeClr val="dk1">
                      <a:alpha val="40000"/>
                    </a:schemeClr>
                  </a:outerShdw>
                </a:effectLst>
              </a:rPr>
              <a:t>religious duty </a:t>
            </a:r>
            <a:r>
              <a:rPr lang="en-NZ" sz="2800" b="1" i="1" dirty="0">
                <a:ln w="0"/>
                <a:solidFill>
                  <a:schemeClr val="tx1"/>
                </a:solidFill>
                <a:effectLst>
                  <a:outerShdw blurRad="38100" dist="19050" dir="2700000" algn="tl" rotWithShape="0">
                    <a:schemeClr val="dk1">
                      <a:alpha val="40000"/>
                    </a:schemeClr>
                  </a:outerShdw>
                </a:effectLst>
              </a:rPr>
              <a:t>with </a:t>
            </a:r>
            <a:r>
              <a:rPr lang="en-NZ" sz="2800" b="1" i="1" u="sng" dirty="0">
                <a:ln w="0"/>
                <a:solidFill>
                  <a:schemeClr val="tx1"/>
                </a:solidFill>
                <a:effectLst>
                  <a:outerShdw blurRad="38100" dist="19050" dir="2700000" algn="tl" rotWithShape="0">
                    <a:schemeClr val="dk1">
                      <a:alpha val="40000"/>
                    </a:schemeClr>
                  </a:outerShdw>
                </a:effectLst>
              </a:rPr>
              <a:t>loving affection </a:t>
            </a:r>
            <a:r>
              <a:rPr lang="en-NZ" sz="2800" b="1" i="1" dirty="0">
                <a:ln w="0"/>
                <a:solidFill>
                  <a:schemeClr val="tx1"/>
                </a:solidFill>
                <a:effectLst>
                  <a:outerShdw blurRad="38100" dist="19050" dir="2700000" algn="tl" rotWithShape="0">
                    <a:schemeClr val="dk1">
                      <a:alpha val="40000"/>
                    </a:schemeClr>
                  </a:outerShdw>
                </a:effectLst>
              </a:rPr>
              <a:t>for fellow Christians</a:t>
            </a:r>
            <a:r>
              <a:rPr lang="en-NZ" sz="2800" b="1" i="1" dirty="0" smtClean="0">
                <a:ln w="0"/>
                <a:solidFill>
                  <a:schemeClr val="tx1"/>
                </a:solidFill>
                <a:effectLst>
                  <a:outerShdw blurRad="38100" dist="19050" dir="2700000" algn="tl" rotWithShape="0">
                    <a:schemeClr val="dk1">
                      <a:alpha val="40000"/>
                    </a:schemeClr>
                  </a:outerShdw>
                </a:effectLst>
              </a:rPr>
              <a:t>.”</a:t>
            </a:r>
            <a:endParaRPr lang="en-NZ" sz="24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noAutofit/>
          </a:bodyPr>
          <a:lstStyle/>
          <a:p>
            <a:pPr algn="r"/>
            <a:r>
              <a:rPr lang="en-NZ" cap="none" dirty="0">
                <a:ln w="0"/>
                <a:solidFill>
                  <a:schemeClr val="tx1"/>
                </a:solidFill>
                <a:effectLst>
                  <a:outerShdw blurRad="38100" dist="19050" dir="2700000" algn="tl" rotWithShape="0">
                    <a:schemeClr val="dk1">
                      <a:alpha val="40000"/>
                    </a:schemeClr>
                  </a:outerShdw>
                </a:effectLst>
              </a:rPr>
              <a:t>Revelation of Jesus Christ, Commentary on the book of Revelation, by </a:t>
            </a:r>
            <a:r>
              <a:rPr lang="en-NZ" cap="none" dirty="0" err="1">
                <a:ln w="0"/>
                <a:solidFill>
                  <a:schemeClr val="tx1"/>
                </a:solidFill>
                <a:effectLst>
                  <a:outerShdw blurRad="38100" dist="19050" dir="2700000" algn="tl" rotWithShape="0">
                    <a:schemeClr val="dk1">
                      <a:alpha val="40000"/>
                    </a:schemeClr>
                  </a:outerShdw>
                </a:effectLst>
              </a:rPr>
              <a:t>Ranko</a:t>
            </a:r>
            <a:r>
              <a:rPr lang="en-NZ" cap="none" dirty="0">
                <a:ln w="0"/>
                <a:solidFill>
                  <a:schemeClr val="tx1"/>
                </a:solidFill>
                <a:effectLst>
                  <a:outerShdw blurRad="38100" dist="19050" dir="2700000" algn="tl" rotWithShape="0">
                    <a:schemeClr val="dk1">
                      <a:alpha val="40000"/>
                    </a:schemeClr>
                  </a:outerShdw>
                </a:effectLst>
              </a:rPr>
              <a:t> </a:t>
            </a:r>
            <a:r>
              <a:rPr lang="en-NZ" cap="none" dirty="0" err="1">
                <a:ln w="0"/>
                <a:solidFill>
                  <a:schemeClr val="tx1"/>
                </a:solidFill>
                <a:effectLst>
                  <a:outerShdw blurRad="38100" dist="19050" dir="2700000" algn="tl" rotWithShape="0">
                    <a:schemeClr val="dk1">
                      <a:alpha val="40000"/>
                    </a:schemeClr>
                  </a:outerShdw>
                </a:effectLst>
              </a:rPr>
              <a:t>Stefanovic</a:t>
            </a:r>
            <a:r>
              <a:rPr lang="en-NZ" cap="none" dirty="0">
                <a:ln w="0"/>
                <a:solidFill>
                  <a:schemeClr val="tx1"/>
                </a:solidFill>
                <a:effectLst>
                  <a:outerShdw blurRad="38100" dist="19050" dir="2700000" algn="tl" rotWithShape="0">
                    <a:schemeClr val="dk1">
                      <a:alpha val="40000"/>
                    </a:schemeClr>
                  </a:outerShdw>
                </a:effectLst>
              </a:rPr>
              <a:t>.</a:t>
            </a:r>
            <a:br>
              <a:rPr lang="en-NZ" cap="none" dirty="0">
                <a:ln w="0"/>
                <a:solidFill>
                  <a:schemeClr val="tx1"/>
                </a:solidFill>
                <a:effectLst>
                  <a:outerShdw blurRad="38100" dist="19050" dir="2700000" algn="tl" rotWithShape="0">
                    <a:schemeClr val="dk1">
                      <a:alpha val="40000"/>
                    </a:schemeClr>
                  </a:outerShdw>
                </a:effectLst>
              </a:rPr>
            </a:br>
            <a:endParaRPr lang="en-NZ" cap="none"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16551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800" b="1" dirty="0">
                <a:ln w="0"/>
                <a:solidFill>
                  <a:schemeClr val="tx1"/>
                </a:solidFill>
                <a:effectLst>
                  <a:outerShdw blurRad="38100" dist="19050" dir="2700000" algn="tl" rotWithShape="0">
                    <a:schemeClr val="dk1">
                      <a:alpha val="40000"/>
                    </a:schemeClr>
                  </a:outerShdw>
                </a:effectLst>
              </a:rPr>
              <a:t>“</a:t>
            </a:r>
            <a:r>
              <a:rPr lang="en-US" sz="2800" b="1" i="1" dirty="0">
                <a:ln w="0"/>
                <a:solidFill>
                  <a:schemeClr val="tx1"/>
                </a:solidFill>
                <a:effectLst>
                  <a:outerShdw blurRad="38100" dist="19050" dir="2700000" algn="tl" rotWithShape="0">
                    <a:schemeClr val="dk1">
                      <a:alpha val="40000"/>
                    </a:schemeClr>
                  </a:outerShdw>
                </a:effectLst>
              </a:rPr>
              <a:t>As these false doctrines were urged, differences sprang up, and the eyes of many were turned from beholding Jesus as the Author and Finisher of their faith. The discussion of unimportant points of doctrine, and the contemplation of pleasing fables of man’s invention, occupied time that should have been spent in proclaiming the gospel. </a:t>
            </a:r>
            <a:r>
              <a:rPr lang="en-US" sz="2800" b="1" i="1" dirty="0">
                <a:ln w="0"/>
                <a:solidFill>
                  <a:schemeClr val="tx1"/>
                </a:solidFill>
                <a:effectLst>
                  <a:outerShdw blurRad="38100" dist="19050" dir="2700000" algn="tl" rotWithShape="0">
                    <a:schemeClr val="dk1">
                      <a:alpha val="40000"/>
                    </a:schemeClr>
                  </a:outerShdw>
                </a:effectLst>
              </a:rPr>
              <a:t>The masses that might have been convicted and converted by a faithful presentation of the truth were left unwarned</a:t>
            </a:r>
            <a:r>
              <a:rPr lang="en-US" sz="2800" b="1" dirty="0" smtClean="0">
                <a:ln w="0"/>
                <a:solidFill>
                  <a:schemeClr val="tx1"/>
                </a:solidFill>
                <a:effectLst>
                  <a:outerShdw blurRad="38100" dist="19050" dir="2700000" algn="tl" rotWithShape="0">
                    <a:schemeClr val="dk1">
                      <a:alpha val="40000"/>
                    </a:schemeClr>
                  </a:outerShdw>
                </a:effectLst>
              </a:rPr>
              <a:t>.”</a:t>
            </a:r>
            <a:endParaRPr lang="en-NZ" sz="2800" b="1" dirty="0">
              <a:ln w="0"/>
              <a:solidFill>
                <a:schemeClr val="tx1"/>
              </a:solidFill>
              <a:effectLst>
                <a:outerShdw blurRad="38100" dist="19050" dir="2700000" algn="tl" rotWithShape="0">
                  <a:schemeClr val="dk1">
                    <a:alpha val="40000"/>
                  </a:schemeClr>
                </a:outerShdw>
              </a:effectLst>
            </a:endParaRPr>
          </a:p>
        </p:txBody>
      </p:sp>
      <p:sp>
        <p:nvSpPr>
          <p:cNvPr id="3" name="Subtitle 2"/>
          <p:cNvSpPr>
            <a:spLocks noGrp="1"/>
          </p:cNvSpPr>
          <p:nvPr>
            <p:ph type="subTitle" idx="1"/>
          </p:nvPr>
        </p:nvSpPr>
        <p:spPr/>
        <p:txBody>
          <a:bodyPr>
            <a:normAutofit/>
          </a:bodyPr>
          <a:lstStyle/>
          <a:p>
            <a:pPr algn="r"/>
            <a:r>
              <a:rPr lang="en-NZ" sz="2800" cap="none" dirty="0">
                <a:ln w="0"/>
                <a:solidFill>
                  <a:schemeClr val="tx1"/>
                </a:solidFill>
                <a:effectLst>
                  <a:outerShdw blurRad="38100" dist="19050" dir="2700000" algn="tl" rotWithShape="0">
                    <a:schemeClr val="dk1">
                      <a:alpha val="40000"/>
                    </a:schemeClr>
                  </a:outerShdw>
                </a:effectLst>
              </a:rPr>
              <a:t>– {AA 580.2}</a:t>
            </a:r>
          </a:p>
        </p:txBody>
      </p:sp>
    </p:spTree>
    <p:extLst>
      <p:ext uri="{BB962C8B-B14F-4D97-AF65-F5344CB8AC3E}">
        <p14:creationId xmlns:p14="http://schemas.microsoft.com/office/powerpoint/2010/main" val="22424054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374</TotalTime>
  <Words>696</Words>
  <Application>Microsoft Office PowerPoint</Application>
  <PresentationFormat>Widescreen</PresentationFormat>
  <Paragraphs>61</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Century Gothic</vt:lpstr>
      <vt:lpstr>Wingdings 3</vt:lpstr>
      <vt:lpstr>Ion</vt:lpstr>
      <vt:lpstr>things that matter</vt:lpstr>
      <vt:lpstr>Revelation 2:1-7</vt:lpstr>
      <vt:lpstr>I know your works, your hard labour for God’s sake, your patience and endurance, your intolerance towards evil and sin, your perseverance and that you haven’t become weary in all these. </vt:lpstr>
      <vt:lpstr>PowerPoint Presentation</vt:lpstr>
      <vt:lpstr>Revelation 2:4</vt:lpstr>
      <vt:lpstr>three questions</vt:lpstr>
      <vt:lpstr>What is this first love Jesus referred to?</vt:lpstr>
      <vt:lpstr>“The enthusiasm was gone and the members were starting to lose touch with God and love for one another. Religion in the church of Ephesus became…loveless. …they were backsliding from true, ardent love for Christ and their fellow believer that characterised them in their early days. They had forgotten that only the gospel can balance religious duty with loving affection for fellow Christians.”</vt:lpstr>
      <vt:lpstr>“As these false doctrines were urged, differences sprang up, and the eyes of many were turned from beholding Jesus as the Author and Finisher of their faith. The discussion of unimportant points of doctrine, and the contemplation of pleasing fables of man’s invention, occupied time that should have been spent in proclaiming the gospel. The masses that might have been convicted and converted by a faithful presentation of the truth were left unwarned.”</vt:lpstr>
      <vt:lpstr>First love is the affection for Christ and passion for and enthusiasm in spreading the Gospel Message!  It is a compulsory ingredient of God’s church! ANY church, no matter how faithful and diligent the members are, isn’t fulfilling its purpose without passionate love for Jesus, His people, enthusiastic and contagious witnessing and disciples making.</vt:lpstr>
      <vt:lpstr>…repent and do the first works, or else I will come to you quickly and remove your lampstand from its place—unless you repent. </vt:lpstr>
      <vt:lpstr>that’s where we see that the first love is an absolute ingredient of one’s spiritual life without which he/she won’t be able to represent Christ in the true light</vt:lpstr>
      <vt:lpstr>The focus of the church in Ephesus shifted from being witnesses of God’s saving power and saving the lost to being keepers of God’s truth! </vt:lpstr>
      <vt:lpstr>“The Lord does not now work to bring many souls into the truth, because of the church members who have never been converted and those who were once converted but who have backslidden. What influence would these unconsecrated members have on new converts? Would they not make of !!!no effect!!! the God-given message which His people are to bear?”</vt:lpstr>
      <vt:lpstr>Perils of losing the focus</vt:lpstr>
      <vt:lpstr>PowerPoint Presentation</vt:lpstr>
      <vt:lpstr>PowerPoint Presentation</vt:lpstr>
      <vt:lpstr>Perils of losing the focus</vt:lpstr>
      <vt:lpstr>PowerPoint Presentation</vt:lpstr>
      <vt:lpstr>PowerPoint Presentation</vt:lpstr>
      <vt:lpstr>PowerPoint Presentation</vt:lpstr>
      <vt:lpstr>Remember therefore from where you have fallen; repent and do the first works…</vt:lpstr>
      <vt:lpstr>…life of a powerful and faithful witness of God's indescribable love is NOT so much in knowledge or instruction but in motivation!!</vt:lpstr>
      <vt:lpstr>Are we deeply touched by the grace of God and have we truly experienced the power of Jesus in our hearts and are we excited and enthusiastic about the message of the Gospel we are going to share with the people in Cook Islands?</vt:lpstr>
      <vt:lpstr>What is one principle I learnt and I’m going to apply in my Christian walk?</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dc:creator>
  <cp:lastModifiedBy>Victor Kulakov</cp:lastModifiedBy>
  <cp:revision>32</cp:revision>
  <dcterms:created xsi:type="dcterms:W3CDTF">2012-02-10T08:09:28Z</dcterms:created>
  <dcterms:modified xsi:type="dcterms:W3CDTF">2015-05-28T03:56:57Z</dcterms:modified>
</cp:coreProperties>
</file>