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0" r:id="rId4"/>
    <p:sldId id="259" r:id="rId5"/>
    <p:sldId id="261" r:id="rId6"/>
    <p:sldId id="262" r:id="rId7"/>
    <p:sldId id="263" r:id="rId8"/>
    <p:sldId id="258"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BC64901-DB9E-479E-AB18-DC8B4CB3A1BA}" type="datetimeFigureOut">
              <a:rPr lang="en-US" smtClean="0"/>
              <a:t>7/26/2018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A8EE3E-0A89-4E6F-90F4-B9D0EBC3BB1C}"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BC64901-DB9E-479E-AB18-DC8B4CB3A1BA}" type="datetimeFigureOut">
              <a:rPr lang="en-US" smtClean="0"/>
              <a:t>7/26/2018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A8EE3E-0A89-4E6F-90F4-B9D0EBC3BB1C}"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BC64901-DB9E-479E-AB18-DC8B4CB3A1BA}" type="datetimeFigureOut">
              <a:rPr lang="en-US" smtClean="0"/>
              <a:t>7/26/2018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A8EE3E-0A89-4E6F-90F4-B9D0EBC3BB1C}"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BC64901-DB9E-479E-AB18-DC8B4CB3A1BA}" type="datetimeFigureOut">
              <a:rPr lang="en-US" smtClean="0"/>
              <a:t>7/26/2018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A8EE3E-0A89-4E6F-90F4-B9D0EBC3BB1C}"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BC64901-DB9E-479E-AB18-DC8B4CB3A1BA}" type="datetimeFigureOut">
              <a:rPr lang="en-US" smtClean="0"/>
              <a:t>7/26/2018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A8EE3E-0A89-4E6F-90F4-B9D0EBC3BB1C}"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BC64901-DB9E-479E-AB18-DC8B4CB3A1BA}" type="datetimeFigureOut">
              <a:rPr lang="en-US" smtClean="0"/>
              <a:t>7/26/2018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A8EE3E-0A89-4E6F-90F4-B9D0EBC3BB1C}"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BC64901-DB9E-479E-AB18-DC8B4CB3A1BA}" type="datetimeFigureOut">
              <a:rPr lang="en-US" smtClean="0"/>
              <a:t>7/26/2018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3A8EE3E-0A89-4E6F-90F4-B9D0EBC3BB1C}"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BC64901-DB9E-479E-AB18-DC8B4CB3A1BA}" type="datetimeFigureOut">
              <a:rPr lang="en-US" smtClean="0"/>
              <a:t>7/26/2018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3A8EE3E-0A89-4E6F-90F4-B9D0EBC3BB1C}"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BC64901-DB9E-479E-AB18-DC8B4CB3A1BA}" type="datetimeFigureOut">
              <a:rPr lang="en-US" smtClean="0"/>
              <a:t>7/26/2018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3A8EE3E-0A89-4E6F-90F4-B9D0EBC3BB1C}"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BC64901-DB9E-479E-AB18-DC8B4CB3A1BA}" type="datetimeFigureOut">
              <a:rPr lang="en-US" smtClean="0"/>
              <a:t>7/26/2018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A8EE3E-0A89-4E6F-90F4-B9D0EBC3BB1C}"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BC64901-DB9E-479E-AB18-DC8B4CB3A1BA}" type="datetimeFigureOut">
              <a:rPr lang="en-US" smtClean="0"/>
              <a:t>7/26/2018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A8EE3E-0A89-4E6F-90F4-B9D0EBC3BB1C}"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BC64901-DB9E-479E-AB18-DC8B4CB3A1BA}" type="datetimeFigureOut">
              <a:rPr lang="en-US" smtClean="0"/>
              <a:t>7/26/2018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A8EE3E-0A89-4E6F-90F4-B9D0EBC3BB1C}"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1143000"/>
          </a:xfrm>
        </p:spPr>
        <p:txBody>
          <a:bodyPr>
            <a:noAutofit/>
            <a:scene3d>
              <a:camera prst="orthographicFront">
                <a:rot lat="0" lon="0" rev="0"/>
              </a:camera>
              <a:lightRig rig="glow" dir="t">
                <a:rot lat="0" lon="0" rev="3600000"/>
              </a:lightRig>
            </a:scene3d>
            <a:sp3d extrusionH="57150" prstMaterial="softEdge">
              <a:bevelT w="29210" h="16510" prst="slope"/>
              <a:contourClr>
                <a:schemeClr val="accent4">
                  <a:alpha val="95000"/>
                </a:schemeClr>
              </a:contourClr>
            </a:sp3d>
          </a:bodyPr>
          <a:lstStyle/>
          <a:p>
            <a:r>
              <a:rPr lang="en-NZ" sz="9600" b="1" dirty="0">
                <a:ln>
                  <a:solidFill>
                    <a:schemeClr val="bg1">
                      <a:lumMod val="95000"/>
                    </a:schemeClr>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glow rad="101600">
                    <a:srgbClr val="C00000">
                      <a:alpha val="60000"/>
                    </a:srgbClr>
                  </a:glow>
                  <a:outerShdw blurRad="88000" dist="50800" dir="5040000" algn="tl">
                    <a:schemeClr val="accent4">
                      <a:tint val="80000"/>
                      <a:satMod val="250000"/>
                      <a:alpha val="45000"/>
                    </a:schemeClr>
                  </a:outerShdw>
                </a:effectLst>
              </a:rPr>
              <a:t>In Christ Alone</a:t>
            </a:r>
            <a:endParaRPr lang="en-US" sz="9600" b="1" dirty="0">
              <a:ln>
                <a:solidFill>
                  <a:schemeClr val="bg1">
                    <a:lumMod val="95000"/>
                  </a:schemeClr>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glow rad="101600">
                  <a:srgbClr val="C00000">
                    <a:alpha val="60000"/>
                  </a:srgbClr>
                </a:glow>
                <a:outerShdw blurRad="88000" dist="50800" dir="5040000" algn="tl">
                  <a:schemeClr val="accent4">
                    <a:tint val="80000"/>
                    <a:satMod val="250000"/>
                    <a:alpha val="45000"/>
                  </a:schemeClr>
                </a:outerShdw>
              </a:effectLs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1428736"/>
            <a:ext cx="9144000" cy="1143000"/>
          </a:xfrm>
        </p:spPr>
        <p:txBody>
          <a:bodyPr>
            <a:noAutofit/>
          </a:bodyPr>
          <a:lstStyle/>
          <a:p>
            <a:r>
              <a:rPr lang="en-NZ" sz="3200" dirty="0">
                <a:ln w="18415" cmpd="sng">
                  <a:solidFill>
                    <a:srgbClr val="FFFFFF"/>
                  </a:solidFill>
                  <a:prstDash val="solid"/>
                </a:ln>
                <a:solidFill>
                  <a:srgbClr val="FFFFFF"/>
                </a:solidFill>
                <a:effectLst>
                  <a:glow rad="63500">
                    <a:schemeClr val="accent2">
                      <a:satMod val="175000"/>
                      <a:alpha val="40000"/>
                    </a:schemeClr>
                  </a:glow>
                  <a:outerShdw blurRad="63500" dir="3600000" algn="tl" rotWithShape="0">
                    <a:srgbClr val="000000">
                      <a:alpha val="70000"/>
                    </a:srgbClr>
                  </a:outerShdw>
                </a:effectLst>
              </a:rPr>
              <a:t>‘</a:t>
            </a:r>
            <a:r>
              <a:rPr lang="en-NZ" sz="3200" i="1" dirty="0">
                <a:ln w="18415" cmpd="sng">
                  <a:solidFill>
                    <a:srgbClr val="FFFFFF"/>
                  </a:solidFill>
                  <a:prstDash val="solid"/>
                </a:ln>
                <a:solidFill>
                  <a:srgbClr val="FFFFFF"/>
                </a:solidFill>
                <a:effectLst>
                  <a:glow rad="63500">
                    <a:schemeClr val="accent2">
                      <a:satMod val="175000"/>
                      <a:alpha val="40000"/>
                    </a:schemeClr>
                  </a:glow>
                  <a:outerShdw blurRad="63500" dir="3600000" algn="tl" rotWithShape="0">
                    <a:srgbClr val="000000">
                      <a:alpha val="70000"/>
                    </a:srgbClr>
                  </a:outerShdw>
                </a:effectLst>
              </a:rPr>
              <a:t>To bring us into a relationship with God by setting us free from sin, and by growing us into the likeness of Jesus’ Character.’</a:t>
            </a:r>
            <a:endParaRPr lang="en-US" sz="3200" dirty="0">
              <a:ln w="18415" cmpd="sng">
                <a:solidFill>
                  <a:srgbClr val="FFFFFF"/>
                </a:solidFill>
                <a:prstDash val="solid"/>
              </a:ln>
              <a:solidFill>
                <a:srgbClr val="FFFFFF"/>
              </a:solidFill>
              <a:effectLst>
                <a:glow rad="63500">
                  <a:schemeClr val="accent2">
                    <a:satMod val="175000"/>
                    <a:alpha val="40000"/>
                  </a:schemeClr>
                </a:glow>
                <a:outerShdw blurRad="63500" dir="3600000" algn="tl" rotWithShape="0">
                  <a:srgbClr val="000000">
                    <a:alpha val="70000"/>
                  </a:srgbClr>
                </a:outerShdw>
              </a:effectLst>
            </a:endParaRPr>
          </a:p>
        </p:txBody>
      </p:sp>
      <p:pic>
        <p:nvPicPr>
          <p:cNvPr id="3" name="Picture 2" descr="D:\Documents\VICTOR\PICTURES_FOR_POWER_POINTS\Oxygen Art\BlessedName_Soft_Edge.png"/>
          <p:cNvPicPr>
            <a:picLocks noChangeAspect="1" noChangeArrowheads="1"/>
          </p:cNvPicPr>
          <p:nvPr/>
        </p:nvPicPr>
        <p:blipFill>
          <a:blip r:embed="rId3" cstate="print"/>
          <a:srcRect/>
          <a:stretch>
            <a:fillRect/>
          </a:stretch>
        </p:blipFill>
        <p:spPr bwMode="auto">
          <a:xfrm>
            <a:off x="6786579" y="4163791"/>
            <a:ext cx="2357454" cy="2694233"/>
          </a:xfrm>
          <a:prstGeom prst="rect">
            <a:avLst/>
          </a:prstGeom>
          <a:noFill/>
        </p:spPr>
      </p:pic>
      <p:sp>
        <p:nvSpPr>
          <p:cNvPr id="4" name="Title 3"/>
          <p:cNvSpPr txBox="1">
            <a:spLocks/>
          </p:cNvSpPr>
          <p:nvPr/>
        </p:nvSpPr>
        <p:spPr>
          <a:xfrm>
            <a:off x="7000892" y="6429396"/>
            <a:ext cx="2143108" cy="428604"/>
          </a:xfrm>
          <a:prstGeom prst="rect">
            <a:avLst/>
          </a:prstGeom>
        </p:spPr>
        <p:txBody>
          <a:bodyPr>
            <a:noAutofit/>
            <a:scene3d>
              <a:camera prst="orthographicFront">
                <a:rot lat="0" lon="0" rev="0"/>
              </a:camera>
              <a:lightRig rig="glow" dir="t">
                <a:rot lat="0" lon="0" rev="3600000"/>
              </a:lightRig>
            </a:scene3d>
            <a:sp3d extrusionH="57150" prstMaterial="softEdge">
              <a:bevelT w="29210" h="16510" prst="slope"/>
              <a:contourClr>
                <a:schemeClr val="accent4">
                  <a:alpha val="95000"/>
                </a:schemeClr>
              </a:contourClr>
            </a:sp3d>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NZ" sz="2400" b="1" i="0" u="none" strike="noStrike" kern="1200" cap="none" spc="0" normalizeH="0" baseline="0" noProof="0">
                <a:ln>
                  <a:solidFill>
                    <a:schemeClr val="bg1">
                      <a:lumMod val="95000"/>
                    </a:schemeClr>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glow rad="101600">
                    <a:srgbClr val="C00000">
                      <a:alpha val="60000"/>
                    </a:srgbClr>
                  </a:glow>
                  <a:outerShdw blurRad="88000" dist="50800" dir="5040000" algn="tl">
                    <a:schemeClr val="accent4">
                      <a:tint val="80000"/>
                      <a:satMod val="250000"/>
                      <a:alpha val="45000"/>
                    </a:schemeClr>
                  </a:outerShdw>
                </a:effectLst>
                <a:uLnTx/>
                <a:uFillTx/>
                <a:latin typeface="+mj-lt"/>
                <a:ea typeface="+mj-ea"/>
                <a:cs typeface="+mj-cs"/>
              </a:rPr>
              <a:t>In Christ Alone</a:t>
            </a:r>
            <a:endParaRPr kumimoji="0" lang="en-US" sz="2400" b="1" i="0" u="none" strike="noStrike" kern="1200" cap="none" spc="0" normalizeH="0" baseline="0" noProof="0" dirty="0">
              <a:ln>
                <a:solidFill>
                  <a:schemeClr val="bg1">
                    <a:lumMod val="95000"/>
                  </a:schemeClr>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glow rad="101600">
                  <a:srgbClr val="C00000">
                    <a:alpha val="60000"/>
                  </a:srgbClr>
                </a:glow>
                <a:outerShdw blurRad="88000" dist="50800" dir="5040000" algn="tl">
                  <a:schemeClr val="accent4">
                    <a:tint val="80000"/>
                    <a:satMod val="250000"/>
                    <a:alpha val="45000"/>
                  </a:schemeClr>
                </a:outerShdw>
              </a:effectLst>
              <a:uLnTx/>
              <a:uFillTx/>
              <a:latin typeface="+mj-lt"/>
              <a:ea typeface="+mj-ea"/>
              <a:cs typeface="+mj-cs"/>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D:\Documents\VICTOR\PICTURES_FOR_POWER_POINTS\Oxygen Art\BlessedName_Soft_Edge.png"/>
          <p:cNvPicPr>
            <a:picLocks noChangeAspect="1" noChangeArrowheads="1"/>
          </p:cNvPicPr>
          <p:nvPr/>
        </p:nvPicPr>
        <p:blipFill>
          <a:blip r:embed="rId3" cstate="print"/>
          <a:srcRect/>
          <a:stretch>
            <a:fillRect/>
          </a:stretch>
        </p:blipFill>
        <p:spPr bwMode="auto">
          <a:xfrm>
            <a:off x="6786579" y="4163791"/>
            <a:ext cx="2357454" cy="2694233"/>
          </a:xfrm>
          <a:prstGeom prst="rect">
            <a:avLst/>
          </a:prstGeom>
          <a:noFill/>
        </p:spPr>
      </p:pic>
      <p:sp>
        <p:nvSpPr>
          <p:cNvPr id="4" name="Title 3"/>
          <p:cNvSpPr txBox="1">
            <a:spLocks/>
          </p:cNvSpPr>
          <p:nvPr/>
        </p:nvSpPr>
        <p:spPr>
          <a:xfrm>
            <a:off x="7000892" y="6429396"/>
            <a:ext cx="2143108" cy="428604"/>
          </a:xfrm>
          <a:prstGeom prst="rect">
            <a:avLst/>
          </a:prstGeom>
        </p:spPr>
        <p:txBody>
          <a:bodyPr>
            <a:noAutofit/>
            <a:scene3d>
              <a:camera prst="orthographicFront">
                <a:rot lat="0" lon="0" rev="0"/>
              </a:camera>
              <a:lightRig rig="glow" dir="t">
                <a:rot lat="0" lon="0" rev="3600000"/>
              </a:lightRig>
            </a:scene3d>
            <a:sp3d extrusionH="57150" prstMaterial="softEdge">
              <a:bevelT w="29210" h="16510" prst="slope"/>
              <a:contourClr>
                <a:schemeClr val="accent4">
                  <a:alpha val="95000"/>
                </a:schemeClr>
              </a:contourClr>
            </a:sp3d>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NZ" sz="2400" b="1" i="0" u="none" strike="noStrike" kern="1200" cap="none" spc="0" normalizeH="0" baseline="0" noProof="0">
                <a:ln>
                  <a:solidFill>
                    <a:schemeClr val="bg1">
                      <a:lumMod val="95000"/>
                    </a:schemeClr>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glow rad="101600">
                    <a:srgbClr val="C00000">
                      <a:alpha val="60000"/>
                    </a:srgbClr>
                  </a:glow>
                  <a:outerShdw blurRad="88000" dist="50800" dir="5040000" algn="tl">
                    <a:schemeClr val="accent4">
                      <a:tint val="80000"/>
                      <a:satMod val="250000"/>
                      <a:alpha val="45000"/>
                    </a:schemeClr>
                  </a:outerShdw>
                </a:effectLst>
                <a:uLnTx/>
                <a:uFillTx/>
                <a:latin typeface="+mj-lt"/>
                <a:ea typeface="+mj-ea"/>
                <a:cs typeface="+mj-cs"/>
              </a:rPr>
              <a:t>In Christ Alone</a:t>
            </a:r>
            <a:endParaRPr kumimoji="0" lang="en-US" sz="2400" b="1" i="0" u="none" strike="noStrike" kern="1200" cap="none" spc="0" normalizeH="0" baseline="0" noProof="0" dirty="0">
              <a:ln>
                <a:solidFill>
                  <a:schemeClr val="bg1">
                    <a:lumMod val="95000"/>
                  </a:schemeClr>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glow rad="101600">
                  <a:srgbClr val="C00000">
                    <a:alpha val="60000"/>
                  </a:srgbClr>
                </a:glow>
                <a:outerShdw blurRad="88000" dist="50800" dir="5040000" algn="tl">
                  <a:schemeClr val="accent4">
                    <a:tint val="80000"/>
                    <a:satMod val="250000"/>
                    <a:alpha val="45000"/>
                  </a:schemeClr>
                </a:outerShdw>
              </a:effectLst>
              <a:uLnTx/>
              <a:uFillTx/>
              <a:latin typeface="+mj-lt"/>
              <a:ea typeface="+mj-ea"/>
              <a:cs typeface="+mj-cs"/>
            </a:endParaRPr>
          </a:p>
        </p:txBody>
      </p:sp>
      <p:sp>
        <p:nvSpPr>
          <p:cNvPr id="5" name="Title 1"/>
          <p:cNvSpPr txBox="1">
            <a:spLocks/>
          </p:cNvSpPr>
          <p:nvPr/>
        </p:nvSpPr>
        <p:spPr>
          <a:xfrm>
            <a:off x="0" y="500050"/>
            <a:ext cx="9144000" cy="1143000"/>
          </a:xfrm>
          <a:prstGeom prst="rect">
            <a:avLst/>
          </a:prstGeom>
        </p:spPr>
        <p:txBody>
          <a:bodyPr>
            <a:noAutofit/>
          </a:bodyPr>
          <a:lstStyle/>
          <a:p>
            <a:pPr lvl="0">
              <a:buFont typeface="Arial" pitchFamily="34" charset="0"/>
              <a:buChar char="•"/>
            </a:pPr>
            <a:r>
              <a:rPr lang="en-NZ" sz="2800"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By setting us free from sin,</a:t>
            </a:r>
          </a:p>
          <a:p>
            <a:pPr lvl="1">
              <a:buFont typeface="Arial" pitchFamily="34" charset="0"/>
              <a:buChar char="•"/>
            </a:pPr>
            <a:r>
              <a:rPr lang="en-US" sz="2800" dirty="0">
                <a:ln w="18415" cmpd="sng">
                  <a:solidFill>
                    <a:srgbClr val="FFFFFF"/>
                  </a:solidFill>
                  <a:prstDash val="solid"/>
                </a:ln>
                <a:solidFill>
                  <a:srgbClr val="FFFFFF"/>
                </a:solidFill>
                <a:effectLst>
                  <a:outerShdw blurRad="63500" dir="3600000" algn="tl" rotWithShape="0">
                    <a:srgbClr val="000000">
                      <a:alpha val="70000"/>
                    </a:srgbClr>
                  </a:outerShdw>
                </a:effectLst>
              </a:rPr>
              <a:t>“…</a:t>
            </a:r>
            <a:r>
              <a:rPr lang="en-US" sz="2800" i="1" dirty="0">
                <a:ln w="18415" cmpd="sng">
                  <a:solidFill>
                    <a:srgbClr val="FFFFFF"/>
                  </a:solidFill>
                  <a:prstDash val="solid"/>
                </a:ln>
                <a:solidFill>
                  <a:srgbClr val="FFFFFF"/>
                </a:solidFill>
                <a:effectLst>
                  <a:outerShdw blurRad="63500" dir="3600000" algn="tl" rotWithShape="0">
                    <a:srgbClr val="000000">
                      <a:alpha val="70000"/>
                    </a:srgbClr>
                  </a:outerShdw>
                </a:effectLst>
              </a:rPr>
              <a:t>if the Son sets you free, you will be free indeed</a:t>
            </a:r>
            <a:r>
              <a:rPr lang="en-US" sz="2800" dirty="0">
                <a:ln w="18415" cmpd="sng">
                  <a:solidFill>
                    <a:srgbClr val="FFFFFF"/>
                  </a:solidFill>
                  <a:prstDash val="solid"/>
                </a:ln>
                <a:solidFill>
                  <a:srgbClr val="FFFFFF"/>
                </a:solidFill>
                <a:effectLst>
                  <a:outerShdw blurRad="63500" dir="3600000" algn="tl" rotWithShape="0">
                    <a:srgbClr val="000000">
                      <a:alpha val="70000"/>
                    </a:srgbClr>
                  </a:outerShdw>
                </a:effectLst>
              </a:rPr>
              <a:t>.” 								John 8:36</a:t>
            </a:r>
          </a:p>
          <a:p>
            <a:pPr lvl="1"/>
            <a:endParaRPr lang="en-US" sz="28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p>
            <a:pPr lvl="0">
              <a:buFont typeface="Arial" pitchFamily="34" charset="0"/>
              <a:buChar char="•"/>
            </a:pPr>
            <a:r>
              <a:rPr lang="en-US" sz="2800"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He produces the fruit of righteousness in us,</a:t>
            </a:r>
          </a:p>
          <a:p>
            <a:pPr lvl="1">
              <a:buFont typeface="Arial" pitchFamily="34" charset="0"/>
              <a:buChar char="•"/>
            </a:pPr>
            <a:r>
              <a:rPr lang="en-US" sz="2800" dirty="0">
                <a:ln w="18415" cmpd="sng">
                  <a:solidFill>
                    <a:srgbClr val="FFFFFF"/>
                  </a:solidFill>
                  <a:prstDash val="solid"/>
                </a:ln>
                <a:solidFill>
                  <a:srgbClr val="FFFFFF"/>
                </a:solidFill>
                <a:effectLst>
                  <a:outerShdw blurRad="63500" dir="3600000" algn="tl" rotWithShape="0">
                    <a:srgbClr val="000000">
                      <a:alpha val="70000"/>
                    </a:srgbClr>
                  </a:outerShdw>
                </a:effectLst>
              </a:rPr>
              <a:t>“…</a:t>
            </a:r>
            <a:r>
              <a:rPr lang="en-US" sz="2800" i="1" dirty="0">
                <a:ln w="18415" cmpd="sng">
                  <a:solidFill>
                    <a:srgbClr val="FFFFFF"/>
                  </a:solidFill>
                  <a:prstDash val="solid"/>
                </a:ln>
                <a:solidFill>
                  <a:srgbClr val="FFFFFF"/>
                </a:solidFill>
                <a:effectLst>
                  <a:outerShdw blurRad="63500" dir="3600000" algn="tl" rotWithShape="0">
                    <a:srgbClr val="000000">
                      <a:alpha val="70000"/>
                    </a:srgbClr>
                  </a:outerShdw>
                </a:effectLst>
              </a:rPr>
              <a:t>the fruit of the Spirit </a:t>
            </a:r>
            <a:r>
              <a:rPr lang="en-US" sz="2800" dirty="0">
                <a:ln w="18415" cmpd="sng">
                  <a:solidFill>
                    <a:srgbClr val="FFFFFF"/>
                  </a:solidFill>
                  <a:prstDash val="solid"/>
                </a:ln>
                <a:solidFill>
                  <a:srgbClr val="FFFFFF"/>
                </a:solidFill>
                <a:effectLst>
                  <a:outerShdw blurRad="63500" dir="3600000" algn="tl" rotWithShape="0">
                    <a:srgbClr val="000000">
                      <a:alpha val="70000"/>
                    </a:srgbClr>
                  </a:outerShdw>
                </a:effectLst>
              </a:rPr>
              <a:t>[not our effort] </a:t>
            </a:r>
            <a:r>
              <a:rPr lang="en-US" sz="2800" i="1" dirty="0">
                <a:ln w="18415" cmpd="sng">
                  <a:solidFill>
                    <a:srgbClr val="FFFFFF"/>
                  </a:solidFill>
                  <a:prstDash val="solid"/>
                </a:ln>
                <a:solidFill>
                  <a:srgbClr val="FFFFFF"/>
                </a:solidFill>
                <a:effectLst>
                  <a:outerShdw blurRad="63500" dir="3600000" algn="tl" rotWithShape="0">
                    <a:srgbClr val="000000">
                      <a:alpha val="70000"/>
                    </a:srgbClr>
                  </a:outerShdw>
                </a:effectLst>
              </a:rPr>
              <a:t>is love, joy, peace, patience, kindness, goodness, faithfulness, gentleness and self-control. Against such things there is no law</a:t>
            </a:r>
            <a:r>
              <a:rPr lang="en-US" sz="2800" dirty="0">
                <a:ln w="18415" cmpd="sng">
                  <a:solidFill>
                    <a:srgbClr val="FFFFFF"/>
                  </a:solidFill>
                  <a:prstDash val="solid"/>
                </a:ln>
                <a:solidFill>
                  <a:srgbClr val="FFFFFF"/>
                </a:solidFill>
                <a:effectLst>
                  <a:outerShdw blurRad="63500" dir="3600000" algn="tl" rotWithShape="0">
                    <a:srgbClr val="000000">
                      <a:alpha val="70000"/>
                    </a:srgbClr>
                  </a:outerShdw>
                </a:effectLst>
              </a:rPr>
              <a:t>.” 								Galatians 5:22-23</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D:\Documents\VICTOR\PICTURES_FOR_POWER_POINTS\Oxygen Art\BlessedName_Soft_Edge.png"/>
          <p:cNvPicPr>
            <a:picLocks noChangeAspect="1" noChangeArrowheads="1"/>
          </p:cNvPicPr>
          <p:nvPr/>
        </p:nvPicPr>
        <p:blipFill>
          <a:blip r:embed="rId3" cstate="print"/>
          <a:srcRect/>
          <a:stretch>
            <a:fillRect/>
          </a:stretch>
        </p:blipFill>
        <p:spPr bwMode="auto">
          <a:xfrm>
            <a:off x="6786579" y="4163791"/>
            <a:ext cx="2357454" cy="2694233"/>
          </a:xfrm>
          <a:prstGeom prst="rect">
            <a:avLst/>
          </a:prstGeom>
          <a:noFill/>
        </p:spPr>
      </p:pic>
      <p:sp>
        <p:nvSpPr>
          <p:cNvPr id="4" name="Title 3"/>
          <p:cNvSpPr txBox="1">
            <a:spLocks/>
          </p:cNvSpPr>
          <p:nvPr/>
        </p:nvSpPr>
        <p:spPr>
          <a:xfrm>
            <a:off x="7000892" y="6429396"/>
            <a:ext cx="2143108" cy="428604"/>
          </a:xfrm>
          <a:prstGeom prst="rect">
            <a:avLst/>
          </a:prstGeom>
        </p:spPr>
        <p:txBody>
          <a:bodyPr>
            <a:noAutofit/>
            <a:scene3d>
              <a:camera prst="orthographicFront">
                <a:rot lat="0" lon="0" rev="0"/>
              </a:camera>
              <a:lightRig rig="glow" dir="t">
                <a:rot lat="0" lon="0" rev="3600000"/>
              </a:lightRig>
            </a:scene3d>
            <a:sp3d extrusionH="57150" prstMaterial="softEdge">
              <a:bevelT w="29210" h="16510" prst="slope"/>
              <a:contourClr>
                <a:schemeClr val="accent4">
                  <a:alpha val="95000"/>
                </a:schemeClr>
              </a:contourClr>
            </a:sp3d>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NZ" sz="2400" b="1" i="0" u="none" strike="noStrike" kern="1200" cap="none" spc="0" normalizeH="0" baseline="0" noProof="0">
                <a:ln>
                  <a:solidFill>
                    <a:schemeClr val="bg1">
                      <a:lumMod val="95000"/>
                    </a:schemeClr>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glow rad="101600">
                    <a:srgbClr val="C00000">
                      <a:alpha val="60000"/>
                    </a:srgbClr>
                  </a:glow>
                  <a:outerShdw blurRad="88000" dist="50800" dir="5040000" algn="tl">
                    <a:schemeClr val="accent4">
                      <a:tint val="80000"/>
                      <a:satMod val="250000"/>
                      <a:alpha val="45000"/>
                    </a:schemeClr>
                  </a:outerShdw>
                </a:effectLst>
                <a:uLnTx/>
                <a:uFillTx/>
                <a:latin typeface="+mj-lt"/>
                <a:ea typeface="+mj-ea"/>
                <a:cs typeface="+mj-cs"/>
              </a:rPr>
              <a:t>In Christ Alone</a:t>
            </a:r>
            <a:endParaRPr kumimoji="0" lang="en-US" sz="2400" b="1" i="0" u="none" strike="noStrike" kern="1200" cap="none" spc="0" normalizeH="0" baseline="0" noProof="0" dirty="0">
              <a:ln>
                <a:solidFill>
                  <a:schemeClr val="bg1">
                    <a:lumMod val="95000"/>
                  </a:schemeClr>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glow rad="101600">
                  <a:srgbClr val="C00000">
                    <a:alpha val="60000"/>
                  </a:srgbClr>
                </a:glow>
                <a:outerShdw blurRad="88000" dist="50800" dir="5040000" algn="tl">
                  <a:schemeClr val="accent4">
                    <a:tint val="80000"/>
                    <a:satMod val="250000"/>
                    <a:alpha val="45000"/>
                  </a:schemeClr>
                </a:outerShdw>
              </a:effectLst>
              <a:uLnTx/>
              <a:uFillTx/>
              <a:latin typeface="+mj-lt"/>
              <a:ea typeface="+mj-ea"/>
              <a:cs typeface="+mj-cs"/>
            </a:endParaRPr>
          </a:p>
        </p:txBody>
      </p:sp>
      <p:sp>
        <p:nvSpPr>
          <p:cNvPr id="5" name="Title 1"/>
          <p:cNvSpPr txBox="1">
            <a:spLocks/>
          </p:cNvSpPr>
          <p:nvPr/>
        </p:nvSpPr>
        <p:spPr>
          <a:xfrm>
            <a:off x="0" y="214298"/>
            <a:ext cx="9144000" cy="1143000"/>
          </a:xfrm>
          <a:prstGeom prst="rect">
            <a:avLst/>
          </a:prstGeom>
        </p:spPr>
        <p:txBody>
          <a:bodyPr>
            <a:noAutofit/>
          </a:bodyPr>
          <a:lstStyle/>
          <a:p>
            <a:pPr lvl="1"/>
            <a:endParaRPr lang="en-US" sz="28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p>
            <a:pPr lvl="0">
              <a:buFont typeface="Arial" pitchFamily="34" charset="0"/>
              <a:buChar char="•"/>
            </a:pPr>
            <a:r>
              <a:rPr lang="en-US" sz="2800"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So we can grow spiritually into the likeness of His Character,</a:t>
            </a:r>
          </a:p>
          <a:p>
            <a:pPr lvl="1">
              <a:buFont typeface="Arial" pitchFamily="34" charset="0"/>
              <a:buChar char="•"/>
            </a:pPr>
            <a:r>
              <a:rPr lang="en-US" sz="2800" dirty="0">
                <a:ln w="18415" cmpd="sng">
                  <a:solidFill>
                    <a:srgbClr val="FFFFFF"/>
                  </a:solidFill>
                  <a:prstDash val="solid"/>
                </a:ln>
                <a:solidFill>
                  <a:srgbClr val="FFFFFF"/>
                </a:solidFill>
                <a:effectLst>
                  <a:outerShdw blurRad="63500" dir="3600000" algn="tl" rotWithShape="0">
                    <a:srgbClr val="000000">
                      <a:alpha val="70000"/>
                    </a:srgbClr>
                  </a:outerShdw>
                </a:effectLst>
              </a:rPr>
              <a:t>“…</a:t>
            </a:r>
            <a:r>
              <a:rPr lang="en-US" sz="2800" i="1" dirty="0">
                <a:ln w="18415" cmpd="sng">
                  <a:solidFill>
                    <a:srgbClr val="FFFFFF"/>
                  </a:solidFill>
                  <a:prstDash val="solid"/>
                </a:ln>
                <a:solidFill>
                  <a:srgbClr val="FFFFFF"/>
                </a:solidFill>
                <a:effectLst>
                  <a:outerShdw blurRad="63500" dir="3600000" algn="tl" rotWithShape="0">
                    <a:srgbClr val="000000">
                      <a:alpha val="70000"/>
                    </a:srgbClr>
                  </a:outerShdw>
                </a:effectLst>
              </a:rPr>
              <a:t>until we all reach unity in the faith and in the knowledge of the Son of God and become mature, attaining to the whole measure of the fullness of Christ</a:t>
            </a:r>
            <a:r>
              <a:rPr lang="en-US" sz="2800" dirty="0">
                <a:ln w="18415" cmpd="sng">
                  <a:solidFill>
                    <a:srgbClr val="FFFFFF"/>
                  </a:solidFill>
                  <a:prstDash val="solid"/>
                </a:ln>
                <a:solidFill>
                  <a:srgbClr val="FFFFFF"/>
                </a:solidFill>
                <a:effectLst>
                  <a:outerShdw blurRad="63500" dir="3600000" algn="tl" rotWithShape="0">
                    <a:srgbClr val="000000">
                      <a:alpha val="70000"/>
                    </a:srgbClr>
                  </a:outerShdw>
                </a:effectLst>
              </a:rPr>
              <a:t>.” 						Ephesians 4:13,</a:t>
            </a:r>
          </a:p>
          <a:p>
            <a:pPr lvl="1"/>
            <a:endParaRPr lang="en-US" sz="28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p>
            <a:pPr lvl="0">
              <a:buFont typeface="Arial" pitchFamily="34" charset="0"/>
              <a:buChar char="•"/>
            </a:pPr>
            <a:r>
              <a:rPr lang="en-US" sz="2800"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Which brings us to the ultimate goal of salvation – to know God, [not about God]</a:t>
            </a:r>
          </a:p>
          <a:p>
            <a:pPr lvl="1">
              <a:buFont typeface="Arial" pitchFamily="34" charset="0"/>
              <a:buChar char="•"/>
            </a:pPr>
            <a:r>
              <a:rPr lang="en-US" sz="2800" dirty="0">
                <a:ln w="18415" cmpd="sng">
                  <a:solidFill>
                    <a:srgbClr val="FFFFFF"/>
                  </a:solidFill>
                  <a:prstDash val="solid"/>
                </a:ln>
                <a:solidFill>
                  <a:srgbClr val="FFFFFF"/>
                </a:solidFill>
                <a:effectLst>
                  <a:outerShdw blurRad="63500" dir="3600000" algn="tl" rotWithShape="0">
                    <a:srgbClr val="000000">
                      <a:alpha val="70000"/>
                    </a:srgbClr>
                  </a:outerShdw>
                </a:effectLst>
              </a:rPr>
              <a:t>“</a:t>
            </a:r>
            <a:r>
              <a:rPr lang="en-US" sz="2800" i="1" dirty="0">
                <a:ln w="18415" cmpd="sng">
                  <a:solidFill>
                    <a:srgbClr val="FFFFFF"/>
                  </a:solidFill>
                  <a:prstDash val="solid"/>
                </a:ln>
                <a:solidFill>
                  <a:srgbClr val="FFFFFF"/>
                </a:solidFill>
                <a:effectLst>
                  <a:outerShdw blurRad="63500" dir="3600000" algn="tl" rotWithShape="0">
                    <a:srgbClr val="000000">
                      <a:alpha val="70000"/>
                    </a:srgbClr>
                  </a:outerShdw>
                </a:effectLst>
              </a:rPr>
              <a:t>Now this is eternal life: that they may know you, the only true God, and Jesus Christ, whom you have sent</a:t>
            </a:r>
            <a:r>
              <a:rPr lang="en-US" sz="2800" dirty="0">
                <a:ln w="18415" cmpd="sng">
                  <a:solidFill>
                    <a:srgbClr val="FFFFFF"/>
                  </a:solidFill>
                  <a:prstDash val="solid"/>
                </a:ln>
                <a:solidFill>
                  <a:srgbClr val="FFFFFF"/>
                </a:solidFill>
                <a:effectLst>
                  <a:outerShdw blurRad="63500" dir="3600000" algn="tl" rotWithShape="0">
                    <a:srgbClr val="000000">
                      <a:alpha val="70000"/>
                    </a:srgbClr>
                  </a:outerShdw>
                </a:effectLst>
              </a:rPr>
              <a:t>.” 							John 17:3</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D:\Documents\VICTOR\PICTURES_FOR_POWER_POINTS\Oxygen Art\BlessedName_Soft_Edge.png"/>
          <p:cNvPicPr>
            <a:picLocks noChangeAspect="1" noChangeArrowheads="1"/>
          </p:cNvPicPr>
          <p:nvPr/>
        </p:nvPicPr>
        <p:blipFill>
          <a:blip r:embed="rId3" cstate="print"/>
          <a:srcRect/>
          <a:stretch>
            <a:fillRect/>
          </a:stretch>
        </p:blipFill>
        <p:spPr bwMode="auto">
          <a:xfrm>
            <a:off x="6786579" y="4163791"/>
            <a:ext cx="2357454" cy="2694233"/>
          </a:xfrm>
          <a:prstGeom prst="rect">
            <a:avLst/>
          </a:prstGeom>
          <a:noFill/>
        </p:spPr>
      </p:pic>
      <p:sp>
        <p:nvSpPr>
          <p:cNvPr id="4" name="Title 3"/>
          <p:cNvSpPr txBox="1">
            <a:spLocks/>
          </p:cNvSpPr>
          <p:nvPr/>
        </p:nvSpPr>
        <p:spPr>
          <a:xfrm>
            <a:off x="7000892" y="6429396"/>
            <a:ext cx="2143108" cy="428604"/>
          </a:xfrm>
          <a:prstGeom prst="rect">
            <a:avLst/>
          </a:prstGeom>
        </p:spPr>
        <p:txBody>
          <a:bodyPr>
            <a:noAutofit/>
            <a:scene3d>
              <a:camera prst="orthographicFront">
                <a:rot lat="0" lon="0" rev="0"/>
              </a:camera>
              <a:lightRig rig="glow" dir="t">
                <a:rot lat="0" lon="0" rev="3600000"/>
              </a:lightRig>
            </a:scene3d>
            <a:sp3d extrusionH="57150" prstMaterial="softEdge">
              <a:bevelT w="29210" h="16510" prst="slope"/>
              <a:contourClr>
                <a:schemeClr val="accent4">
                  <a:alpha val="95000"/>
                </a:schemeClr>
              </a:contourClr>
            </a:sp3d>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NZ" sz="2400" b="1" i="0" u="none" strike="noStrike" kern="1200" cap="none" spc="0" normalizeH="0" baseline="0" noProof="0">
                <a:ln>
                  <a:solidFill>
                    <a:schemeClr val="bg1">
                      <a:lumMod val="95000"/>
                    </a:schemeClr>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glow rad="101600">
                    <a:srgbClr val="C00000">
                      <a:alpha val="60000"/>
                    </a:srgbClr>
                  </a:glow>
                  <a:outerShdw blurRad="88000" dist="50800" dir="5040000" algn="tl">
                    <a:schemeClr val="accent4">
                      <a:tint val="80000"/>
                      <a:satMod val="250000"/>
                      <a:alpha val="45000"/>
                    </a:schemeClr>
                  </a:outerShdw>
                </a:effectLst>
                <a:uLnTx/>
                <a:uFillTx/>
                <a:latin typeface="+mj-lt"/>
                <a:ea typeface="+mj-ea"/>
                <a:cs typeface="+mj-cs"/>
              </a:rPr>
              <a:t>In Christ Alone</a:t>
            </a:r>
            <a:endParaRPr kumimoji="0" lang="en-US" sz="2400" b="1" i="0" u="none" strike="noStrike" kern="1200" cap="none" spc="0" normalizeH="0" baseline="0" noProof="0" dirty="0">
              <a:ln>
                <a:solidFill>
                  <a:schemeClr val="bg1">
                    <a:lumMod val="95000"/>
                  </a:schemeClr>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glow rad="101600">
                  <a:srgbClr val="C00000">
                    <a:alpha val="60000"/>
                  </a:srgbClr>
                </a:glow>
                <a:outerShdw blurRad="88000" dist="50800" dir="5040000" algn="tl">
                  <a:schemeClr val="accent4">
                    <a:tint val="80000"/>
                    <a:satMod val="250000"/>
                    <a:alpha val="45000"/>
                  </a:schemeClr>
                </a:outerShdw>
              </a:effectLst>
              <a:uLnTx/>
              <a:uFillTx/>
              <a:latin typeface="+mj-lt"/>
              <a:ea typeface="+mj-ea"/>
              <a:cs typeface="+mj-cs"/>
            </a:endParaRPr>
          </a:p>
        </p:txBody>
      </p:sp>
      <p:sp>
        <p:nvSpPr>
          <p:cNvPr id="5" name="Title 1"/>
          <p:cNvSpPr txBox="1">
            <a:spLocks/>
          </p:cNvSpPr>
          <p:nvPr/>
        </p:nvSpPr>
        <p:spPr>
          <a:xfrm>
            <a:off x="285720" y="214298"/>
            <a:ext cx="8858280" cy="1143000"/>
          </a:xfrm>
          <a:prstGeom prst="rect">
            <a:avLst/>
          </a:prstGeom>
        </p:spPr>
        <p:txBody>
          <a:bodyPr>
            <a:noAutofit/>
          </a:bodyPr>
          <a:lstStyle/>
          <a:p>
            <a:pPr>
              <a:lnSpc>
                <a:spcPct val="150000"/>
              </a:lnSpc>
            </a:pPr>
            <a:r>
              <a:rPr lang="en-NZ" sz="3600"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By setting us free from sin,</a:t>
            </a:r>
          </a:p>
          <a:p>
            <a:pPr lvl="0">
              <a:lnSpc>
                <a:spcPct val="150000"/>
              </a:lnSpc>
            </a:pPr>
            <a:r>
              <a:rPr lang="en-US" sz="3600"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He produces the fruit of righteousness in us,</a:t>
            </a:r>
          </a:p>
          <a:p>
            <a:pPr lvl="0">
              <a:lnSpc>
                <a:spcPct val="150000"/>
              </a:lnSpc>
            </a:pPr>
            <a:r>
              <a:rPr lang="en-US" sz="3600"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So we can grow spiritually into the likeness of His Character,</a:t>
            </a:r>
          </a:p>
          <a:p>
            <a:pPr lvl="0">
              <a:lnSpc>
                <a:spcPct val="150000"/>
              </a:lnSpc>
            </a:pPr>
            <a:r>
              <a:rPr lang="en-US" sz="3600"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Which brings us to the ultimate                         goal of salvation – </a:t>
            </a:r>
            <a:r>
              <a:rPr lang="en-US" sz="3600" dirty="0">
                <a:ln w="18415" cmpd="sng">
                  <a:solidFill>
                    <a:srgbClr val="FFFFFF"/>
                  </a:solidFill>
                  <a:prstDash val="solid"/>
                </a:ln>
                <a:solidFill>
                  <a:srgbClr val="FFFFFF"/>
                </a:solidFill>
                <a:effectLst>
                  <a:glow rad="228600">
                    <a:schemeClr val="accent2">
                      <a:satMod val="175000"/>
                      <a:alpha val="40000"/>
                    </a:schemeClr>
                  </a:glow>
                  <a:outerShdw blurRad="63500" dir="3600000" algn="tl" rotWithShape="0">
                    <a:srgbClr val="000000">
                      <a:alpha val="70000"/>
                    </a:srgbClr>
                  </a:outerShdw>
                </a:effectLst>
              </a:rPr>
              <a:t>to know God</a:t>
            </a:r>
            <a:r>
              <a:rPr lang="en-US" sz="3600"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1428736"/>
            <a:ext cx="9144000" cy="1143000"/>
          </a:xfrm>
        </p:spPr>
        <p:txBody>
          <a:bodyPr>
            <a:noAutofit/>
          </a:bodyPr>
          <a:lstStyle/>
          <a:p>
            <a:r>
              <a:rPr lang="en-NZ" sz="2800" i="1" dirty="0">
                <a:ln w="18415" cmpd="sng">
                  <a:solidFill>
                    <a:srgbClr val="FFFFFF"/>
                  </a:solidFill>
                  <a:prstDash val="solid"/>
                </a:ln>
                <a:solidFill>
                  <a:srgbClr val="FFFFFF"/>
                </a:solidFill>
                <a:effectLst>
                  <a:glow rad="63500">
                    <a:schemeClr val="accent2">
                      <a:satMod val="175000"/>
                      <a:alpha val="40000"/>
                    </a:schemeClr>
                  </a:glow>
                  <a:outerShdw blurRad="63500" dir="3600000" algn="tl" rotWithShape="0">
                    <a:srgbClr val="000000">
                      <a:alpha val="70000"/>
                    </a:srgbClr>
                  </a:outerShdw>
                </a:effectLst>
              </a:rPr>
              <a:t>All the Spiritual Disciplines we practice in our spiritual life are not the goal of our salvation they are the means of placing ourselves before God so He can transform us</a:t>
            </a:r>
            <a:r>
              <a:rPr lang="en-NZ" sz="2800" dirty="0">
                <a:ln w="18415" cmpd="sng">
                  <a:solidFill>
                    <a:srgbClr val="FFFFFF"/>
                  </a:solidFill>
                  <a:prstDash val="solid"/>
                </a:ln>
                <a:solidFill>
                  <a:srgbClr val="FFFFFF"/>
                </a:solidFill>
                <a:effectLst>
                  <a:glow rad="63500">
                    <a:schemeClr val="accent2">
                      <a:satMod val="175000"/>
                      <a:alpha val="40000"/>
                    </a:schemeClr>
                  </a:glow>
                  <a:outerShdw blurRad="63500" dir="3600000" algn="tl" rotWithShape="0">
                    <a:srgbClr val="000000">
                      <a:alpha val="70000"/>
                    </a:srgbClr>
                  </a:outerShdw>
                </a:effectLst>
              </a:rPr>
              <a:t>.</a:t>
            </a:r>
            <a:endParaRPr lang="en-US" sz="2800" dirty="0">
              <a:ln w="18415" cmpd="sng">
                <a:solidFill>
                  <a:srgbClr val="FFFFFF"/>
                </a:solidFill>
                <a:prstDash val="solid"/>
              </a:ln>
              <a:solidFill>
                <a:srgbClr val="FFFFFF"/>
              </a:solidFill>
              <a:effectLst>
                <a:glow rad="63500">
                  <a:schemeClr val="accent2">
                    <a:satMod val="175000"/>
                    <a:alpha val="40000"/>
                  </a:schemeClr>
                </a:glow>
                <a:outerShdw blurRad="63500" dir="3600000" algn="tl" rotWithShape="0">
                  <a:srgbClr val="000000">
                    <a:alpha val="70000"/>
                  </a:srgbClr>
                </a:outerShdw>
              </a:effectLst>
            </a:endParaRPr>
          </a:p>
        </p:txBody>
      </p:sp>
      <p:pic>
        <p:nvPicPr>
          <p:cNvPr id="3" name="Picture 2" descr="D:\Documents\VICTOR\PICTURES_FOR_POWER_POINTS\Oxygen Art\BlessedName_Soft_Edge.png"/>
          <p:cNvPicPr>
            <a:picLocks noChangeAspect="1" noChangeArrowheads="1"/>
          </p:cNvPicPr>
          <p:nvPr/>
        </p:nvPicPr>
        <p:blipFill>
          <a:blip r:embed="rId3" cstate="print"/>
          <a:srcRect/>
          <a:stretch>
            <a:fillRect/>
          </a:stretch>
        </p:blipFill>
        <p:spPr bwMode="auto">
          <a:xfrm>
            <a:off x="6786579" y="4163791"/>
            <a:ext cx="2357454" cy="2694233"/>
          </a:xfrm>
          <a:prstGeom prst="rect">
            <a:avLst/>
          </a:prstGeom>
          <a:noFill/>
        </p:spPr>
      </p:pic>
      <p:sp>
        <p:nvSpPr>
          <p:cNvPr id="4" name="Title 3"/>
          <p:cNvSpPr txBox="1">
            <a:spLocks/>
          </p:cNvSpPr>
          <p:nvPr/>
        </p:nvSpPr>
        <p:spPr>
          <a:xfrm>
            <a:off x="7000892" y="6429396"/>
            <a:ext cx="2143108" cy="428604"/>
          </a:xfrm>
          <a:prstGeom prst="rect">
            <a:avLst/>
          </a:prstGeom>
        </p:spPr>
        <p:txBody>
          <a:bodyPr>
            <a:noAutofit/>
            <a:scene3d>
              <a:camera prst="orthographicFront">
                <a:rot lat="0" lon="0" rev="0"/>
              </a:camera>
              <a:lightRig rig="glow" dir="t">
                <a:rot lat="0" lon="0" rev="3600000"/>
              </a:lightRig>
            </a:scene3d>
            <a:sp3d extrusionH="57150" prstMaterial="softEdge">
              <a:bevelT w="29210" h="16510" prst="slope"/>
              <a:contourClr>
                <a:schemeClr val="accent4">
                  <a:alpha val="95000"/>
                </a:schemeClr>
              </a:contourClr>
            </a:sp3d>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NZ" sz="2400" b="1" i="0" u="none" strike="noStrike" kern="1200" cap="none" spc="0" normalizeH="0" baseline="0" noProof="0">
                <a:ln>
                  <a:solidFill>
                    <a:schemeClr val="bg1">
                      <a:lumMod val="95000"/>
                    </a:schemeClr>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glow rad="101600">
                    <a:srgbClr val="C00000">
                      <a:alpha val="60000"/>
                    </a:srgbClr>
                  </a:glow>
                  <a:outerShdw blurRad="88000" dist="50800" dir="5040000" algn="tl">
                    <a:schemeClr val="accent4">
                      <a:tint val="80000"/>
                      <a:satMod val="250000"/>
                      <a:alpha val="45000"/>
                    </a:schemeClr>
                  </a:outerShdw>
                </a:effectLst>
                <a:uLnTx/>
                <a:uFillTx/>
                <a:latin typeface="+mj-lt"/>
                <a:ea typeface="+mj-ea"/>
                <a:cs typeface="+mj-cs"/>
              </a:rPr>
              <a:t>In Christ Alone</a:t>
            </a:r>
            <a:endParaRPr kumimoji="0" lang="en-US" sz="2400" b="1" i="0" u="none" strike="noStrike" kern="1200" cap="none" spc="0" normalizeH="0" baseline="0" noProof="0" dirty="0">
              <a:ln>
                <a:solidFill>
                  <a:schemeClr val="bg1">
                    <a:lumMod val="95000"/>
                  </a:schemeClr>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glow rad="101600">
                  <a:srgbClr val="C00000">
                    <a:alpha val="60000"/>
                  </a:srgbClr>
                </a:glow>
                <a:outerShdw blurRad="88000" dist="50800" dir="5040000" algn="tl">
                  <a:schemeClr val="accent4">
                    <a:tint val="80000"/>
                    <a:satMod val="250000"/>
                    <a:alpha val="45000"/>
                  </a:schemeClr>
                </a:outerShdw>
              </a:effectLst>
              <a:uLnTx/>
              <a:uFillTx/>
              <a:latin typeface="+mj-lt"/>
              <a:ea typeface="+mj-ea"/>
              <a:cs typeface="+mj-cs"/>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1428736"/>
            <a:ext cx="9144000" cy="1143000"/>
          </a:xfrm>
        </p:spPr>
        <p:txBody>
          <a:bodyPr>
            <a:noAutofit/>
          </a:bodyPr>
          <a:lstStyle/>
          <a:p>
            <a:r>
              <a:rPr lang="en-US" sz="2800" dirty="0">
                <a:ln w="18415" cmpd="sng">
                  <a:solidFill>
                    <a:srgbClr val="FFFFFF"/>
                  </a:solidFill>
                  <a:prstDash val="solid"/>
                </a:ln>
                <a:solidFill>
                  <a:srgbClr val="FFFFFF"/>
                </a:solidFill>
                <a:effectLst>
                  <a:glow rad="101600">
                    <a:schemeClr val="accent2">
                      <a:satMod val="175000"/>
                      <a:alpha val="40000"/>
                    </a:schemeClr>
                  </a:glow>
                  <a:outerShdw blurRad="63500" dir="3600000" algn="tl" rotWithShape="0">
                    <a:srgbClr val="000000">
                      <a:alpha val="70000"/>
                    </a:srgbClr>
                  </a:outerShdw>
                </a:effectLst>
              </a:rPr>
              <a:t>‘</a:t>
            </a:r>
            <a:r>
              <a:rPr lang="en-US" sz="2800" i="1" dirty="0">
                <a:ln w="18415" cmpd="sng">
                  <a:solidFill>
                    <a:srgbClr val="FFFFFF"/>
                  </a:solidFill>
                  <a:prstDash val="solid"/>
                </a:ln>
                <a:solidFill>
                  <a:srgbClr val="FFFFFF"/>
                </a:solidFill>
                <a:effectLst>
                  <a:glow rad="101600">
                    <a:schemeClr val="accent2">
                      <a:satMod val="175000"/>
                      <a:alpha val="40000"/>
                    </a:schemeClr>
                  </a:glow>
                  <a:outerShdw blurRad="63500" dir="3600000" algn="tl" rotWithShape="0">
                    <a:srgbClr val="000000">
                      <a:alpha val="70000"/>
                    </a:srgbClr>
                  </a:outerShdw>
                </a:effectLst>
              </a:rPr>
              <a:t>You CAN practice the Spiritual Disciplines without God, but you CAN’T be with God without practicing the               Spiritual Disciplines.</a:t>
            </a:r>
            <a:r>
              <a:rPr lang="en-US" sz="2800" dirty="0">
                <a:ln w="18415" cmpd="sng">
                  <a:solidFill>
                    <a:srgbClr val="FFFFFF"/>
                  </a:solidFill>
                  <a:prstDash val="solid"/>
                </a:ln>
                <a:solidFill>
                  <a:srgbClr val="FFFFFF"/>
                </a:solidFill>
                <a:effectLst>
                  <a:glow rad="101600">
                    <a:schemeClr val="accent2">
                      <a:satMod val="175000"/>
                      <a:alpha val="40000"/>
                    </a:schemeClr>
                  </a:glow>
                  <a:outerShdw blurRad="63500" dir="3600000" algn="tl" rotWithShape="0">
                    <a:srgbClr val="000000">
                      <a:alpha val="70000"/>
                    </a:srgbClr>
                  </a:outerShdw>
                </a:effectLst>
              </a:rPr>
              <a:t>’</a:t>
            </a:r>
          </a:p>
        </p:txBody>
      </p:sp>
      <p:pic>
        <p:nvPicPr>
          <p:cNvPr id="3" name="Picture 2" descr="D:\Documents\VICTOR\PICTURES_FOR_POWER_POINTS\Oxygen Art\BlessedName_Soft_Edge.png"/>
          <p:cNvPicPr>
            <a:picLocks noChangeAspect="1" noChangeArrowheads="1"/>
          </p:cNvPicPr>
          <p:nvPr/>
        </p:nvPicPr>
        <p:blipFill>
          <a:blip r:embed="rId3" cstate="print"/>
          <a:srcRect/>
          <a:stretch>
            <a:fillRect/>
          </a:stretch>
        </p:blipFill>
        <p:spPr bwMode="auto">
          <a:xfrm>
            <a:off x="6786579" y="4163791"/>
            <a:ext cx="2357454" cy="2694233"/>
          </a:xfrm>
          <a:prstGeom prst="rect">
            <a:avLst/>
          </a:prstGeom>
          <a:noFill/>
        </p:spPr>
      </p:pic>
      <p:sp>
        <p:nvSpPr>
          <p:cNvPr id="4" name="Title 3"/>
          <p:cNvSpPr txBox="1">
            <a:spLocks/>
          </p:cNvSpPr>
          <p:nvPr/>
        </p:nvSpPr>
        <p:spPr>
          <a:xfrm>
            <a:off x="7000892" y="6429396"/>
            <a:ext cx="2143108" cy="428604"/>
          </a:xfrm>
          <a:prstGeom prst="rect">
            <a:avLst/>
          </a:prstGeom>
        </p:spPr>
        <p:txBody>
          <a:bodyPr>
            <a:noAutofit/>
            <a:scene3d>
              <a:camera prst="orthographicFront">
                <a:rot lat="0" lon="0" rev="0"/>
              </a:camera>
              <a:lightRig rig="glow" dir="t">
                <a:rot lat="0" lon="0" rev="3600000"/>
              </a:lightRig>
            </a:scene3d>
            <a:sp3d extrusionH="57150" prstMaterial="softEdge">
              <a:bevelT w="29210" h="16510" prst="slope"/>
              <a:contourClr>
                <a:schemeClr val="accent4">
                  <a:alpha val="95000"/>
                </a:schemeClr>
              </a:contourClr>
            </a:sp3d>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NZ" sz="2400" b="1" i="0" u="none" strike="noStrike" kern="1200" cap="none" spc="0" normalizeH="0" baseline="0" noProof="0">
                <a:ln>
                  <a:solidFill>
                    <a:schemeClr val="bg1">
                      <a:lumMod val="95000"/>
                    </a:schemeClr>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glow rad="101600">
                    <a:srgbClr val="C00000">
                      <a:alpha val="60000"/>
                    </a:srgbClr>
                  </a:glow>
                  <a:outerShdw blurRad="88000" dist="50800" dir="5040000" algn="tl">
                    <a:schemeClr val="accent4">
                      <a:tint val="80000"/>
                      <a:satMod val="250000"/>
                      <a:alpha val="45000"/>
                    </a:schemeClr>
                  </a:outerShdw>
                </a:effectLst>
                <a:uLnTx/>
                <a:uFillTx/>
                <a:latin typeface="+mj-lt"/>
                <a:ea typeface="+mj-ea"/>
                <a:cs typeface="+mj-cs"/>
              </a:rPr>
              <a:t>In Christ Alone</a:t>
            </a:r>
            <a:endParaRPr kumimoji="0" lang="en-US" sz="2400" b="1" i="0" u="none" strike="noStrike" kern="1200" cap="none" spc="0" normalizeH="0" baseline="0" noProof="0" dirty="0">
              <a:ln>
                <a:solidFill>
                  <a:schemeClr val="bg1">
                    <a:lumMod val="95000"/>
                  </a:schemeClr>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glow rad="101600">
                  <a:srgbClr val="C00000">
                    <a:alpha val="60000"/>
                  </a:srgbClr>
                </a:glow>
                <a:outerShdw blurRad="88000" dist="50800" dir="5040000" algn="tl">
                  <a:schemeClr val="accent4">
                    <a:tint val="80000"/>
                    <a:satMod val="250000"/>
                    <a:alpha val="45000"/>
                  </a:schemeClr>
                </a:outerShdw>
              </a:effectLst>
              <a:uLnTx/>
              <a:uFillTx/>
              <a:latin typeface="+mj-lt"/>
              <a:ea typeface="+mj-ea"/>
              <a:cs typeface="+mj-cs"/>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026" name="Picture 2" descr="D:\Documents\VICTOR\PICTURES_FOR_POWER_POINTS\Oxygen Art\BlessedName_Soft_Edge.png"/>
          <p:cNvPicPr>
            <a:picLocks noChangeAspect="1" noChangeArrowheads="1"/>
          </p:cNvPicPr>
          <p:nvPr/>
        </p:nvPicPr>
        <p:blipFill>
          <a:blip r:embed="rId3" cstate="print"/>
          <a:srcRect/>
          <a:stretch>
            <a:fillRect/>
          </a:stretch>
        </p:blipFill>
        <p:spPr bwMode="auto">
          <a:xfrm>
            <a:off x="6786579" y="4163791"/>
            <a:ext cx="2357454" cy="2694233"/>
          </a:xfrm>
          <a:prstGeom prst="rect">
            <a:avLst/>
          </a:prstGeom>
          <a:noFill/>
        </p:spPr>
      </p:pic>
      <p:sp>
        <p:nvSpPr>
          <p:cNvPr id="3" name="Title 3"/>
          <p:cNvSpPr txBox="1">
            <a:spLocks/>
          </p:cNvSpPr>
          <p:nvPr/>
        </p:nvSpPr>
        <p:spPr>
          <a:xfrm>
            <a:off x="7000892" y="6429396"/>
            <a:ext cx="2143108" cy="428604"/>
          </a:xfrm>
          <a:prstGeom prst="rect">
            <a:avLst/>
          </a:prstGeom>
        </p:spPr>
        <p:txBody>
          <a:bodyPr>
            <a:noAutofit/>
            <a:scene3d>
              <a:camera prst="orthographicFront">
                <a:rot lat="0" lon="0" rev="0"/>
              </a:camera>
              <a:lightRig rig="glow" dir="t">
                <a:rot lat="0" lon="0" rev="3600000"/>
              </a:lightRig>
            </a:scene3d>
            <a:sp3d extrusionH="57150" prstMaterial="softEdge">
              <a:bevelT w="29210" h="16510" prst="slope"/>
              <a:contourClr>
                <a:schemeClr val="accent4">
                  <a:alpha val="95000"/>
                </a:schemeClr>
              </a:contourClr>
            </a:sp3d>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NZ" sz="2400" b="1" i="0" u="none" strike="noStrike" kern="1200" cap="none" spc="0" normalizeH="0" baseline="0" noProof="0">
                <a:ln>
                  <a:solidFill>
                    <a:schemeClr val="bg1">
                      <a:lumMod val="95000"/>
                    </a:schemeClr>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glow rad="101600">
                    <a:srgbClr val="C00000">
                      <a:alpha val="60000"/>
                    </a:srgbClr>
                  </a:glow>
                  <a:outerShdw blurRad="88000" dist="50800" dir="5040000" algn="tl">
                    <a:schemeClr val="accent4">
                      <a:tint val="80000"/>
                      <a:satMod val="250000"/>
                      <a:alpha val="45000"/>
                    </a:schemeClr>
                  </a:outerShdw>
                </a:effectLst>
                <a:uLnTx/>
                <a:uFillTx/>
                <a:latin typeface="+mj-lt"/>
                <a:ea typeface="+mj-ea"/>
                <a:cs typeface="+mj-cs"/>
              </a:rPr>
              <a:t>In Christ Alone</a:t>
            </a:r>
            <a:endParaRPr kumimoji="0" lang="en-US" sz="2400" b="1" i="0" u="none" strike="noStrike" kern="1200" cap="none" spc="0" normalizeH="0" baseline="0" noProof="0" dirty="0">
              <a:ln>
                <a:solidFill>
                  <a:schemeClr val="bg1">
                    <a:lumMod val="95000"/>
                  </a:schemeClr>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glow rad="101600">
                  <a:srgbClr val="C00000">
                    <a:alpha val="60000"/>
                  </a:srgbClr>
                </a:glow>
                <a:outerShdw blurRad="88000" dist="50800" dir="5040000" algn="tl">
                  <a:schemeClr val="accent4">
                    <a:tint val="80000"/>
                    <a:satMod val="250000"/>
                    <a:alpha val="45000"/>
                  </a:schemeClr>
                </a:outerShdw>
              </a:effectLst>
              <a:uLnTx/>
              <a:uFillTx/>
              <a:latin typeface="+mj-lt"/>
              <a:ea typeface="+mj-ea"/>
              <a:cs typeface="+mj-cs"/>
            </a:endParaRPr>
          </a:p>
        </p:txBody>
      </p:sp>
      <p:sp>
        <p:nvSpPr>
          <p:cNvPr id="7" name="Title 6"/>
          <p:cNvSpPr>
            <a:spLocks noGrp="1"/>
          </p:cNvSpPr>
          <p:nvPr>
            <p:ph type="title"/>
          </p:nvPr>
        </p:nvSpPr>
        <p:spPr>
          <a:xfrm>
            <a:off x="0" y="274638"/>
            <a:ext cx="9144000" cy="1143000"/>
          </a:xfrm>
        </p:spPr>
        <p:txBody>
          <a:bodyPr>
            <a:noAutofit/>
          </a:bodyPr>
          <a:lstStyle/>
          <a:p>
            <a:r>
              <a:rPr lang="en-US"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Matthew 5:20</a:t>
            </a:r>
          </a:p>
        </p:txBody>
      </p:sp>
      <p:sp>
        <p:nvSpPr>
          <p:cNvPr id="8" name="Content Placeholder 7"/>
          <p:cNvSpPr>
            <a:spLocks noGrp="1"/>
          </p:cNvSpPr>
          <p:nvPr>
            <p:ph idx="1"/>
          </p:nvPr>
        </p:nvSpPr>
        <p:spPr>
          <a:xfrm>
            <a:off x="457200" y="1600200"/>
            <a:ext cx="8686800" cy="4525963"/>
          </a:xfrm>
        </p:spPr>
        <p:txBody>
          <a:bodyPr>
            <a:normAutofit/>
          </a:bodyPr>
          <a:lstStyle/>
          <a:p>
            <a:r>
              <a:rPr lang="en-US" sz="4000"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a:t>
            </a:r>
            <a:r>
              <a:rPr lang="en-US" sz="4000" i="1"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unless your righteousness surpasses that of the Pharisees and the teachers of the law, you will certainly not enter the kingdom of heaven</a:t>
            </a:r>
            <a:r>
              <a:rPr lang="en-US" sz="4000"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a:t>
            </a:r>
            <a:endParaRPr lang="en-US" sz="5400"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1428736"/>
            <a:ext cx="9144000" cy="1143000"/>
          </a:xfrm>
        </p:spPr>
        <p:txBody>
          <a:bodyPr>
            <a:noAutofit/>
          </a:bodyPr>
          <a:lstStyle/>
          <a:p>
            <a:r>
              <a:rPr lang="en-NZ" sz="2800" i="1" dirty="0">
                <a:ln w="18415" cmpd="sng">
                  <a:solidFill>
                    <a:srgbClr val="FFFFFF"/>
                  </a:solidFill>
                  <a:prstDash val="solid"/>
                </a:ln>
                <a:solidFill>
                  <a:srgbClr val="FFFFFF"/>
                </a:solidFill>
                <a:effectLst>
                  <a:glow rad="63500">
                    <a:schemeClr val="accent2">
                      <a:satMod val="175000"/>
                      <a:alpha val="40000"/>
                    </a:schemeClr>
                  </a:glow>
                  <a:outerShdw blurRad="63500" dir="3600000" algn="tl" rotWithShape="0">
                    <a:srgbClr val="000000">
                      <a:alpha val="70000"/>
                    </a:srgbClr>
                  </a:outerShdw>
                </a:effectLst>
              </a:rPr>
              <a:t>The presence and the continual growth of the Fruit of the Holy Spirit in one’s life is the </a:t>
            </a:r>
            <a:r>
              <a:rPr lang="en-NZ" sz="2800" i="1" u="sng" dirty="0">
                <a:ln w="18415" cmpd="sng">
                  <a:solidFill>
                    <a:srgbClr val="FFFFFF"/>
                  </a:solidFill>
                  <a:prstDash val="solid"/>
                </a:ln>
                <a:solidFill>
                  <a:srgbClr val="FFFFFF"/>
                </a:solidFill>
                <a:effectLst>
                  <a:glow rad="63500">
                    <a:schemeClr val="accent2">
                      <a:satMod val="175000"/>
                      <a:alpha val="40000"/>
                    </a:schemeClr>
                  </a:glow>
                  <a:outerShdw blurRad="63500" dir="3600000" algn="tl" rotWithShape="0">
                    <a:srgbClr val="000000">
                      <a:alpha val="70000"/>
                    </a:srgbClr>
                  </a:outerShdw>
                </a:effectLst>
              </a:rPr>
              <a:t>ultimate</a:t>
            </a:r>
            <a:r>
              <a:rPr lang="en-NZ" sz="2800" i="1" dirty="0">
                <a:ln w="18415" cmpd="sng">
                  <a:solidFill>
                    <a:srgbClr val="FFFFFF"/>
                  </a:solidFill>
                  <a:prstDash val="solid"/>
                </a:ln>
                <a:solidFill>
                  <a:srgbClr val="FFFFFF"/>
                </a:solidFill>
                <a:effectLst>
                  <a:glow rad="63500">
                    <a:schemeClr val="accent2">
                      <a:satMod val="175000"/>
                      <a:alpha val="40000"/>
                    </a:schemeClr>
                  </a:glow>
                  <a:outerShdw blurRad="63500" dir="3600000" algn="tl" rotWithShape="0">
                    <a:srgbClr val="000000">
                      <a:alpha val="70000"/>
                    </a:srgbClr>
                  </a:outerShdw>
                </a:effectLst>
              </a:rPr>
              <a:t> evidence of Spiritual Growth and a relationship with God.</a:t>
            </a:r>
            <a:endParaRPr lang="en-US" sz="2800" dirty="0">
              <a:ln w="18415" cmpd="sng">
                <a:solidFill>
                  <a:srgbClr val="FFFFFF"/>
                </a:solidFill>
                <a:prstDash val="solid"/>
              </a:ln>
              <a:solidFill>
                <a:srgbClr val="FFFFFF"/>
              </a:solidFill>
              <a:effectLst>
                <a:glow rad="63500">
                  <a:schemeClr val="accent2">
                    <a:satMod val="175000"/>
                    <a:alpha val="40000"/>
                  </a:schemeClr>
                </a:glow>
                <a:outerShdw blurRad="63500" dir="3600000" algn="tl" rotWithShape="0">
                  <a:srgbClr val="000000">
                    <a:alpha val="70000"/>
                  </a:srgbClr>
                </a:outerShdw>
              </a:effectLst>
            </a:endParaRPr>
          </a:p>
        </p:txBody>
      </p:sp>
      <p:pic>
        <p:nvPicPr>
          <p:cNvPr id="3" name="Picture 2" descr="D:\Documents\VICTOR\PICTURES_FOR_POWER_POINTS\Oxygen Art\BlessedName_Soft_Edge.png"/>
          <p:cNvPicPr>
            <a:picLocks noChangeAspect="1" noChangeArrowheads="1"/>
          </p:cNvPicPr>
          <p:nvPr/>
        </p:nvPicPr>
        <p:blipFill>
          <a:blip r:embed="rId3" cstate="print"/>
          <a:srcRect/>
          <a:stretch>
            <a:fillRect/>
          </a:stretch>
        </p:blipFill>
        <p:spPr bwMode="auto">
          <a:xfrm>
            <a:off x="6786579" y="4163791"/>
            <a:ext cx="2357454" cy="2694233"/>
          </a:xfrm>
          <a:prstGeom prst="rect">
            <a:avLst/>
          </a:prstGeom>
          <a:noFill/>
        </p:spPr>
      </p:pic>
      <p:sp>
        <p:nvSpPr>
          <p:cNvPr id="4" name="Title 3"/>
          <p:cNvSpPr txBox="1">
            <a:spLocks/>
          </p:cNvSpPr>
          <p:nvPr/>
        </p:nvSpPr>
        <p:spPr>
          <a:xfrm>
            <a:off x="7000892" y="6429396"/>
            <a:ext cx="2143108" cy="428604"/>
          </a:xfrm>
          <a:prstGeom prst="rect">
            <a:avLst/>
          </a:prstGeom>
        </p:spPr>
        <p:txBody>
          <a:bodyPr>
            <a:noAutofit/>
            <a:scene3d>
              <a:camera prst="orthographicFront">
                <a:rot lat="0" lon="0" rev="0"/>
              </a:camera>
              <a:lightRig rig="glow" dir="t">
                <a:rot lat="0" lon="0" rev="3600000"/>
              </a:lightRig>
            </a:scene3d>
            <a:sp3d extrusionH="57150" prstMaterial="softEdge">
              <a:bevelT w="29210" h="16510" prst="slope"/>
              <a:contourClr>
                <a:schemeClr val="accent4">
                  <a:alpha val="95000"/>
                </a:schemeClr>
              </a:contourClr>
            </a:sp3d>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NZ" sz="2400" b="1" i="0" u="none" strike="noStrike" kern="1200" cap="none" spc="0" normalizeH="0" baseline="0" noProof="0">
                <a:ln>
                  <a:solidFill>
                    <a:schemeClr val="bg1">
                      <a:lumMod val="95000"/>
                    </a:schemeClr>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glow rad="101600">
                    <a:srgbClr val="C00000">
                      <a:alpha val="60000"/>
                    </a:srgbClr>
                  </a:glow>
                  <a:outerShdw blurRad="88000" dist="50800" dir="5040000" algn="tl">
                    <a:schemeClr val="accent4">
                      <a:tint val="80000"/>
                      <a:satMod val="250000"/>
                      <a:alpha val="45000"/>
                    </a:schemeClr>
                  </a:outerShdw>
                </a:effectLst>
                <a:uLnTx/>
                <a:uFillTx/>
                <a:latin typeface="+mj-lt"/>
                <a:ea typeface="+mj-ea"/>
                <a:cs typeface="+mj-cs"/>
              </a:rPr>
              <a:t>In Christ Alone</a:t>
            </a:r>
            <a:endParaRPr kumimoji="0" lang="en-US" sz="2400" b="1" i="0" u="none" strike="noStrike" kern="1200" cap="none" spc="0" normalizeH="0" baseline="0" noProof="0" dirty="0">
              <a:ln>
                <a:solidFill>
                  <a:schemeClr val="bg1">
                    <a:lumMod val="95000"/>
                  </a:schemeClr>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glow rad="101600">
                  <a:srgbClr val="C00000">
                    <a:alpha val="60000"/>
                  </a:srgbClr>
                </a:glow>
                <a:outerShdw blurRad="88000" dist="50800" dir="5040000" algn="tl">
                  <a:schemeClr val="accent4">
                    <a:tint val="80000"/>
                    <a:satMod val="250000"/>
                    <a:alpha val="45000"/>
                  </a:schemeClr>
                </a:outerShdw>
              </a:effectLst>
              <a:uLnTx/>
              <a:uFillTx/>
              <a:latin typeface="+mj-lt"/>
              <a:ea typeface="+mj-ea"/>
              <a:cs typeface="+mj-cs"/>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D:\Documents\VICTOR\PICTURES_FOR_POWER_POINTS\Oxygen Art\BlessedName_Soft_Edge.png"/>
          <p:cNvPicPr>
            <a:picLocks noChangeAspect="1" noChangeArrowheads="1"/>
          </p:cNvPicPr>
          <p:nvPr/>
        </p:nvPicPr>
        <p:blipFill>
          <a:blip r:embed="rId3" cstate="print"/>
          <a:srcRect/>
          <a:stretch>
            <a:fillRect/>
          </a:stretch>
        </p:blipFill>
        <p:spPr bwMode="auto">
          <a:xfrm>
            <a:off x="6786579" y="4163791"/>
            <a:ext cx="2357454" cy="2694233"/>
          </a:xfrm>
          <a:prstGeom prst="rect">
            <a:avLst/>
          </a:prstGeom>
          <a:noFill/>
        </p:spPr>
      </p:pic>
      <p:sp>
        <p:nvSpPr>
          <p:cNvPr id="4" name="Title 3"/>
          <p:cNvSpPr txBox="1">
            <a:spLocks/>
          </p:cNvSpPr>
          <p:nvPr/>
        </p:nvSpPr>
        <p:spPr>
          <a:xfrm>
            <a:off x="7000892" y="6429396"/>
            <a:ext cx="2143108" cy="428604"/>
          </a:xfrm>
          <a:prstGeom prst="rect">
            <a:avLst/>
          </a:prstGeom>
        </p:spPr>
        <p:txBody>
          <a:bodyPr>
            <a:noAutofit/>
            <a:scene3d>
              <a:camera prst="orthographicFront">
                <a:rot lat="0" lon="0" rev="0"/>
              </a:camera>
              <a:lightRig rig="glow" dir="t">
                <a:rot lat="0" lon="0" rev="3600000"/>
              </a:lightRig>
            </a:scene3d>
            <a:sp3d extrusionH="57150" prstMaterial="softEdge">
              <a:bevelT w="29210" h="16510" prst="slope"/>
              <a:contourClr>
                <a:schemeClr val="accent4">
                  <a:alpha val="95000"/>
                </a:schemeClr>
              </a:contourClr>
            </a:sp3d>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NZ" sz="2400" b="1" i="0" u="none" strike="noStrike" kern="1200" cap="none" spc="0" normalizeH="0" baseline="0" noProof="0">
                <a:ln>
                  <a:solidFill>
                    <a:schemeClr val="bg1">
                      <a:lumMod val="95000"/>
                    </a:schemeClr>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glow rad="101600">
                    <a:srgbClr val="C00000">
                      <a:alpha val="60000"/>
                    </a:srgbClr>
                  </a:glow>
                  <a:outerShdw blurRad="88000" dist="50800" dir="5040000" algn="tl">
                    <a:schemeClr val="accent4">
                      <a:tint val="80000"/>
                      <a:satMod val="250000"/>
                      <a:alpha val="45000"/>
                    </a:schemeClr>
                  </a:outerShdw>
                </a:effectLst>
                <a:uLnTx/>
                <a:uFillTx/>
                <a:latin typeface="+mj-lt"/>
                <a:ea typeface="+mj-ea"/>
                <a:cs typeface="+mj-cs"/>
              </a:rPr>
              <a:t>In Christ Alone</a:t>
            </a:r>
            <a:endParaRPr kumimoji="0" lang="en-US" sz="2400" b="1" i="0" u="none" strike="noStrike" kern="1200" cap="none" spc="0" normalizeH="0" baseline="0" noProof="0" dirty="0">
              <a:ln>
                <a:solidFill>
                  <a:schemeClr val="bg1">
                    <a:lumMod val="95000"/>
                  </a:schemeClr>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glow rad="101600">
                  <a:srgbClr val="C00000">
                    <a:alpha val="60000"/>
                  </a:srgbClr>
                </a:glow>
                <a:outerShdw blurRad="88000" dist="50800" dir="5040000" algn="tl">
                  <a:schemeClr val="accent4">
                    <a:tint val="80000"/>
                    <a:satMod val="250000"/>
                    <a:alpha val="45000"/>
                  </a:schemeClr>
                </a:outerShdw>
              </a:effectLst>
              <a:uLnTx/>
              <a:uFillTx/>
              <a:latin typeface="+mj-lt"/>
              <a:ea typeface="+mj-ea"/>
              <a:cs typeface="+mj-cs"/>
            </a:endParaRPr>
          </a:p>
        </p:txBody>
      </p:sp>
      <p:sp>
        <p:nvSpPr>
          <p:cNvPr id="5" name="Title 1"/>
          <p:cNvSpPr txBox="1">
            <a:spLocks/>
          </p:cNvSpPr>
          <p:nvPr/>
        </p:nvSpPr>
        <p:spPr>
          <a:xfrm>
            <a:off x="285720" y="214298"/>
            <a:ext cx="8858280" cy="1143000"/>
          </a:xfrm>
          <a:prstGeom prst="rect">
            <a:avLst/>
          </a:prstGeom>
        </p:spPr>
        <p:txBody>
          <a:bodyPr>
            <a:noAutofit/>
          </a:bodyPr>
          <a:lstStyle/>
          <a:p>
            <a:r>
              <a:rPr lang="en-NZ" sz="3400" i="1"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Since our goal is not to practice the Spiritual Disciplines but to know God on a personal and intimate level our focus should be on being with Jesus, not on doing the Spiritual Disciplines. If our being with Jesus by the means of the Spiritual Disciplines doesn’t produce the Fruit of the Spirit [the </a:t>
            </a:r>
            <a:r>
              <a:rPr lang="en-NZ" sz="3400" i="1" u="sng"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ultimate</a:t>
            </a:r>
            <a:r>
              <a:rPr lang="en-NZ" sz="3400" i="1"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 evidence of a relationship with God] we need to look at the attitude [condition of our heart] with which we approach them</a:t>
            </a:r>
            <a:r>
              <a:rPr lang="en-NZ" sz="3400"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a:t>
            </a:r>
            <a:endParaRPr lang="en-US" sz="3400"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026" name="Picture 2" descr="D:\Documents\VICTOR\PICTURES_FOR_POWER_POINTS\Oxygen Art\BlessedName_Soft_Edge.png"/>
          <p:cNvPicPr>
            <a:picLocks noChangeAspect="1" noChangeArrowheads="1"/>
          </p:cNvPicPr>
          <p:nvPr/>
        </p:nvPicPr>
        <p:blipFill>
          <a:blip r:embed="rId3" cstate="print"/>
          <a:srcRect/>
          <a:stretch>
            <a:fillRect/>
          </a:stretch>
        </p:blipFill>
        <p:spPr bwMode="auto">
          <a:xfrm>
            <a:off x="6786579" y="4163791"/>
            <a:ext cx="2357454" cy="2694233"/>
          </a:xfrm>
          <a:prstGeom prst="rect">
            <a:avLst/>
          </a:prstGeom>
          <a:noFill/>
        </p:spPr>
      </p:pic>
      <p:sp>
        <p:nvSpPr>
          <p:cNvPr id="3" name="Title 3"/>
          <p:cNvSpPr txBox="1">
            <a:spLocks/>
          </p:cNvSpPr>
          <p:nvPr/>
        </p:nvSpPr>
        <p:spPr>
          <a:xfrm>
            <a:off x="7000892" y="6429396"/>
            <a:ext cx="2143108" cy="428604"/>
          </a:xfrm>
          <a:prstGeom prst="rect">
            <a:avLst/>
          </a:prstGeom>
        </p:spPr>
        <p:txBody>
          <a:bodyPr>
            <a:noAutofit/>
            <a:scene3d>
              <a:camera prst="orthographicFront">
                <a:rot lat="0" lon="0" rev="0"/>
              </a:camera>
              <a:lightRig rig="glow" dir="t">
                <a:rot lat="0" lon="0" rev="3600000"/>
              </a:lightRig>
            </a:scene3d>
            <a:sp3d extrusionH="57150" prstMaterial="softEdge">
              <a:bevelT w="29210" h="16510" prst="slope"/>
              <a:contourClr>
                <a:schemeClr val="accent4">
                  <a:alpha val="95000"/>
                </a:schemeClr>
              </a:contourClr>
            </a:sp3d>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NZ" sz="2400" b="1" i="0" u="none" strike="noStrike" kern="1200" cap="none" spc="0" normalizeH="0" baseline="0" noProof="0">
                <a:ln>
                  <a:solidFill>
                    <a:schemeClr val="bg1">
                      <a:lumMod val="95000"/>
                    </a:schemeClr>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glow rad="101600">
                    <a:srgbClr val="C00000">
                      <a:alpha val="60000"/>
                    </a:srgbClr>
                  </a:glow>
                  <a:outerShdw blurRad="88000" dist="50800" dir="5040000" algn="tl">
                    <a:schemeClr val="accent4">
                      <a:tint val="80000"/>
                      <a:satMod val="250000"/>
                      <a:alpha val="45000"/>
                    </a:schemeClr>
                  </a:outerShdw>
                </a:effectLst>
                <a:uLnTx/>
                <a:uFillTx/>
                <a:latin typeface="+mj-lt"/>
                <a:ea typeface="+mj-ea"/>
                <a:cs typeface="+mj-cs"/>
              </a:rPr>
              <a:t>In Christ Alone</a:t>
            </a:r>
            <a:endParaRPr kumimoji="0" lang="en-US" sz="2400" b="1" i="0" u="none" strike="noStrike" kern="1200" cap="none" spc="0" normalizeH="0" baseline="0" noProof="0" dirty="0">
              <a:ln>
                <a:solidFill>
                  <a:schemeClr val="bg1">
                    <a:lumMod val="95000"/>
                  </a:schemeClr>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glow rad="101600">
                  <a:srgbClr val="C00000">
                    <a:alpha val="60000"/>
                  </a:srgbClr>
                </a:glow>
                <a:outerShdw blurRad="88000" dist="50800" dir="5040000" algn="tl">
                  <a:schemeClr val="accent4">
                    <a:tint val="80000"/>
                    <a:satMod val="250000"/>
                    <a:alpha val="45000"/>
                  </a:schemeClr>
                </a:outerShdw>
              </a:effectLst>
              <a:uLnTx/>
              <a:uFillTx/>
              <a:latin typeface="+mj-lt"/>
              <a:ea typeface="+mj-ea"/>
              <a:cs typeface="+mj-cs"/>
            </a:endParaRPr>
          </a:p>
        </p:txBody>
      </p:sp>
      <p:sp>
        <p:nvSpPr>
          <p:cNvPr id="7" name="Title 6"/>
          <p:cNvSpPr>
            <a:spLocks noGrp="1"/>
          </p:cNvSpPr>
          <p:nvPr>
            <p:ph type="title"/>
          </p:nvPr>
        </p:nvSpPr>
        <p:spPr>
          <a:xfrm>
            <a:off x="0" y="274638"/>
            <a:ext cx="9144000" cy="1143000"/>
          </a:xfrm>
        </p:spPr>
        <p:txBody>
          <a:bodyPr>
            <a:noAutofit/>
          </a:bodyPr>
          <a:lstStyle/>
          <a:p>
            <a:r>
              <a:rPr lang="en-US"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Hebrews 8:10</a:t>
            </a:r>
          </a:p>
        </p:txBody>
      </p:sp>
      <p:sp>
        <p:nvSpPr>
          <p:cNvPr id="8" name="Content Placeholder 7"/>
          <p:cNvSpPr>
            <a:spLocks noGrp="1"/>
          </p:cNvSpPr>
          <p:nvPr>
            <p:ph idx="1"/>
          </p:nvPr>
        </p:nvSpPr>
        <p:spPr>
          <a:xfrm>
            <a:off x="457200" y="1600200"/>
            <a:ext cx="8686800" cy="4525963"/>
          </a:xfrm>
        </p:spPr>
        <p:txBody>
          <a:bodyPr>
            <a:normAutofit/>
          </a:bodyPr>
          <a:lstStyle/>
          <a:p>
            <a:r>
              <a:rPr lang="en-US" sz="4000" i="1"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“I will put my laws in their minds and write them on their hearts. I will be their God, and they will be my people.”</a:t>
            </a:r>
            <a:endParaRPr lang="en-US" sz="4000"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026" name="Picture 2" descr="D:\Documents\VICTOR\PICTURES_FOR_POWER_POINTS\Oxygen Art\BlessedName_Soft_Edge.png"/>
          <p:cNvPicPr>
            <a:picLocks noChangeAspect="1" noChangeArrowheads="1"/>
          </p:cNvPicPr>
          <p:nvPr/>
        </p:nvPicPr>
        <p:blipFill>
          <a:blip r:embed="rId3" cstate="print"/>
          <a:srcRect/>
          <a:stretch>
            <a:fillRect/>
          </a:stretch>
        </p:blipFill>
        <p:spPr bwMode="auto">
          <a:xfrm>
            <a:off x="6786579" y="4163791"/>
            <a:ext cx="2357454" cy="2694233"/>
          </a:xfrm>
          <a:prstGeom prst="rect">
            <a:avLst/>
          </a:prstGeom>
          <a:noFill/>
        </p:spPr>
      </p:pic>
      <p:sp>
        <p:nvSpPr>
          <p:cNvPr id="3" name="Title 3"/>
          <p:cNvSpPr txBox="1">
            <a:spLocks/>
          </p:cNvSpPr>
          <p:nvPr/>
        </p:nvSpPr>
        <p:spPr>
          <a:xfrm>
            <a:off x="7000892" y="6429396"/>
            <a:ext cx="2143108" cy="428604"/>
          </a:xfrm>
          <a:prstGeom prst="rect">
            <a:avLst/>
          </a:prstGeom>
        </p:spPr>
        <p:txBody>
          <a:bodyPr>
            <a:noAutofit/>
            <a:scene3d>
              <a:camera prst="orthographicFront">
                <a:rot lat="0" lon="0" rev="0"/>
              </a:camera>
              <a:lightRig rig="glow" dir="t">
                <a:rot lat="0" lon="0" rev="3600000"/>
              </a:lightRig>
            </a:scene3d>
            <a:sp3d extrusionH="57150" prstMaterial="softEdge">
              <a:bevelT w="29210" h="16510" prst="slope"/>
              <a:contourClr>
                <a:schemeClr val="accent4">
                  <a:alpha val="95000"/>
                </a:schemeClr>
              </a:contourClr>
            </a:sp3d>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NZ" sz="2400" b="1" i="0" u="none" strike="noStrike" kern="1200" cap="none" spc="0" normalizeH="0" baseline="0" noProof="0">
                <a:ln>
                  <a:solidFill>
                    <a:schemeClr val="bg1">
                      <a:lumMod val="95000"/>
                    </a:schemeClr>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glow rad="101600">
                    <a:srgbClr val="C00000">
                      <a:alpha val="60000"/>
                    </a:srgbClr>
                  </a:glow>
                  <a:outerShdw blurRad="88000" dist="50800" dir="5040000" algn="tl">
                    <a:schemeClr val="accent4">
                      <a:tint val="80000"/>
                      <a:satMod val="250000"/>
                      <a:alpha val="45000"/>
                    </a:schemeClr>
                  </a:outerShdw>
                </a:effectLst>
                <a:uLnTx/>
                <a:uFillTx/>
                <a:latin typeface="+mj-lt"/>
                <a:ea typeface="+mj-ea"/>
                <a:cs typeface="+mj-cs"/>
              </a:rPr>
              <a:t>In Christ Alone</a:t>
            </a:r>
            <a:endParaRPr kumimoji="0" lang="en-US" sz="2400" b="1" i="0" u="none" strike="noStrike" kern="1200" cap="none" spc="0" normalizeH="0" baseline="0" noProof="0" dirty="0">
              <a:ln>
                <a:solidFill>
                  <a:schemeClr val="bg1">
                    <a:lumMod val="95000"/>
                  </a:schemeClr>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glow rad="101600">
                  <a:srgbClr val="C00000">
                    <a:alpha val="60000"/>
                  </a:srgbClr>
                </a:glow>
                <a:outerShdw blurRad="88000" dist="50800" dir="5040000" algn="tl">
                  <a:schemeClr val="accent4">
                    <a:tint val="80000"/>
                    <a:satMod val="250000"/>
                    <a:alpha val="45000"/>
                  </a:schemeClr>
                </a:outerShdw>
              </a:effectLst>
              <a:uLnTx/>
              <a:uFillTx/>
              <a:latin typeface="+mj-lt"/>
              <a:ea typeface="+mj-ea"/>
              <a:cs typeface="+mj-cs"/>
            </a:endParaRPr>
          </a:p>
        </p:txBody>
      </p:sp>
      <p:sp>
        <p:nvSpPr>
          <p:cNvPr id="4" name="Title 1"/>
          <p:cNvSpPr txBox="1">
            <a:spLocks/>
          </p:cNvSpPr>
          <p:nvPr/>
        </p:nvSpPr>
        <p:spPr>
          <a:xfrm>
            <a:off x="0" y="1785926"/>
            <a:ext cx="9144000" cy="1143000"/>
          </a:xfrm>
          <a:prstGeom prst="rect">
            <a:avLst/>
          </a:prstGeom>
        </p:spPr>
        <p:txBody>
          <a:bodyP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NZ" sz="3600" i="0" u="none" strike="noStrike" kern="1200" normalizeH="0" baseline="0" noProof="0"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uLnTx/>
                <a:uFillTx/>
                <a:latin typeface="+mj-lt"/>
                <a:ea typeface="+mj-ea"/>
                <a:cs typeface="+mj-cs"/>
              </a:rPr>
              <a:t>‘</a:t>
            </a:r>
            <a:r>
              <a:rPr kumimoji="0" lang="en-NZ" sz="3600" i="1" u="none" strike="noStrike" kern="1200" normalizeH="0" baseline="0" noProof="0"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uLnTx/>
                <a:uFillTx/>
                <a:latin typeface="+mj-lt"/>
                <a:ea typeface="+mj-ea"/>
                <a:cs typeface="+mj-cs"/>
              </a:rPr>
              <a:t>We can’t be saved and grow spiritually because we make all the effort to obey the Divine Moral Law, and yet, we can’t be saved if we live in disobedience to this Law and do not grow spiritually</a:t>
            </a:r>
            <a:r>
              <a:rPr kumimoji="0" lang="en-NZ" sz="3600" i="0" u="none" strike="noStrike" kern="1200" normalizeH="0" baseline="0" noProof="0"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uLnTx/>
                <a:uFillTx/>
                <a:latin typeface="+mj-lt"/>
                <a:ea typeface="+mj-ea"/>
                <a:cs typeface="+mj-cs"/>
              </a:rPr>
              <a:t>.’</a:t>
            </a:r>
            <a:br>
              <a:rPr kumimoji="0" lang="en-US" sz="3600" i="0" u="none" strike="noStrike" kern="1200" normalizeH="0" baseline="0" noProof="0"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uLnTx/>
                <a:uFillTx/>
                <a:latin typeface="+mj-lt"/>
                <a:ea typeface="+mj-ea"/>
                <a:cs typeface="+mj-cs"/>
              </a:rPr>
            </a:br>
            <a:endParaRPr kumimoji="0" lang="en-US" sz="3600" i="0" u="none" strike="noStrike" kern="1200" normalizeH="0" baseline="0" noProof="0"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uLnTx/>
              <a:uFillTx/>
              <a:latin typeface="+mj-lt"/>
              <a:ea typeface="+mj-ea"/>
              <a:cs typeface="+mj-cs"/>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D:\Documents\VICTOR\PICTURES_FOR_POWER_POINTS\Oxygen Art\BlessedName_Soft_Edge.png"/>
          <p:cNvPicPr>
            <a:picLocks noChangeAspect="1" noChangeArrowheads="1"/>
          </p:cNvPicPr>
          <p:nvPr/>
        </p:nvPicPr>
        <p:blipFill>
          <a:blip r:embed="rId3" cstate="print"/>
          <a:srcRect/>
          <a:stretch>
            <a:fillRect/>
          </a:stretch>
        </p:blipFill>
        <p:spPr bwMode="auto">
          <a:xfrm>
            <a:off x="6786579" y="4163791"/>
            <a:ext cx="2357454" cy="2694233"/>
          </a:xfrm>
          <a:prstGeom prst="rect">
            <a:avLst/>
          </a:prstGeom>
          <a:noFill/>
        </p:spPr>
      </p:pic>
      <p:sp>
        <p:nvSpPr>
          <p:cNvPr id="4" name="Title 3"/>
          <p:cNvSpPr txBox="1">
            <a:spLocks/>
          </p:cNvSpPr>
          <p:nvPr/>
        </p:nvSpPr>
        <p:spPr>
          <a:xfrm>
            <a:off x="7000892" y="6429396"/>
            <a:ext cx="2143108" cy="428604"/>
          </a:xfrm>
          <a:prstGeom prst="rect">
            <a:avLst/>
          </a:prstGeom>
        </p:spPr>
        <p:txBody>
          <a:bodyPr>
            <a:noAutofit/>
            <a:scene3d>
              <a:camera prst="orthographicFront">
                <a:rot lat="0" lon="0" rev="0"/>
              </a:camera>
              <a:lightRig rig="glow" dir="t">
                <a:rot lat="0" lon="0" rev="3600000"/>
              </a:lightRig>
            </a:scene3d>
            <a:sp3d extrusionH="57150" prstMaterial="softEdge">
              <a:bevelT w="29210" h="16510" prst="slope"/>
              <a:contourClr>
                <a:schemeClr val="accent4">
                  <a:alpha val="95000"/>
                </a:schemeClr>
              </a:contourClr>
            </a:sp3d>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NZ" sz="2400" b="1" i="0" u="none" strike="noStrike" kern="1200" cap="none" spc="0" normalizeH="0" baseline="0" noProof="0">
                <a:ln>
                  <a:solidFill>
                    <a:schemeClr val="bg1">
                      <a:lumMod val="95000"/>
                    </a:schemeClr>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glow rad="101600">
                    <a:srgbClr val="C00000">
                      <a:alpha val="60000"/>
                    </a:srgbClr>
                  </a:glow>
                  <a:outerShdw blurRad="88000" dist="50800" dir="5040000" algn="tl">
                    <a:schemeClr val="accent4">
                      <a:tint val="80000"/>
                      <a:satMod val="250000"/>
                      <a:alpha val="45000"/>
                    </a:schemeClr>
                  </a:outerShdw>
                </a:effectLst>
                <a:uLnTx/>
                <a:uFillTx/>
                <a:latin typeface="+mj-lt"/>
                <a:ea typeface="+mj-ea"/>
                <a:cs typeface="+mj-cs"/>
              </a:rPr>
              <a:t>In Christ Alone</a:t>
            </a:r>
            <a:endParaRPr kumimoji="0" lang="en-US" sz="2400" b="1" i="0" u="none" strike="noStrike" kern="1200" cap="none" spc="0" normalizeH="0" baseline="0" noProof="0" dirty="0">
              <a:ln>
                <a:solidFill>
                  <a:schemeClr val="bg1">
                    <a:lumMod val="95000"/>
                  </a:schemeClr>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glow rad="101600">
                  <a:srgbClr val="C00000">
                    <a:alpha val="60000"/>
                  </a:srgbClr>
                </a:glow>
                <a:outerShdw blurRad="88000" dist="50800" dir="5040000" algn="tl">
                  <a:schemeClr val="accent4">
                    <a:tint val="80000"/>
                    <a:satMod val="250000"/>
                    <a:alpha val="45000"/>
                  </a:schemeClr>
                </a:outerShdw>
              </a:effectLst>
              <a:uLnTx/>
              <a:uFillTx/>
              <a:latin typeface="+mj-lt"/>
              <a:ea typeface="+mj-ea"/>
              <a:cs typeface="+mj-cs"/>
            </a:endParaRPr>
          </a:p>
        </p:txBody>
      </p:sp>
      <p:sp>
        <p:nvSpPr>
          <p:cNvPr id="5" name="Title 1"/>
          <p:cNvSpPr txBox="1">
            <a:spLocks/>
          </p:cNvSpPr>
          <p:nvPr/>
        </p:nvSpPr>
        <p:spPr>
          <a:xfrm>
            <a:off x="285720" y="214298"/>
            <a:ext cx="8858280" cy="1143000"/>
          </a:xfrm>
          <a:prstGeom prst="rect">
            <a:avLst/>
          </a:prstGeom>
        </p:spPr>
        <p:txBody>
          <a:bodyPr>
            <a:noAutofit/>
          </a:bodyPr>
          <a:lstStyle/>
          <a:p>
            <a:r>
              <a:rPr lang="en-US" sz="3200"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a:t>
            </a:r>
            <a:r>
              <a:rPr lang="en-US" sz="3200" i="1"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Those who become new creatures in Christ Jesus will bring forth the fruits of the Spirit, "love, joy, peace, long-suffering, gentleness, goodness, faith, meekness, temperance." Galatians 5:22, 23. The things they once hated they now love, and the things they once loved they hate. The proud and self-assertive become meek and lowly in heart. The vain and supercilious become serious and unobtrusive. The drunken become sober, and the profligate pure. The vain customs and fashions of the world are laid aside</a:t>
            </a:r>
            <a:r>
              <a:rPr lang="en-US" sz="3200"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 Steps to Christ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D:\Documents\VICTOR\PICTURES_FOR_POWER_POINTS\Oxygen Art\BlessedName_Soft_Edge.png"/>
          <p:cNvPicPr>
            <a:picLocks noChangeAspect="1" noChangeArrowheads="1"/>
          </p:cNvPicPr>
          <p:nvPr/>
        </p:nvPicPr>
        <p:blipFill>
          <a:blip r:embed="rId3" cstate="print"/>
          <a:srcRect/>
          <a:stretch>
            <a:fillRect/>
          </a:stretch>
        </p:blipFill>
        <p:spPr bwMode="auto">
          <a:xfrm>
            <a:off x="6786579" y="4163791"/>
            <a:ext cx="2357454" cy="2694233"/>
          </a:xfrm>
          <a:prstGeom prst="rect">
            <a:avLst/>
          </a:prstGeom>
          <a:noFill/>
        </p:spPr>
      </p:pic>
      <p:sp>
        <p:nvSpPr>
          <p:cNvPr id="4" name="Title 3"/>
          <p:cNvSpPr txBox="1">
            <a:spLocks/>
          </p:cNvSpPr>
          <p:nvPr/>
        </p:nvSpPr>
        <p:spPr>
          <a:xfrm>
            <a:off x="7000892" y="6429396"/>
            <a:ext cx="2143108" cy="428604"/>
          </a:xfrm>
          <a:prstGeom prst="rect">
            <a:avLst/>
          </a:prstGeom>
        </p:spPr>
        <p:txBody>
          <a:bodyPr>
            <a:noAutofit/>
            <a:scene3d>
              <a:camera prst="orthographicFront">
                <a:rot lat="0" lon="0" rev="0"/>
              </a:camera>
              <a:lightRig rig="glow" dir="t">
                <a:rot lat="0" lon="0" rev="3600000"/>
              </a:lightRig>
            </a:scene3d>
            <a:sp3d extrusionH="57150" prstMaterial="softEdge">
              <a:bevelT w="29210" h="16510" prst="slope"/>
              <a:contourClr>
                <a:schemeClr val="accent4">
                  <a:alpha val="95000"/>
                </a:schemeClr>
              </a:contourClr>
            </a:sp3d>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NZ" sz="2400" b="1" i="0" u="none" strike="noStrike" kern="1200" cap="none" spc="0" normalizeH="0" baseline="0" noProof="0">
                <a:ln>
                  <a:solidFill>
                    <a:schemeClr val="bg1">
                      <a:lumMod val="95000"/>
                    </a:schemeClr>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glow rad="101600">
                    <a:srgbClr val="C00000">
                      <a:alpha val="60000"/>
                    </a:srgbClr>
                  </a:glow>
                  <a:outerShdw blurRad="88000" dist="50800" dir="5040000" algn="tl">
                    <a:schemeClr val="accent4">
                      <a:tint val="80000"/>
                      <a:satMod val="250000"/>
                      <a:alpha val="45000"/>
                    </a:schemeClr>
                  </a:outerShdw>
                </a:effectLst>
                <a:uLnTx/>
                <a:uFillTx/>
                <a:latin typeface="+mj-lt"/>
                <a:ea typeface="+mj-ea"/>
                <a:cs typeface="+mj-cs"/>
              </a:rPr>
              <a:t>In Christ Alone</a:t>
            </a:r>
            <a:endParaRPr kumimoji="0" lang="en-US" sz="2400" b="1" i="0" u="none" strike="noStrike" kern="1200" cap="none" spc="0" normalizeH="0" baseline="0" noProof="0" dirty="0">
              <a:ln>
                <a:solidFill>
                  <a:schemeClr val="bg1">
                    <a:lumMod val="95000"/>
                  </a:schemeClr>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glow rad="101600">
                  <a:srgbClr val="C00000">
                    <a:alpha val="60000"/>
                  </a:srgbClr>
                </a:glow>
                <a:outerShdw blurRad="88000" dist="50800" dir="5040000" algn="tl">
                  <a:schemeClr val="accent4">
                    <a:tint val="80000"/>
                    <a:satMod val="250000"/>
                    <a:alpha val="45000"/>
                  </a:schemeClr>
                </a:outerShdw>
              </a:effectLst>
              <a:uLnTx/>
              <a:uFillTx/>
              <a:latin typeface="+mj-lt"/>
              <a:ea typeface="+mj-ea"/>
              <a:cs typeface="+mj-cs"/>
            </a:endParaRPr>
          </a:p>
        </p:txBody>
      </p:sp>
      <p:sp>
        <p:nvSpPr>
          <p:cNvPr id="5" name="Title 1"/>
          <p:cNvSpPr txBox="1">
            <a:spLocks/>
          </p:cNvSpPr>
          <p:nvPr/>
        </p:nvSpPr>
        <p:spPr>
          <a:xfrm>
            <a:off x="285720" y="214298"/>
            <a:ext cx="8858280" cy="1143000"/>
          </a:xfrm>
          <a:prstGeom prst="rect">
            <a:avLst/>
          </a:prstGeom>
        </p:spPr>
        <p:txBody>
          <a:bodyPr>
            <a:noAutofit/>
          </a:bodyPr>
          <a:lstStyle/>
          <a:p>
            <a:r>
              <a:rPr lang="en-US" sz="3200"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a:t>
            </a:r>
            <a:r>
              <a:rPr lang="en-US" sz="3200" i="1"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Satan will constantly present allurements to induce us to break these ties – to choose to separate ourselves from Christ. </a:t>
            </a:r>
            <a:r>
              <a:rPr lang="en-US" sz="3200" b="1" i="1" dirty="0">
                <a:ln w="18415" cmpd="sng">
                  <a:solidFill>
                    <a:srgbClr val="FFFFFF"/>
                  </a:solidFill>
                  <a:prstDash val="solid"/>
                </a:ln>
                <a:solidFill>
                  <a:srgbClr val="FFFFFF"/>
                </a:solidFill>
                <a:effectLst>
                  <a:glow rad="63500">
                    <a:schemeClr val="accent2">
                      <a:satMod val="175000"/>
                      <a:alpha val="40000"/>
                    </a:schemeClr>
                  </a:glow>
                  <a:outerShdw blurRad="63500" dir="3600000" algn="tl" rotWithShape="0">
                    <a:srgbClr val="000000">
                      <a:alpha val="70000"/>
                    </a:srgbClr>
                  </a:outerShdw>
                </a:effectLst>
              </a:rPr>
              <a:t>Here is where we need to watch, to strive, to pray, that nothing may entice us to choose another master; for we are always free to do this. </a:t>
            </a:r>
            <a:r>
              <a:rPr lang="en-US" sz="3200" i="1" dirty="0">
                <a:ln w="18415" cmpd="sng">
                  <a:solidFill>
                    <a:srgbClr val="FFFFFF"/>
                  </a:solidFill>
                  <a:prstDash val="solid"/>
                </a:ln>
                <a:solidFill>
                  <a:srgbClr val="FFFFFF"/>
                </a:solidFill>
                <a:effectLst>
                  <a:glow rad="63500">
                    <a:schemeClr val="accent2">
                      <a:satMod val="175000"/>
                      <a:alpha val="40000"/>
                    </a:schemeClr>
                  </a:glow>
                  <a:outerShdw blurRad="63500" dir="3600000" algn="tl" rotWithShape="0">
                    <a:srgbClr val="000000">
                      <a:alpha val="70000"/>
                    </a:srgbClr>
                  </a:outerShdw>
                </a:effectLst>
              </a:rPr>
              <a:t>But let us keep our eyes fixed upon Christ, and He will preserve us. Looking unto Jesus, we are safe. Nothing can pluck us out of His hand</a:t>
            </a:r>
            <a:r>
              <a:rPr lang="en-US" sz="3200"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 						Steps to Christ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026" name="Picture 2" descr="D:\Documents\VICTOR\PICTURES_FOR_POWER_POINTS\Oxygen Art\BlessedName_Soft_Edge.png"/>
          <p:cNvPicPr>
            <a:picLocks noChangeAspect="1" noChangeArrowheads="1"/>
          </p:cNvPicPr>
          <p:nvPr/>
        </p:nvPicPr>
        <p:blipFill>
          <a:blip r:embed="rId3" cstate="print"/>
          <a:srcRect/>
          <a:stretch>
            <a:fillRect/>
          </a:stretch>
        </p:blipFill>
        <p:spPr bwMode="auto">
          <a:xfrm>
            <a:off x="6786579" y="4163791"/>
            <a:ext cx="2357454" cy="2694233"/>
          </a:xfrm>
          <a:prstGeom prst="rect">
            <a:avLst/>
          </a:prstGeom>
          <a:noFill/>
        </p:spPr>
      </p:pic>
      <p:sp>
        <p:nvSpPr>
          <p:cNvPr id="3" name="Title 3"/>
          <p:cNvSpPr txBox="1">
            <a:spLocks/>
          </p:cNvSpPr>
          <p:nvPr/>
        </p:nvSpPr>
        <p:spPr>
          <a:xfrm>
            <a:off x="7000892" y="6429396"/>
            <a:ext cx="2143108" cy="428604"/>
          </a:xfrm>
          <a:prstGeom prst="rect">
            <a:avLst/>
          </a:prstGeom>
        </p:spPr>
        <p:txBody>
          <a:bodyPr>
            <a:noAutofit/>
            <a:scene3d>
              <a:camera prst="orthographicFront">
                <a:rot lat="0" lon="0" rev="0"/>
              </a:camera>
              <a:lightRig rig="glow" dir="t">
                <a:rot lat="0" lon="0" rev="3600000"/>
              </a:lightRig>
            </a:scene3d>
            <a:sp3d extrusionH="57150" prstMaterial="softEdge">
              <a:bevelT w="29210" h="16510" prst="slope"/>
              <a:contourClr>
                <a:schemeClr val="accent4">
                  <a:alpha val="95000"/>
                </a:schemeClr>
              </a:contourClr>
            </a:sp3d>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NZ" sz="2400" b="1" i="0" u="none" strike="noStrike" kern="1200" cap="none" spc="0" normalizeH="0" baseline="0" noProof="0">
                <a:ln>
                  <a:solidFill>
                    <a:schemeClr val="bg1">
                      <a:lumMod val="95000"/>
                    </a:schemeClr>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glow rad="101600">
                    <a:srgbClr val="C00000">
                      <a:alpha val="60000"/>
                    </a:srgbClr>
                  </a:glow>
                  <a:outerShdw blurRad="88000" dist="50800" dir="5040000" algn="tl">
                    <a:schemeClr val="accent4">
                      <a:tint val="80000"/>
                      <a:satMod val="250000"/>
                      <a:alpha val="45000"/>
                    </a:schemeClr>
                  </a:outerShdw>
                </a:effectLst>
                <a:uLnTx/>
                <a:uFillTx/>
                <a:latin typeface="+mj-lt"/>
                <a:ea typeface="+mj-ea"/>
                <a:cs typeface="+mj-cs"/>
              </a:rPr>
              <a:t>In Christ Alone</a:t>
            </a:r>
            <a:endParaRPr kumimoji="0" lang="en-US" sz="2400" b="1" i="0" u="none" strike="noStrike" kern="1200" cap="none" spc="0" normalizeH="0" baseline="0" noProof="0" dirty="0">
              <a:ln>
                <a:solidFill>
                  <a:schemeClr val="bg1">
                    <a:lumMod val="95000"/>
                  </a:schemeClr>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glow rad="101600">
                  <a:srgbClr val="C00000">
                    <a:alpha val="60000"/>
                  </a:srgbClr>
                </a:glow>
                <a:outerShdw blurRad="88000" dist="50800" dir="5040000" algn="tl">
                  <a:schemeClr val="accent4">
                    <a:tint val="80000"/>
                    <a:satMod val="250000"/>
                    <a:alpha val="45000"/>
                  </a:schemeClr>
                </a:outerShdw>
              </a:effectLst>
              <a:uLnTx/>
              <a:uFillTx/>
              <a:latin typeface="+mj-lt"/>
              <a:ea typeface="+mj-ea"/>
              <a:cs typeface="+mj-cs"/>
            </a:endParaRPr>
          </a:p>
        </p:txBody>
      </p:sp>
      <p:sp>
        <p:nvSpPr>
          <p:cNvPr id="7" name="Title 6"/>
          <p:cNvSpPr>
            <a:spLocks noGrp="1"/>
          </p:cNvSpPr>
          <p:nvPr>
            <p:ph type="title"/>
          </p:nvPr>
        </p:nvSpPr>
        <p:spPr>
          <a:xfrm>
            <a:off x="0" y="274638"/>
            <a:ext cx="9144000" cy="1143000"/>
          </a:xfrm>
        </p:spPr>
        <p:txBody>
          <a:bodyPr>
            <a:noAutofit/>
          </a:bodyPr>
          <a:lstStyle/>
          <a:p>
            <a:r>
              <a:rPr lang="en-US"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Galatians 2:20</a:t>
            </a:r>
          </a:p>
        </p:txBody>
      </p:sp>
      <p:sp>
        <p:nvSpPr>
          <p:cNvPr id="8" name="Content Placeholder 7"/>
          <p:cNvSpPr>
            <a:spLocks noGrp="1"/>
          </p:cNvSpPr>
          <p:nvPr>
            <p:ph idx="1"/>
          </p:nvPr>
        </p:nvSpPr>
        <p:spPr>
          <a:xfrm>
            <a:off x="457200" y="1600200"/>
            <a:ext cx="8686800" cy="4525963"/>
          </a:xfrm>
        </p:spPr>
        <p:txBody>
          <a:bodyPr>
            <a:normAutofit/>
          </a:bodyPr>
          <a:lstStyle/>
          <a:p>
            <a:r>
              <a:rPr lang="en-US" sz="4000"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a:t>
            </a:r>
            <a:r>
              <a:rPr lang="en-US" sz="4000" i="1"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I have been crucified with Christ and I no longer live, but Christ lives in me. The life I live in the body, I live by faith in the Son of God, who loved me and gave himself for me</a:t>
            </a:r>
            <a:r>
              <a:rPr lang="en-US" sz="4000"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026" name="Picture 2" descr="D:\Documents\VICTOR\PICTURES_FOR_POWER_POINTS\Oxygen Art\BlessedName_Soft_Edge.png"/>
          <p:cNvPicPr>
            <a:picLocks noChangeAspect="1" noChangeArrowheads="1"/>
          </p:cNvPicPr>
          <p:nvPr/>
        </p:nvPicPr>
        <p:blipFill>
          <a:blip r:embed="rId3" cstate="print"/>
          <a:srcRect/>
          <a:stretch>
            <a:fillRect/>
          </a:stretch>
        </p:blipFill>
        <p:spPr bwMode="auto">
          <a:xfrm>
            <a:off x="6786579" y="4163791"/>
            <a:ext cx="2357454" cy="2694233"/>
          </a:xfrm>
          <a:prstGeom prst="rect">
            <a:avLst/>
          </a:prstGeom>
          <a:noFill/>
        </p:spPr>
      </p:pic>
      <p:sp>
        <p:nvSpPr>
          <p:cNvPr id="3" name="Title 3"/>
          <p:cNvSpPr txBox="1">
            <a:spLocks/>
          </p:cNvSpPr>
          <p:nvPr/>
        </p:nvSpPr>
        <p:spPr>
          <a:xfrm>
            <a:off x="7000892" y="6429396"/>
            <a:ext cx="2143108" cy="428604"/>
          </a:xfrm>
          <a:prstGeom prst="rect">
            <a:avLst/>
          </a:prstGeom>
        </p:spPr>
        <p:txBody>
          <a:bodyPr>
            <a:noAutofit/>
            <a:scene3d>
              <a:camera prst="orthographicFront">
                <a:rot lat="0" lon="0" rev="0"/>
              </a:camera>
              <a:lightRig rig="glow" dir="t">
                <a:rot lat="0" lon="0" rev="3600000"/>
              </a:lightRig>
            </a:scene3d>
            <a:sp3d extrusionH="57150" prstMaterial="softEdge">
              <a:bevelT w="29210" h="16510" prst="slope"/>
              <a:contourClr>
                <a:schemeClr val="accent4">
                  <a:alpha val="95000"/>
                </a:schemeClr>
              </a:contourClr>
            </a:sp3d>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NZ" sz="2400" b="1" i="0" u="none" strike="noStrike" kern="1200" cap="none" spc="0" normalizeH="0" baseline="0" noProof="0">
                <a:ln>
                  <a:solidFill>
                    <a:schemeClr val="bg1">
                      <a:lumMod val="95000"/>
                    </a:schemeClr>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glow rad="101600">
                    <a:srgbClr val="C00000">
                      <a:alpha val="60000"/>
                    </a:srgbClr>
                  </a:glow>
                  <a:outerShdw blurRad="88000" dist="50800" dir="5040000" algn="tl">
                    <a:schemeClr val="accent4">
                      <a:tint val="80000"/>
                      <a:satMod val="250000"/>
                      <a:alpha val="45000"/>
                    </a:schemeClr>
                  </a:outerShdw>
                </a:effectLst>
                <a:uLnTx/>
                <a:uFillTx/>
                <a:latin typeface="+mj-lt"/>
                <a:ea typeface="+mj-ea"/>
                <a:cs typeface="+mj-cs"/>
              </a:rPr>
              <a:t>In Christ Alone</a:t>
            </a:r>
            <a:endParaRPr kumimoji="0" lang="en-US" sz="2400" b="1" i="0" u="none" strike="noStrike" kern="1200" cap="none" spc="0" normalizeH="0" baseline="0" noProof="0" dirty="0">
              <a:ln>
                <a:solidFill>
                  <a:schemeClr val="bg1">
                    <a:lumMod val="95000"/>
                  </a:schemeClr>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glow rad="101600">
                  <a:srgbClr val="C00000">
                    <a:alpha val="60000"/>
                  </a:srgbClr>
                </a:glow>
                <a:outerShdw blurRad="88000" dist="50800" dir="5040000" algn="tl">
                  <a:schemeClr val="accent4">
                    <a:tint val="80000"/>
                    <a:satMod val="250000"/>
                    <a:alpha val="45000"/>
                  </a:schemeClr>
                </a:outerShdw>
              </a:effectLst>
              <a:uLnTx/>
              <a:uFillTx/>
              <a:latin typeface="+mj-lt"/>
              <a:ea typeface="+mj-ea"/>
              <a:cs typeface="+mj-cs"/>
            </a:endParaRPr>
          </a:p>
        </p:txBody>
      </p:sp>
      <p:sp>
        <p:nvSpPr>
          <p:cNvPr id="7" name="Title 6"/>
          <p:cNvSpPr>
            <a:spLocks noGrp="1"/>
          </p:cNvSpPr>
          <p:nvPr>
            <p:ph type="title"/>
          </p:nvPr>
        </p:nvSpPr>
        <p:spPr/>
        <p:txBody>
          <a:bodyPr>
            <a:normAutofit/>
          </a:bodyPr>
          <a:lstStyle/>
          <a:p>
            <a:r>
              <a:rPr lang="en-US" sz="5400"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Hebrews 12:2</a:t>
            </a:r>
            <a:endParaRPr lang="en-US" sz="5400" dirty="0"/>
          </a:p>
        </p:txBody>
      </p:sp>
      <p:sp>
        <p:nvSpPr>
          <p:cNvPr id="8" name="Content Placeholder 7"/>
          <p:cNvSpPr>
            <a:spLocks noGrp="1"/>
          </p:cNvSpPr>
          <p:nvPr>
            <p:ph idx="1"/>
          </p:nvPr>
        </p:nvSpPr>
        <p:spPr>
          <a:xfrm>
            <a:off x="457200" y="1600200"/>
            <a:ext cx="8686800" cy="4525963"/>
          </a:xfrm>
        </p:spPr>
        <p:txBody>
          <a:bodyPr>
            <a:normAutofit/>
          </a:bodyPr>
          <a:lstStyle/>
          <a:p>
            <a:pPr>
              <a:buNone/>
            </a:pPr>
            <a:r>
              <a:rPr lang="en-US" sz="4400"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a:t>
            </a:r>
            <a:r>
              <a:rPr lang="en-US" sz="4400" i="1"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Let us fix our eyes on Jesus, the author and </a:t>
            </a:r>
            <a:r>
              <a:rPr lang="en-US" sz="4400" i="1" dirty="0" err="1">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perfecter</a:t>
            </a:r>
            <a:r>
              <a:rPr lang="en-US" sz="4400" i="1"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 of our faith</a:t>
            </a:r>
            <a:r>
              <a:rPr lang="en-US" sz="4400"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a:t>
            </a:r>
          </a:p>
          <a:p>
            <a:endParaRPr lang="en-US" sz="4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D:\Documents\VICTOR\PICTURES_FOR_POWER_POINTS\Oxygen Art\BlessedName_Soft_Edge.png"/>
          <p:cNvPicPr>
            <a:picLocks noChangeAspect="1" noChangeArrowheads="1"/>
          </p:cNvPicPr>
          <p:nvPr/>
        </p:nvPicPr>
        <p:blipFill>
          <a:blip r:embed="rId3" cstate="print"/>
          <a:srcRect/>
          <a:stretch>
            <a:fillRect/>
          </a:stretch>
        </p:blipFill>
        <p:spPr bwMode="auto">
          <a:xfrm>
            <a:off x="6786579" y="4163791"/>
            <a:ext cx="2357454" cy="2694233"/>
          </a:xfrm>
          <a:prstGeom prst="rect">
            <a:avLst/>
          </a:prstGeom>
          <a:noFill/>
        </p:spPr>
      </p:pic>
      <p:sp>
        <p:nvSpPr>
          <p:cNvPr id="4" name="Title 3"/>
          <p:cNvSpPr txBox="1">
            <a:spLocks/>
          </p:cNvSpPr>
          <p:nvPr/>
        </p:nvSpPr>
        <p:spPr>
          <a:xfrm>
            <a:off x="7000892" y="6429396"/>
            <a:ext cx="2143108" cy="428604"/>
          </a:xfrm>
          <a:prstGeom prst="rect">
            <a:avLst/>
          </a:prstGeom>
        </p:spPr>
        <p:txBody>
          <a:bodyPr>
            <a:noAutofit/>
            <a:scene3d>
              <a:camera prst="orthographicFront">
                <a:rot lat="0" lon="0" rev="0"/>
              </a:camera>
              <a:lightRig rig="glow" dir="t">
                <a:rot lat="0" lon="0" rev="3600000"/>
              </a:lightRig>
            </a:scene3d>
            <a:sp3d extrusionH="57150" prstMaterial="softEdge">
              <a:bevelT w="29210" h="16510" prst="slope"/>
              <a:contourClr>
                <a:schemeClr val="accent4">
                  <a:alpha val="95000"/>
                </a:schemeClr>
              </a:contourClr>
            </a:sp3d>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NZ" sz="2400" b="1" i="0" u="none" strike="noStrike" kern="1200" cap="none" spc="0" normalizeH="0" baseline="0" noProof="0">
                <a:ln>
                  <a:solidFill>
                    <a:schemeClr val="bg1">
                      <a:lumMod val="95000"/>
                    </a:schemeClr>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glow rad="101600">
                    <a:srgbClr val="C00000">
                      <a:alpha val="60000"/>
                    </a:srgbClr>
                  </a:glow>
                  <a:outerShdw blurRad="88000" dist="50800" dir="5040000" algn="tl">
                    <a:schemeClr val="accent4">
                      <a:tint val="80000"/>
                      <a:satMod val="250000"/>
                      <a:alpha val="45000"/>
                    </a:schemeClr>
                  </a:outerShdw>
                </a:effectLst>
                <a:uLnTx/>
                <a:uFillTx/>
                <a:latin typeface="+mj-lt"/>
                <a:ea typeface="+mj-ea"/>
                <a:cs typeface="+mj-cs"/>
              </a:rPr>
              <a:t>In Christ Alone</a:t>
            </a:r>
            <a:endParaRPr kumimoji="0" lang="en-US" sz="2400" b="1" i="0" u="none" strike="noStrike" kern="1200" cap="none" spc="0" normalizeH="0" baseline="0" noProof="0" dirty="0">
              <a:ln>
                <a:solidFill>
                  <a:schemeClr val="bg1">
                    <a:lumMod val="95000"/>
                  </a:schemeClr>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glow rad="101600">
                  <a:srgbClr val="C00000">
                    <a:alpha val="60000"/>
                  </a:srgbClr>
                </a:glow>
                <a:outerShdw blurRad="88000" dist="50800" dir="5040000" algn="tl">
                  <a:schemeClr val="accent4">
                    <a:tint val="80000"/>
                    <a:satMod val="250000"/>
                    <a:alpha val="45000"/>
                  </a:schemeClr>
                </a:outerShdw>
              </a:effectLst>
              <a:uLnTx/>
              <a:uFillTx/>
              <a:latin typeface="+mj-lt"/>
              <a:ea typeface="+mj-ea"/>
              <a:cs typeface="+mj-cs"/>
            </a:endParaRPr>
          </a:p>
        </p:txBody>
      </p:sp>
      <p:sp>
        <p:nvSpPr>
          <p:cNvPr id="5" name="Title 1"/>
          <p:cNvSpPr txBox="1">
            <a:spLocks/>
          </p:cNvSpPr>
          <p:nvPr/>
        </p:nvSpPr>
        <p:spPr>
          <a:xfrm>
            <a:off x="0" y="214298"/>
            <a:ext cx="9144000" cy="1143000"/>
          </a:xfrm>
          <a:prstGeom prst="rect">
            <a:avLst/>
          </a:prstGeom>
        </p:spPr>
        <p:txBody>
          <a:bodyPr>
            <a:noAutofit/>
          </a:bodyPr>
          <a:lstStyle/>
          <a:p>
            <a:pPr marL="514350" indent="-504000">
              <a:lnSpc>
                <a:spcPts val="4000"/>
              </a:lnSpc>
            </a:pPr>
            <a:r>
              <a:rPr lang="en-US" sz="2800"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It is God’s initiative to save us –</a:t>
            </a:r>
          </a:p>
          <a:p>
            <a:pPr marL="514350" indent="-504000">
              <a:lnSpc>
                <a:spcPts val="4000"/>
              </a:lnSpc>
            </a:pPr>
            <a:r>
              <a:rPr lang="en-US" sz="2800"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He changes our attitude towards Him –</a:t>
            </a:r>
          </a:p>
          <a:p>
            <a:pPr marL="514350" indent="-504000">
              <a:lnSpc>
                <a:spcPts val="4000"/>
              </a:lnSpc>
            </a:pPr>
            <a:r>
              <a:rPr lang="en-NZ" sz="2800"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He reveals Himself to us –</a:t>
            </a:r>
            <a:endParaRPr lang="en-US" sz="2800"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endParaRPr>
          </a:p>
          <a:p>
            <a:pPr marL="514350" indent="-504000">
              <a:lnSpc>
                <a:spcPts val="4000"/>
              </a:lnSpc>
            </a:pPr>
            <a:r>
              <a:rPr lang="en-US" sz="2800"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He draws us to Himself –</a:t>
            </a:r>
          </a:p>
          <a:p>
            <a:pPr marL="514350" indent="-504000">
              <a:lnSpc>
                <a:spcPts val="4000"/>
              </a:lnSpc>
            </a:pPr>
            <a:r>
              <a:rPr lang="en-NZ" sz="2800"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He encourages repentance in us –</a:t>
            </a:r>
            <a:endParaRPr lang="en-US" sz="2800"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endParaRPr>
          </a:p>
          <a:p>
            <a:pPr marL="514350" indent="-504000">
              <a:lnSpc>
                <a:spcPts val="4000"/>
              </a:lnSpc>
            </a:pPr>
            <a:r>
              <a:rPr lang="en-US" sz="2800"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He forgives our sins –</a:t>
            </a:r>
          </a:p>
          <a:p>
            <a:pPr marL="514350" indent="-504000">
              <a:lnSpc>
                <a:spcPts val="4000"/>
              </a:lnSpc>
            </a:pPr>
            <a:r>
              <a:rPr lang="en-NZ" sz="2800"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He encourages us to pray –</a:t>
            </a:r>
            <a:endParaRPr lang="en-US" sz="2800"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endParaRPr>
          </a:p>
          <a:p>
            <a:pPr marL="514350" indent="-504000">
              <a:lnSpc>
                <a:spcPts val="4000"/>
              </a:lnSpc>
            </a:pPr>
            <a:r>
              <a:rPr lang="en-NZ" sz="2800"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He produces the desire for righteousness in us –</a:t>
            </a:r>
            <a:endParaRPr lang="en-US" sz="2800"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endParaRPr>
          </a:p>
          <a:p>
            <a:pPr marL="514350" indent="-504000">
              <a:lnSpc>
                <a:spcPts val="4000"/>
              </a:lnSpc>
            </a:pPr>
            <a:r>
              <a:rPr lang="en-NZ" sz="2800"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He produces divine love in us –</a:t>
            </a:r>
            <a:endParaRPr lang="en-US" sz="2800"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endParaRPr>
          </a:p>
          <a:p>
            <a:pPr marL="514350" indent="-504000">
              <a:lnSpc>
                <a:spcPts val="4000"/>
              </a:lnSpc>
            </a:pPr>
            <a:r>
              <a:rPr lang="en-US" sz="2800"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He leads us to, and guides us in, all the truth –</a:t>
            </a:r>
          </a:p>
          <a:p>
            <a:pPr marL="514350" indent="-504000">
              <a:lnSpc>
                <a:spcPts val="4000"/>
              </a:lnSpc>
            </a:pPr>
            <a:r>
              <a:rPr lang="en-US" sz="2800"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He enables us to live righteous lives –</a:t>
            </a:r>
          </a:p>
          <a:p>
            <a:pPr marL="514350" indent="-504000">
              <a:lnSpc>
                <a:spcPts val="4000"/>
              </a:lnSpc>
            </a:pPr>
            <a:r>
              <a:rPr lang="en-US" sz="2800"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He wraps these gifts nicely and brings them to our door.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026" name="Picture 2" descr="D:\Documents\VICTOR\PICTURES_FOR_POWER_POINTS\Oxygen Art\BlessedName_Soft_Edge.png"/>
          <p:cNvPicPr>
            <a:picLocks noChangeAspect="1" noChangeArrowheads="1"/>
          </p:cNvPicPr>
          <p:nvPr/>
        </p:nvPicPr>
        <p:blipFill>
          <a:blip r:embed="rId3" cstate="print"/>
          <a:srcRect/>
          <a:stretch>
            <a:fillRect/>
          </a:stretch>
        </p:blipFill>
        <p:spPr bwMode="auto">
          <a:xfrm>
            <a:off x="6786579" y="4163791"/>
            <a:ext cx="2357454" cy="2694233"/>
          </a:xfrm>
          <a:prstGeom prst="rect">
            <a:avLst/>
          </a:prstGeom>
          <a:noFill/>
        </p:spPr>
      </p:pic>
      <p:sp>
        <p:nvSpPr>
          <p:cNvPr id="3" name="Title 3"/>
          <p:cNvSpPr txBox="1">
            <a:spLocks/>
          </p:cNvSpPr>
          <p:nvPr/>
        </p:nvSpPr>
        <p:spPr>
          <a:xfrm>
            <a:off x="7000892" y="6429396"/>
            <a:ext cx="2143108" cy="428604"/>
          </a:xfrm>
          <a:prstGeom prst="rect">
            <a:avLst/>
          </a:prstGeom>
        </p:spPr>
        <p:txBody>
          <a:bodyPr>
            <a:noAutofit/>
            <a:scene3d>
              <a:camera prst="orthographicFront">
                <a:rot lat="0" lon="0" rev="0"/>
              </a:camera>
              <a:lightRig rig="glow" dir="t">
                <a:rot lat="0" lon="0" rev="3600000"/>
              </a:lightRig>
            </a:scene3d>
            <a:sp3d extrusionH="57150" prstMaterial="softEdge">
              <a:bevelT w="29210" h="16510" prst="slope"/>
              <a:contourClr>
                <a:schemeClr val="accent4">
                  <a:alpha val="95000"/>
                </a:schemeClr>
              </a:contourClr>
            </a:sp3d>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NZ" sz="2400" b="1" i="0" u="none" strike="noStrike" kern="1200" cap="none" spc="0" normalizeH="0" baseline="0" noProof="0">
                <a:ln>
                  <a:solidFill>
                    <a:schemeClr val="bg1">
                      <a:lumMod val="95000"/>
                    </a:schemeClr>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glow rad="101600">
                    <a:srgbClr val="C00000">
                      <a:alpha val="60000"/>
                    </a:srgbClr>
                  </a:glow>
                  <a:outerShdw blurRad="88000" dist="50800" dir="5040000" algn="tl">
                    <a:schemeClr val="accent4">
                      <a:tint val="80000"/>
                      <a:satMod val="250000"/>
                      <a:alpha val="45000"/>
                    </a:schemeClr>
                  </a:outerShdw>
                </a:effectLst>
                <a:uLnTx/>
                <a:uFillTx/>
                <a:latin typeface="+mj-lt"/>
                <a:ea typeface="+mj-ea"/>
                <a:cs typeface="+mj-cs"/>
              </a:rPr>
              <a:t>In Christ Alone</a:t>
            </a:r>
            <a:endParaRPr kumimoji="0" lang="en-US" sz="2400" b="1" i="0" u="none" strike="noStrike" kern="1200" cap="none" spc="0" normalizeH="0" baseline="0" noProof="0" dirty="0">
              <a:ln>
                <a:solidFill>
                  <a:schemeClr val="bg1">
                    <a:lumMod val="95000"/>
                  </a:schemeClr>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glow rad="101600">
                  <a:srgbClr val="C00000">
                    <a:alpha val="60000"/>
                  </a:srgbClr>
                </a:glow>
                <a:outerShdw blurRad="88000" dist="50800" dir="5040000" algn="tl">
                  <a:schemeClr val="accent4">
                    <a:tint val="80000"/>
                    <a:satMod val="250000"/>
                    <a:alpha val="45000"/>
                  </a:schemeClr>
                </a:outerShdw>
              </a:effectLst>
              <a:uLnTx/>
              <a:uFillTx/>
              <a:latin typeface="+mj-lt"/>
              <a:ea typeface="+mj-ea"/>
              <a:cs typeface="+mj-cs"/>
            </a:endParaRPr>
          </a:p>
        </p:txBody>
      </p:sp>
      <p:sp>
        <p:nvSpPr>
          <p:cNvPr id="7" name="Title 6"/>
          <p:cNvSpPr>
            <a:spLocks noGrp="1"/>
          </p:cNvSpPr>
          <p:nvPr>
            <p:ph type="title"/>
          </p:nvPr>
        </p:nvSpPr>
        <p:spPr>
          <a:xfrm>
            <a:off x="0" y="274638"/>
            <a:ext cx="9144000" cy="1143000"/>
          </a:xfrm>
        </p:spPr>
        <p:txBody>
          <a:bodyPr>
            <a:noAutofit/>
          </a:bodyPr>
          <a:lstStyle/>
          <a:p>
            <a:r>
              <a:rPr lang="en-US" sz="3600"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What God cannot do and will not do for us, or on our behalf:</a:t>
            </a:r>
          </a:p>
        </p:txBody>
      </p:sp>
      <p:sp>
        <p:nvSpPr>
          <p:cNvPr id="8" name="Content Placeholder 7"/>
          <p:cNvSpPr>
            <a:spLocks noGrp="1"/>
          </p:cNvSpPr>
          <p:nvPr>
            <p:ph idx="1"/>
          </p:nvPr>
        </p:nvSpPr>
        <p:spPr>
          <a:xfrm>
            <a:off x="457200" y="1600200"/>
            <a:ext cx="8686800" cy="4525963"/>
          </a:xfrm>
        </p:spPr>
        <p:txBody>
          <a:bodyPr>
            <a:normAutofit/>
          </a:bodyPr>
          <a:lstStyle/>
          <a:p>
            <a:r>
              <a:rPr lang="en-US" sz="4400"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The first one is –</a:t>
            </a:r>
          </a:p>
          <a:p>
            <a:pPr marL="457200" lvl="1" indent="0">
              <a:buNone/>
            </a:pPr>
            <a:r>
              <a:rPr lang="en-US" sz="4000"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He cannot make choices on our behalf!</a:t>
            </a:r>
          </a:p>
          <a:p>
            <a:r>
              <a:rPr lang="en-US" sz="4400"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The second one is –</a:t>
            </a:r>
          </a:p>
          <a:p>
            <a:pPr marL="457200" lvl="1" indent="0">
              <a:buNone/>
            </a:pPr>
            <a:r>
              <a:rPr lang="en-US" sz="4000"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He cannot carry out obedience to the Divine Moral Law on our behalf!</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026" name="Picture 2" descr="D:\Documents\VICTOR\PICTURES_FOR_POWER_POINTS\Oxygen Art\BlessedName_Soft_Edge.png"/>
          <p:cNvPicPr>
            <a:picLocks noChangeAspect="1" noChangeArrowheads="1"/>
          </p:cNvPicPr>
          <p:nvPr/>
        </p:nvPicPr>
        <p:blipFill>
          <a:blip r:embed="rId3" cstate="print"/>
          <a:srcRect/>
          <a:stretch>
            <a:fillRect/>
          </a:stretch>
        </p:blipFill>
        <p:spPr bwMode="auto">
          <a:xfrm>
            <a:off x="6786579" y="4163791"/>
            <a:ext cx="2357454" cy="2694233"/>
          </a:xfrm>
          <a:prstGeom prst="rect">
            <a:avLst/>
          </a:prstGeom>
          <a:noFill/>
        </p:spPr>
      </p:pic>
      <p:sp>
        <p:nvSpPr>
          <p:cNvPr id="3" name="Title 3"/>
          <p:cNvSpPr txBox="1">
            <a:spLocks/>
          </p:cNvSpPr>
          <p:nvPr/>
        </p:nvSpPr>
        <p:spPr>
          <a:xfrm>
            <a:off x="7000892" y="6429396"/>
            <a:ext cx="2143108" cy="428604"/>
          </a:xfrm>
          <a:prstGeom prst="rect">
            <a:avLst/>
          </a:prstGeom>
        </p:spPr>
        <p:txBody>
          <a:bodyPr>
            <a:noAutofit/>
            <a:scene3d>
              <a:camera prst="orthographicFront">
                <a:rot lat="0" lon="0" rev="0"/>
              </a:camera>
              <a:lightRig rig="glow" dir="t">
                <a:rot lat="0" lon="0" rev="3600000"/>
              </a:lightRig>
            </a:scene3d>
            <a:sp3d extrusionH="57150" prstMaterial="softEdge">
              <a:bevelT w="29210" h="16510" prst="slope"/>
              <a:contourClr>
                <a:schemeClr val="accent4">
                  <a:alpha val="95000"/>
                </a:schemeClr>
              </a:contourClr>
            </a:sp3d>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NZ" sz="2400" b="1" i="0" u="none" strike="noStrike" kern="1200" cap="none" spc="0" normalizeH="0" baseline="0" noProof="0">
                <a:ln>
                  <a:solidFill>
                    <a:schemeClr val="bg1">
                      <a:lumMod val="95000"/>
                    </a:schemeClr>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glow rad="101600">
                    <a:srgbClr val="C00000">
                      <a:alpha val="60000"/>
                    </a:srgbClr>
                  </a:glow>
                  <a:outerShdw blurRad="88000" dist="50800" dir="5040000" algn="tl">
                    <a:schemeClr val="accent4">
                      <a:tint val="80000"/>
                      <a:satMod val="250000"/>
                      <a:alpha val="45000"/>
                    </a:schemeClr>
                  </a:outerShdw>
                </a:effectLst>
                <a:uLnTx/>
                <a:uFillTx/>
                <a:latin typeface="+mj-lt"/>
                <a:ea typeface="+mj-ea"/>
                <a:cs typeface="+mj-cs"/>
              </a:rPr>
              <a:t>In Christ Alone</a:t>
            </a:r>
            <a:endParaRPr kumimoji="0" lang="en-US" sz="2400" b="1" i="0" u="none" strike="noStrike" kern="1200" cap="none" spc="0" normalizeH="0" baseline="0" noProof="0" dirty="0">
              <a:ln>
                <a:solidFill>
                  <a:schemeClr val="bg1">
                    <a:lumMod val="95000"/>
                  </a:schemeClr>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glow rad="101600">
                  <a:srgbClr val="C00000">
                    <a:alpha val="60000"/>
                  </a:srgbClr>
                </a:glow>
                <a:outerShdw blurRad="88000" dist="50800" dir="5040000" algn="tl">
                  <a:schemeClr val="accent4">
                    <a:tint val="80000"/>
                    <a:satMod val="250000"/>
                    <a:alpha val="45000"/>
                  </a:schemeClr>
                </a:outerShdw>
              </a:effectLst>
              <a:uLnTx/>
              <a:uFillTx/>
              <a:latin typeface="+mj-lt"/>
              <a:ea typeface="+mj-ea"/>
              <a:cs typeface="+mj-cs"/>
            </a:endParaRPr>
          </a:p>
        </p:txBody>
      </p:sp>
      <p:sp>
        <p:nvSpPr>
          <p:cNvPr id="7" name="Title 6"/>
          <p:cNvSpPr>
            <a:spLocks noGrp="1"/>
          </p:cNvSpPr>
          <p:nvPr>
            <p:ph type="title"/>
          </p:nvPr>
        </p:nvSpPr>
        <p:spPr>
          <a:xfrm>
            <a:off x="0" y="274638"/>
            <a:ext cx="9144000" cy="1143000"/>
          </a:xfrm>
        </p:spPr>
        <p:txBody>
          <a:bodyPr>
            <a:noAutofit/>
          </a:bodyPr>
          <a:lstStyle/>
          <a:p>
            <a:r>
              <a:rPr lang="en-US"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Philippians 2:12</a:t>
            </a:r>
          </a:p>
        </p:txBody>
      </p:sp>
      <p:sp>
        <p:nvSpPr>
          <p:cNvPr id="8" name="Content Placeholder 7"/>
          <p:cNvSpPr>
            <a:spLocks noGrp="1"/>
          </p:cNvSpPr>
          <p:nvPr>
            <p:ph idx="1"/>
          </p:nvPr>
        </p:nvSpPr>
        <p:spPr>
          <a:xfrm>
            <a:off x="457200" y="1600200"/>
            <a:ext cx="8686800" cy="4525963"/>
          </a:xfrm>
        </p:spPr>
        <p:txBody>
          <a:bodyPr>
            <a:normAutofit/>
          </a:bodyPr>
          <a:lstStyle/>
          <a:p>
            <a:pPr>
              <a:buNone/>
            </a:pPr>
            <a:r>
              <a:rPr lang="en-NZ" sz="5400"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a:t>
            </a:r>
            <a:r>
              <a:rPr lang="en-US" sz="5400" i="1"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continue to work out your salvation with fear and trembling,..”</a:t>
            </a:r>
            <a:endParaRPr lang="en-US" sz="4800"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026" name="Picture 2" descr="D:\Documents\VICTOR\PICTURES_FOR_POWER_POINTS\Oxygen Art\BlessedName_Soft_Edge.png"/>
          <p:cNvPicPr>
            <a:picLocks noChangeAspect="1" noChangeArrowheads="1"/>
          </p:cNvPicPr>
          <p:nvPr/>
        </p:nvPicPr>
        <p:blipFill>
          <a:blip r:embed="rId3" cstate="print"/>
          <a:srcRect/>
          <a:stretch>
            <a:fillRect/>
          </a:stretch>
        </p:blipFill>
        <p:spPr bwMode="auto">
          <a:xfrm>
            <a:off x="6786579" y="4163791"/>
            <a:ext cx="2357454" cy="2694233"/>
          </a:xfrm>
          <a:prstGeom prst="rect">
            <a:avLst/>
          </a:prstGeom>
          <a:noFill/>
        </p:spPr>
      </p:pic>
      <p:sp>
        <p:nvSpPr>
          <p:cNvPr id="3" name="Title 3"/>
          <p:cNvSpPr txBox="1">
            <a:spLocks/>
          </p:cNvSpPr>
          <p:nvPr/>
        </p:nvSpPr>
        <p:spPr>
          <a:xfrm>
            <a:off x="7000892" y="6429396"/>
            <a:ext cx="2143108" cy="428604"/>
          </a:xfrm>
          <a:prstGeom prst="rect">
            <a:avLst/>
          </a:prstGeom>
        </p:spPr>
        <p:txBody>
          <a:bodyPr>
            <a:noAutofit/>
            <a:scene3d>
              <a:camera prst="orthographicFront">
                <a:rot lat="0" lon="0" rev="0"/>
              </a:camera>
              <a:lightRig rig="glow" dir="t">
                <a:rot lat="0" lon="0" rev="3600000"/>
              </a:lightRig>
            </a:scene3d>
            <a:sp3d extrusionH="57150" prstMaterial="softEdge">
              <a:bevelT w="29210" h="16510" prst="slope"/>
              <a:contourClr>
                <a:schemeClr val="accent4">
                  <a:alpha val="95000"/>
                </a:schemeClr>
              </a:contourClr>
            </a:sp3d>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NZ" sz="2400" b="1" i="0" u="none" strike="noStrike" kern="1200" cap="none" spc="0" normalizeH="0" baseline="0" noProof="0">
                <a:ln>
                  <a:solidFill>
                    <a:schemeClr val="bg1">
                      <a:lumMod val="95000"/>
                    </a:schemeClr>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glow rad="101600">
                    <a:srgbClr val="C00000">
                      <a:alpha val="60000"/>
                    </a:srgbClr>
                  </a:glow>
                  <a:outerShdw blurRad="88000" dist="50800" dir="5040000" algn="tl">
                    <a:schemeClr val="accent4">
                      <a:tint val="80000"/>
                      <a:satMod val="250000"/>
                      <a:alpha val="45000"/>
                    </a:schemeClr>
                  </a:outerShdw>
                </a:effectLst>
                <a:uLnTx/>
                <a:uFillTx/>
                <a:latin typeface="+mj-lt"/>
                <a:ea typeface="+mj-ea"/>
                <a:cs typeface="+mj-cs"/>
              </a:rPr>
              <a:t>In Christ Alone</a:t>
            </a:r>
            <a:endParaRPr kumimoji="0" lang="en-US" sz="2400" b="1" i="0" u="none" strike="noStrike" kern="1200" cap="none" spc="0" normalizeH="0" baseline="0" noProof="0" dirty="0">
              <a:ln>
                <a:solidFill>
                  <a:schemeClr val="bg1">
                    <a:lumMod val="95000"/>
                  </a:schemeClr>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glow rad="101600">
                  <a:srgbClr val="C00000">
                    <a:alpha val="60000"/>
                  </a:srgbClr>
                </a:glow>
                <a:outerShdw blurRad="88000" dist="50800" dir="5040000" algn="tl">
                  <a:schemeClr val="accent4">
                    <a:tint val="80000"/>
                    <a:satMod val="250000"/>
                    <a:alpha val="45000"/>
                  </a:schemeClr>
                </a:outerShdw>
              </a:effectLst>
              <a:uLnTx/>
              <a:uFillTx/>
              <a:latin typeface="+mj-lt"/>
              <a:ea typeface="+mj-ea"/>
              <a:cs typeface="+mj-cs"/>
            </a:endParaRPr>
          </a:p>
        </p:txBody>
      </p:sp>
      <p:sp>
        <p:nvSpPr>
          <p:cNvPr id="7" name="Title 6"/>
          <p:cNvSpPr>
            <a:spLocks noGrp="1"/>
          </p:cNvSpPr>
          <p:nvPr>
            <p:ph type="title"/>
          </p:nvPr>
        </p:nvSpPr>
        <p:spPr>
          <a:xfrm>
            <a:off x="0" y="274638"/>
            <a:ext cx="9144000" cy="1143000"/>
          </a:xfrm>
        </p:spPr>
        <p:txBody>
          <a:bodyPr>
            <a:noAutofit/>
          </a:bodyPr>
          <a:lstStyle/>
          <a:p>
            <a:r>
              <a:rPr lang="en-US"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Philippians 2:13</a:t>
            </a:r>
          </a:p>
        </p:txBody>
      </p:sp>
      <p:sp>
        <p:nvSpPr>
          <p:cNvPr id="8" name="Content Placeholder 7"/>
          <p:cNvSpPr>
            <a:spLocks noGrp="1"/>
          </p:cNvSpPr>
          <p:nvPr>
            <p:ph idx="1"/>
          </p:nvPr>
        </p:nvSpPr>
        <p:spPr>
          <a:xfrm>
            <a:off x="457200" y="1600200"/>
            <a:ext cx="8686800" cy="4525963"/>
          </a:xfrm>
        </p:spPr>
        <p:txBody>
          <a:bodyPr>
            <a:normAutofit/>
          </a:bodyPr>
          <a:lstStyle/>
          <a:p>
            <a:pPr>
              <a:buNone/>
            </a:pPr>
            <a:r>
              <a:rPr lang="en-US" sz="5400"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a:t>
            </a:r>
            <a:r>
              <a:rPr lang="en-US" sz="5400" i="1"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for it is God who works in you to will and to act according to his good purpose</a:t>
            </a:r>
            <a:r>
              <a:rPr lang="en-US" sz="5400"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a:t>
            </a:r>
            <a:endParaRPr lang="en-US" sz="4800"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1428736"/>
            <a:ext cx="9144000" cy="1143000"/>
          </a:xfrm>
        </p:spPr>
        <p:txBody>
          <a:bodyPr>
            <a:noAutofit/>
          </a:bodyPr>
          <a:lstStyle/>
          <a:p>
            <a:r>
              <a:rPr lang="en-US" sz="4000" i="1" dirty="0">
                <a:ln w="18415" cmpd="sng">
                  <a:solidFill>
                    <a:srgbClr val="FFFFFF"/>
                  </a:solidFill>
                  <a:prstDash val="solid"/>
                </a:ln>
                <a:solidFill>
                  <a:srgbClr val="FFFFFF"/>
                </a:solidFill>
                <a:effectLst>
                  <a:glow rad="101600">
                    <a:srgbClr val="C00000">
                      <a:alpha val="60000"/>
                    </a:srgbClr>
                  </a:glow>
                  <a:outerShdw blurRad="63500" dir="3600000" algn="tl" rotWithShape="0">
                    <a:srgbClr val="000000">
                      <a:alpha val="70000"/>
                    </a:srgbClr>
                  </a:outerShdw>
                </a:effectLst>
              </a:rPr>
              <a:t>How can our obedience be the result of God’s work in us, and not our own works?</a:t>
            </a:r>
            <a:endParaRPr lang="en-US" sz="4000" dirty="0">
              <a:ln w="18415" cmpd="sng">
                <a:solidFill>
                  <a:srgbClr val="FFFFFF"/>
                </a:solidFill>
                <a:prstDash val="solid"/>
              </a:ln>
              <a:solidFill>
                <a:srgbClr val="FFFFFF"/>
              </a:solidFill>
              <a:effectLst>
                <a:glow rad="101600">
                  <a:srgbClr val="C00000">
                    <a:alpha val="60000"/>
                  </a:srgbClr>
                </a:glow>
                <a:outerShdw blurRad="63500" dir="3600000" algn="tl" rotWithShape="0">
                  <a:srgbClr val="000000">
                    <a:alpha val="70000"/>
                  </a:srgbClr>
                </a:outerShdw>
              </a:effectLst>
            </a:endParaRPr>
          </a:p>
        </p:txBody>
      </p:sp>
      <p:pic>
        <p:nvPicPr>
          <p:cNvPr id="3" name="Picture 2" descr="D:\Documents\VICTOR\PICTURES_FOR_POWER_POINTS\Oxygen Art\BlessedName_Soft_Edge.png"/>
          <p:cNvPicPr>
            <a:picLocks noChangeAspect="1" noChangeArrowheads="1"/>
          </p:cNvPicPr>
          <p:nvPr/>
        </p:nvPicPr>
        <p:blipFill>
          <a:blip r:embed="rId3" cstate="print"/>
          <a:srcRect/>
          <a:stretch>
            <a:fillRect/>
          </a:stretch>
        </p:blipFill>
        <p:spPr bwMode="auto">
          <a:xfrm>
            <a:off x="6786579" y="4163791"/>
            <a:ext cx="2357454" cy="2694233"/>
          </a:xfrm>
          <a:prstGeom prst="rect">
            <a:avLst/>
          </a:prstGeom>
          <a:noFill/>
        </p:spPr>
      </p:pic>
      <p:sp>
        <p:nvSpPr>
          <p:cNvPr id="4" name="Title 3"/>
          <p:cNvSpPr txBox="1">
            <a:spLocks/>
          </p:cNvSpPr>
          <p:nvPr/>
        </p:nvSpPr>
        <p:spPr>
          <a:xfrm>
            <a:off x="7000892" y="6429396"/>
            <a:ext cx="2143108" cy="428604"/>
          </a:xfrm>
          <a:prstGeom prst="rect">
            <a:avLst/>
          </a:prstGeom>
        </p:spPr>
        <p:txBody>
          <a:bodyPr>
            <a:noAutofit/>
            <a:scene3d>
              <a:camera prst="orthographicFront">
                <a:rot lat="0" lon="0" rev="0"/>
              </a:camera>
              <a:lightRig rig="glow" dir="t">
                <a:rot lat="0" lon="0" rev="3600000"/>
              </a:lightRig>
            </a:scene3d>
            <a:sp3d extrusionH="57150" prstMaterial="softEdge">
              <a:bevelT w="29210" h="16510" prst="slope"/>
              <a:contourClr>
                <a:schemeClr val="accent4">
                  <a:alpha val="95000"/>
                </a:schemeClr>
              </a:contourClr>
            </a:sp3d>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NZ" sz="2400" b="1" i="0" u="none" strike="noStrike" kern="1200" cap="none" spc="0" normalizeH="0" baseline="0" noProof="0">
                <a:ln>
                  <a:solidFill>
                    <a:schemeClr val="bg1">
                      <a:lumMod val="95000"/>
                    </a:schemeClr>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glow rad="101600">
                    <a:srgbClr val="C00000">
                      <a:alpha val="60000"/>
                    </a:srgbClr>
                  </a:glow>
                  <a:outerShdw blurRad="88000" dist="50800" dir="5040000" algn="tl">
                    <a:schemeClr val="accent4">
                      <a:tint val="80000"/>
                      <a:satMod val="250000"/>
                      <a:alpha val="45000"/>
                    </a:schemeClr>
                  </a:outerShdw>
                </a:effectLst>
                <a:uLnTx/>
                <a:uFillTx/>
                <a:latin typeface="+mj-lt"/>
                <a:ea typeface="+mj-ea"/>
                <a:cs typeface="+mj-cs"/>
              </a:rPr>
              <a:t>In Christ Alone</a:t>
            </a:r>
            <a:endParaRPr kumimoji="0" lang="en-US" sz="2400" b="1" i="0" u="none" strike="noStrike" kern="1200" cap="none" spc="0" normalizeH="0" baseline="0" noProof="0" dirty="0">
              <a:ln>
                <a:solidFill>
                  <a:schemeClr val="bg1">
                    <a:lumMod val="95000"/>
                  </a:schemeClr>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glow rad="101600">
                  <a:srgbClr val="C00000">
                    <a:alpha val="60000"/>
                  </a:srgbClr>
                </a:glow>
                <a:outerShdw blurRad="88000" dist="50800" dir="5040000" algn="tl">
                  <a:schemeClr val="accent4">
                    <a:tint val="80000"/>
                    <a:satMod val="250000"/>
                    <a:alpha val="45000"/>
                  </a:schemeClr>
                </a:outerShdw>
              </a:effectLst>
              <a:uLnTx/>
              <a:uFillTx/>
              <a:latin typeface="+mj-lt"/>
              <a:ea typeface="+mj-ea"/>
              <a:cs typeface="+mj-cs"/>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026" name="Picture 2" descr="D:\Documents\VICTOR\PICTURES_FOR_POWER_POINTS\Oxygen Art\BlessedName_Soft_Edge.png"/>
          <p:cNvPicPr>
            <a:picLocks noChangeAspect="1" noChangeArrowheads="1"/>
          </p:cNvPicPr>
          <p:nvPr/>
        </p:nvPicPr>
        <p:blipFill>
          <a:blip r:embed="rId3" cstate="print"/>
          <a:srcRect/>
          <a:stretch>
            <a:fillRect/>
          </a:stretch>
        </p:blipFill>
        <p:spPr bwMode="auto">
          <a:xfrm>
            <a:off x="6786579" y="4163791"/>
            <a:ext cx="2357454" cy="2694233"/>
          </a:xfrm>
          <a:prstGeom prst="rect">
            <a:avLst/>
          </a:prstGeom>
          <a:noFill/>
        </p:spPr>
      </p:pic>
      <p:sp>
        <p:nvSpPr>
          <p:cNvPr id="3" name="Title 3"/>
          <p:cNvSpPr txBox="1">
            <a:spLocks/>
          </p:cNvSpPr>
          <p:nvPr/>
        </p:nvSpPr>
        <p:spPr>
          <a:xfrm>
            <a:off x="7000892" y="6429396"/>
            <a:ext cx="2143108" cy="428604"/>
          </a:xfrm>
          <a:prstGeom prst="rect">
            <a:avLst/>
          </a:prstGeom>
        </p:spPr>
        <p:txBody>
          <a:bodyPr>
            <a:noAutofit/>
            <a:scene3d>
              <a:camera prst="orthographicFront">
                <a:rot lat="0" lon="0" rev="0"/>
              </a:camera>
              <a:lightRig rig="glow" dir="t">
                <a:rot lat="0" lon="0" rev="3600000"/>
              </a:lightRig>
            </a:scene3d>
            <a:sp3d extrusionH="57150" prstMaterial="softEdge">
              <a:bevelT w="29210" h="16510" prst="slope"/>
              <a:contourClr>
                <a:schemeClr val="accent4">
                  <a:alpha val="95000"/>
                </a:schemeClr>
              </a:contourClr>
            </a:sp3d>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NZ" sz="2400" b="1" i="0" u="none" strike="noStrike" kern="1200" cap="none" spc="0" normalizeH="0" baseline="0" noProof="0">
                <a:ln>
                  <a:solidFill>
                    <a:schemeClr val="bg1">
                      <a:lumMod val="95000"/>
                    </a:schemeClr>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glow rad="101600">
                    <a:srgbClr val="C00000">
                      <a:alpha val="60000"/>
                    </a:srgbClr>
                  </a:glow>
                  <a:outerShdw blurRad="88000" dist="50800" dir="5040000" algn="tl">
                    <a:schemeClr val="accent4">
                      <a:tint val="80000"/>
                      <a:satMod val="250000"/>
                      <a:alpha val="45000"/>
                    </a:schemeClr>
                  </a:outerShdw>
                </a:effectLst>
                <a:uLnTx/>
                <a:uFillTx/>
                <a:latin typeface="+mj-lt"/>
                <a:ea typeface="+mj-ea"/>
                <a:cs typeface="+mj-cs"/>
              </a:rPr>
              <a:t>In Christ Alone</a:t>
            </a:r>
            <a:endParaRPr kumimoji="0" lang="en-US" sz="2400" b="1" i="0" u="none" strike="noStrike" kern="1200" cap="none" spc="0" normalizeH="0" baseline="0" noProof="0" dirty="0">
              <a:ln>
                <a:solidFill>
                  <a:schemeClr val="bg1">
                    <a:lumMod val="95000"/>
                  </a:schemeClr>
                </a:solidFill>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glow rad="101600">
                  <a:srgbClr val="C00000">
                    <a:alpha val="60000"/>
                  </a:srgbClr>
                </a:glow>
                <a:outerShdw blurRad="88000" dist="50800" dir="5040000" algn="tl">
                  <a:schemeClr val="accent4">
                    <a:tint val="80000"/>
                    <a:satMod val="250000"/>
                    <a:alpha val="45000"/>
                  </a:schemeClr>
                </a:outerShdw>
              </a:effectLst>
              <a:uLnTx/>
              <a:uFillTx/>
              <a:latin typeface="+mj-lt"/>
              <a:ea typeface="+mj-ea"/>
              <a:cs typeface="+mj-cs"/>
            </a:endParaRPr>
          </a:p>
        </p:txBody>
      </p:sp>
      <p:sp>
        <p:nvSpPr>
          <p:cNvPr id="7" name="Title 6"/>
          <p:cNvSpPr>
            <a:spLocks noGrp="1"/>
          </p:cNvSpPr>
          <p:nvPr>
            <p:ph type="title"/>
          </p:nvPr>
        </p:nvSpPr>
        <p:spPr>
          <a:xfrm>
            <a:off x="0" y="274638"/>
            <a:ext cx="9144000" cy="1143000"/>
          </a:xfrm>
        </p:spPr>
        <p:txBody>
          <a:bodyPr>
            <a:noAutofit/>
          </a:bodyPr>
          <a:lstStyle/>
          <a:p>
            <a:r>
              <a:rPr lang="en-US"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Matthew 7:21-23</a:t>
            </a:r>
          </a:p>
        </p:txBody>
      </p:sp>
      <p:sp>
        <p:nvSpPr>
          <p:cNvPr id="8" name="Content Placeholder 7"/>
          <p:cNvSpPr>
            <a:spLocks noGrp="1"/>
          </p:cNvSpPr>
          <p:nvPr>
            <p:ph idx="1"/>
          </p:nvPr>
        </p:nvSpPr>
        <p:spPr>
          <a:xfrm>
            <a:off x="457200" y="1600200"/>
            <a:ext cx="8686800" cy="4525963"/>
          </a:xfrm>
        </p:spPr>
        <p:txBody>
          <a:bodyPr>
            <a:normAutofit fontScale="62500" lnSpcReduction="20000"/>
          </a:bodyPr>
          <a:lstStyle/>
          <a:p>
            <a:r>
              <a:rPr lang="en-US" sz="5400" i="1"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rPr>
              <a:t>“Not everyone who says to me, ‘Lord, Lord,’ will enter the kingdom of heaven, but only he who does the will of my Father who is in heaven. Many will say to me on that day, ‘Lord, Lord, did we not prophesy in your name, and in your name drive out demons and perform many miracles?’ Then I will tell them plainly, ‘I never knew you. Away from me, you evildoers!’’</a:t>
            </a:r>
            <a:endParaRPr lang="en-US" sz="5400" dirty="0">
              <a:ln w="18415" cmpd="sng">
                <a:solidFill>
                  <a:srgbClr val="FFFFFF"/>
                </a:solidFill>
                <a:prstDash val="solid"/>
              </a:ln>
              <a:solidFill>
                <a:srgbClr val="FFFFFF"/>
              </a:solidFill>
              <a:effectLst>
                <a:glow rad="101600">
                  <a:schemeClr val="tx1">
                    <a:alpha val="60000"/>
                  </a:schemeClr>
                </a:glow>
                <a:outerShdw blurRad="63500" dir="3600000" algn="tl" rotWithShape="0">
                  <a:srgbClr val="000000">
                    <a:alpha val="70000"/>
                  </a:srgbClr>
                </a:outerShdw>
              </a:effectLst>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906</TotalTime>
  <Words>1018</Words>
  <Application>Microsoft Office PowerPoint</Application>
  <PresentationFormat>On-screen Show (4:3)</PresentationFormat>
  <Paragraphs>77</Paragraphs>
  <Slides>23</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23</vt:i4>
      </vt:variant>
    </vt:vector>
  </HeadingPairs>
  <TitlesOfParts>
    <vt:vector size="26" baseType="lpstr">
      <vt:lpstr>Arial</vt:lpstr>
      <vt:lpstr>Calibri</vt:lpstr>
      <vt:lpstr>Office Theme</vt:lpstr>
      <vt:lpstr>In Christ Alone</vt:lpstr>
      <vt:lpstr>PowerPoint Presentation</vt:lpstr>
      <vt:lpstr>Hebrews 12:2</vt:lpstr>
      <vt:lpstr>PowerPoint Presentation</vt:lpstr>
      <vt:lpstr>What God cannot do and will not do for us, or on our behalf:</vt:lpstr>
      <vt:lpstr>Philippians 2:12</vt:lpstr>
      <vt:lpstr>Philippians 2:13</vt:lpstr>
      <vt:lpstr>How can our obedience be the result of God’s work in us, and not our own works?</vt:lpstr>
      <vt:lpstr>Matthew 7:21-23</vt:lpstr>
      <vt:lpstr>‘To bring us into a relationship with God by setting us free from sin, and by growing us into the likeness of Jesus’ Character.’</vt:lpstr>
      <vt:lpstr>PowerPoint Presentation</vt:lpstr>
      <vt:lpstr>PowerPoint Presentation</vt:lpstr>
      <vt:lpstr>PowerPoint Presentation</vt:lpstr>
      <vt:lpstr>All the Spiritual Disciplines we practice in our spiritual life are not the goal of our salvation they are the means of placing ourselves before God so He can transform us.</vt:lpstr>
      <vt:lpstr>‘You CAN practice the Spiritual Disciplines without God, but you CAN’T be with God without practicing the               Spiritual Disciplines.’</vt:lpstr>
      <vt:lpstr>Matthew 5:20</vt:lpstr>
      <vt:lpstr>The presence and the continual growth of the Fruit of the Holy Spirit in one’s life is the ultimate evidence of Spiritual Growth and a relationship with God.</vt:lpstr>
      <vt:lpstr>PowerPoint Presentation</vt:lpstr>
      <vt:lpstr>Hebrews 8:10</vt:lpstr>
      <vt:lpstr>PowerPoint Presentation</vt:lpstr>
      <vt:lpstr>PowerPoint Presentation</vt:lpstr>
      <vt:lpstr>Galatians 2:20</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 Christ Alone</dc:title>
  <dc:creator>Victor</dc:creator>
  <cp:lastModifiedBy>Carly</cp:lastModifiedBy>
  <cp:revision>16</cp:revision>
  <dcterms:created xsi:type="dcterms:W3CDTF">2011-05-20T06:08:00Z</dcterms:created>
  <dcterms:modified xsi:type="dcterms:W3CDTF">2018-07-25T23:57:46Z</dcterms:modified>
</cp:coreProperties>
</file>