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714" r:id="rId3"/>
    <p:sldMasterId id="2147483726" r:id="rId4"/>
    <p:sldMasterId id="2147483739" r:id="rId5"/>
  </p:sldMasterIdLst>
  <p:notesMasterIdLst>
    <p:notesMasterId r:id="rId38"/>
  </p:notesMasterIdLst>
  <p:sldIdLst>
    <p:sldId id="256" r:id="rId6"/>
    <p:sldId id="271" r:id="rId7"/>
    <p:sldId id="346" r:id="rId8"/>
    <p:sldId id="270" r:id="rId9"/>
    <p:sldId id="345" r:id="rId10"/>
    <p:sldId id="347" r:id="rId11"/>
    <p:sldId id="355" r:id="rId12"/>
    <p:sldId id="301" r:id="rId13"/>
    <p:sldId id="342" r:id="rId14"/>
    <p:sldId id="303" r:id="rId15"/>
    <p:sldId id="279" r:id="rId16"/>
    <p:sldId id="276" r:id="rId17"/>
    <p:sldId id="280" r:id="rId18"/>
    <p:sldId id="281" r:id="rId19"/>
    <p:sldId id="312" r:id="rId20"/>
    <p:sldId id="357" r:id="rId21"/>
    <p:sldId id="322" r:id="rId22"/>
    <p:sldId id="333" r:id="rId23"/>
    <p:sldId id="334" r:id="rId24"/>
    <p:sldId id="335" r:id="rId25"/>
    <p:sldId id="336" r:id="rId26"/>
    <p:sldId id="337" r:id="rId27"/>
    <p:sldId id="338" r:id="rId28"/>
    <p:sldId id="339" r:id="rId29"/>
    <p:sldId id="340" r:id="rId30"/>
    <p:sldId id="341" r:id="rId31"/>
    <p:sldId id="356" r:id="rId32"/>
    <p:sldId id="354" r:id="rId33"/>
    <p:sldId id="349" r:id="rId34"/>
    <p:sldId id="350" r:id="rId35"/>
    <p:sldId id="290" r:id="rId36"/>
    <p:sldId id="329"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99"/>
    <a:srgbClr val="FF0000"/>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7" autoAdjust="0"/>
    <p:restoredTop sz="77891" autoAdjust="0"/>
  </p:normalViewPr>
  <p:slideViewPr>
    <p:cSldViewPr snapToGrid="0">
      <p:cViewPr varScale="1">
        <p:scale>
          <a:sx n="70" d="100"/>
          <a:sy n="70" d="100"/>
        </p:scale>
        <p:origin x="708" y="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NZ"/>
              <a:t>NZPUC 2001-2016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barChart>
        <c:barDir val="col"/>
        <c:grouping val="stacked"/>
        <c:varyColors val="0"/>
        <c:ser>
          <c:idx val="1"/>
          <c:order val="1"/>
          <c:tx>
            <c:strRef>
              <c:f>'Total NZPUC Composite #1'!$A$34</c:f>
              <c:strCache>
                <c:ptCount val="1"/>
                <c:pt idx="0">
                  <c:v>NZPUC Deaths</c:v>
                </c:pt>
              </c:strCache>
            </c:strRef>
          </c:tx>
          <c:spPr>
            <a:solidFill>
              <a:srgbClr val="FF0000"/>
            </a:solidFill>
            <a:ln>
              <a:noFill/>
            </a:ln>
            <a:effectLst/>
          </c:spPr>
          <c:invertIfNegative val="0"/>
          <c:cat>
            <c:numRef>
              <c:f>'Total NZPUC Composite #1'!$B$32:$Q$32</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#1'!$B$34:$Q$34</c:f>
              <c:numCache>
                <c:formatCode>General</c:formatCode>
                <c:ptCount val="16"/>
                <c:pt idx="0">
                  <c:v>22</c:v>
                </c:pt>
                <c:pt idx="1">
                  <c:v>29</c:v>
                </c:pt>
                <c:pt idx="2">
                  <c:v>101</c:v>
                </c:pt>
                <c:pt idx="3">
                  <c:v>92</c:v>
                </c:pt>
                <c:pt idx="4">
                  <c:v>141</c:v>
                </c:pt>
                <c:pt idx="5">
                  <c:v>135</c:v>
                </c:pt>
                <c:pt idx="6">
                  <c:v>97</c:v>
                </c:pt>
                <c:pt idx="7">
                  <c:v>119</c:v>
                </c:pt>
                <c:pt idx="8">
                  <c:v>34</c:v>
                </c:pt>
                <c:pt idx="9">
                  <c:v>160</c:v>
                </c:pt>
                <c:pt idx="10">
                  <c:v>151</c:v>
                </c:pt>
                <c:pt idx="11">
                  <c:v>146</c:v>
                </c:pt>
                <c:pt idx="12">
                  <c:v>118</c:v>
                </c:pt>
                <c:pt idx="13">
                  <c:v>161</c:v>
                </c:pt>
                <c:pt idx="14">
                  <c:v>136</c:v>
                </c:pt>
                <c:pt idx="15">
                  <c:v>117</c:v>
                </c:pt>
              </c:numCache>
            </c:numRef>
          </c:val>
          <c:extLst>
            <c:ext xmlns:c16="http://schemas.microsoft.com/office/drawing/2014/chart" uri="{C3380CC4-5D6E-409C-BE32-E72D297353CC}">
              <c16:uniqueId val="{00000000-437C-4E14-A1AB-F31351E5AAE9}"/>
            </c:ext>
          </c:extLst>
        </c:ser>
        <c:ser>
          <c:idx val="2"/>
          <c:order val="2"/>
          <c:tx>
            <c:strRef>
              <c:f>'Total NZPUC Composite #1'!$A$35</c:f>
              <c:strCache>
                <c:ptCount val="1"/>
                <c:pt idx="0">
                  <c:v>NZPUC Apostasy</c:v>
                </c:pt>
              </c:strCache>
            </c:strRef>
          </c:tx>
          <c:spPr>
            <a:solidFill>
              <a:srgbClr val="FF7C80"/>
            </a:solidFill>
            <a:ln>
              <a:noFill/>
            </a:ln>
            <a:effectLst/>
          </c:spPr>
          <c:invertIfNegative val="0"/>
          <c:cat>
            <c:numRef>
              <c:f>'Total NZPUC Composite #1'!$B$32:$Q$32</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#1'!$B$35:$Q$35</c:f>
              <c:numCache>
                <c:formatCode>General</c:formatCode>
                <c:ptCount val="16"/>
                <c:pt idx="0">
                  <c:v>45</c:v>
                </c:pt>
                <c:pt idx="1">
                  <c:v>19</c:v>
                </c:pt>
                <c:pt idx="2">
                  <c:v>124</c:v>
                </c:pt>
                <c:pt idx="3">
                  <c:v>333</c:v>
                </c:pt>
                <c:pt idx="4">
                  <c:v>398</c:v>
                </c:pt>
                <c:pt idx="5">
                  <c:v>510</c:v>
                </c:pt>
                <c:pt idx="6">
                  <c:v>48</c:v>
                </c:pt>
                <c:pt idx="7">
                  <c:v>927</c:v>
                </c:pt>
                <c:pt idx="8">
                  <c:v>110</c:v>
                </c:pt>
                <c:pt idx="9">
                  <c:v>540</c:v>
                </c:pt>
                <c:pt idx="10">
                  <c:v>139</c:v>
                </c:pt>
                <c:pt idx="11">
                  <c:v>378</c:v>
                </c:pt>
                <c:pt idx="12">
                  <c:v>346</c:v>
                </c:pt>
                <c:pt idx="13">
                  <c:v>102</c:v>
                </c:pt>
                <c:pt idx="14">
                  <c:v>264</c:v>
                </c:pt>
                <c:pt idx="15">
                  <c:v>429</c:v>
                </c:pt>
              </c:numCache>
            </c:numRef>
          </c:val>
          <c:extLst>
            <c:ext xmlns:c16="http://schemas.microsoft.com/office/drawing/2014/chart" uri="{C3380CC4-5D6E-409C-BE32-E72D297353CC}">
              <c16:uniqueId val="{00000001-437C-4E14-A1AB-F31351E5AAE9}"/>
            </c:ext>
          </c:extLst>
        </c:ser>
        <c:dLbls>
          <c:showLegendKey val="0"/>
          <c:showVal val="0"/>
          <c:showCatName val="0"/>
          <c:showSerName val="0"/>
          <c:showPercent val="0"/>
          <c:showBubbleSize val="0"/>
        </c:dLbls>
        <c:gapWidth val="150"/>
        <c:overlap val="100"/>
        <c:axId val="1672338592"/>
        <c:axId val="1672342400"/>
      </c:barChart>
      <c:lineChart>
        <c:grouping val="standard"/>
        <c:varyColors val="0"/>
        <c:ser>
          <c:idx val="0"/>
          <c:order val="0"/>
          <c:tx>
            <c:strRef>
              <c:f>'Total NZPUC Composite #1'!$A$33</c:f>
              <c:strCache>
                <c:ptCount val="1"/>
                <c:pt idx="0">
                  <c:v>NZPUC Baptisms</c:v>
                </c:pt>
              </c:strCache>
            </c:strRef>
          </c:tx>
          <c:spPr>
            <a:ln w="28575" cap="rnd">
              <a:solidFill>
                <a:srgbClr val="00CC99"/>
              </a:solidFill>
              <a:round/>
            </a:ln>
            <a:effectLst/>
          </c:spPr>
          <c:marker>
            <c:symbol val="none"/>
          </c:marker>
          <c:cat>
            <c:numRef>
              <c:f>'Total NZPUC Composite #1'!$B$32:$Q$32</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#1'!$B$33:$Q$33</c:f>
              <c:numCache>
                <c:formatCode>General</c:formatCode>
                <c:ptCount val="16"/>
                <c:pt idx="0">
                  <c:v>119</c:v>
                </c:pt>
                <c:pt idx="1">
                  <c:v>117</c:v>
                </c:pt>
                <c:pt idx="2">
                  <c:v>438</c:v>
                </c:pt>
                <c:pt idx="3">
                  <c:v>363</c:v>
                </c:pt>
                <c:pt idx="4">
                  <c:v>745</c:v>
                </c:pt>
                <c:pt idx="5">
                  <c:v>640</c:v>
                </c:pt>
                <c:pt idx="6">
                  <c:v>573</c:v>
                </c:pt>
                <c:pt idx="7">
                  <c:v>569</c:v>
                </c:pt>
                <c:pt idx="8">
                  <c:v>186</c:v>
                </c:pt>
                <c:pt idx="9">
                  <c:v>982</c:v>
                </c:pt>
                <c:pt idx="10">
                  <c:v>955</c:v>
                </c:pt>
                <c:pt idx="11">
                  <c:v>1031</c:v>
                </c:pt>
                <c:pt idx="12">
                  <c:v>794</c:v>
                </c:pt>
                <c:pt idx="13">
                  <c:v>857</c:v>
                </c:pt>
                <c:pt idx="14">
                  <c:v>1036</c:v>
                </c:pt>
                <c:pt idx="15">
                  <c:v>834</c:v>
                </c:pt>
              </c:numCache>
            </c:numRef>
          </c:val>
          <c:smooth val="0"/>
          <c:extLst>
            <c:ext xmlns:c16="http://schemas.microsoft.com/office/drawing/2014/chart" uri="{C3380CC4-5D6E-409C-BE32-E72D297353CC}">
              <c16:uniqueId val="{00000002-437C-4E14-A1AB-F31351E5AAE9}"/>
            </c:ext>
          </c:extLst>
        </c:ser>
        <c:dLbls>
          <c:showLegendKey val="0"/>
          <c:showVal val="0"/>
          <c:showCatName val="0"/>
          <c:showSerName val="0"/>
          <c:showPercent val="0"/>
          <c:showBubbleSize val="0"/>
        </c:dLbls>
        <c:marker val="1"/>
        <c:smooth val="0"/>
        <c:axId val="1672338592"/>
        <c:axId val="1672342400"/>
      </c:lineChart>
      <c:catAx>
        <c:axId val="1672338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672342400"/>
        <c:crosses val="autoZero"/>
        <c:auto val="1"/>
        <c:lblAlgn val="ctr"/>
        <c:lblOffset val="100"/>
        <c:noMultiLvlLbl val="0"/>
      </c:catAx>
      <c:valAx>
        <c:axId val="1672342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672338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bg1"/>
          </a:solidFill>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NZ" dirty="0"/>
              <a:t>New Caledonia Mission 2001-2016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barChart>
        <c:barDir val="col"/>
        <c:grouping val="stacked"/>
        <c:varyColors val="0"/>
        <c:ser>
          <c:idx val="1"/>
          <c:order val="1"/>
          <c:tx>
            <c:strRef>
              <c:f>'Total NZPUC Composite #1'!$A$15</c:f>
              <c:strCache>
                <c:ptCount val="1"/>
                <c:pt idx="0">
                  <c:v>New Caledonia Mission Deaths</c:v>
                </c:pt>
              </c:strCache>
            </c:strRef>
          </c:tx>
          <c:spPr>
            <a:solidFill>
              <a:srgbClr val="FF0000"/>
            </a:solidFill>
            <a:ln>
              <a:noFill/>
            </a:ln>
            <a:effectLst/>
          </c:spPr>
          <c:invertIfNegative val="0"/>
          <c:cat>
            <c:numRef>
              <c:f>'Total NZPUC Composite #1'!$B$13:$Q$13</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#1'!$B$15:$Q$15</c:f>
              <c:numCache>
                <c:formatCode>General</c:formatCode>
                <c:ptCount val="16"/>
                <c:pt idx="0">
                  <c:v>0</c:v>
                </c:pt>
                <c:pt idx="1">
                  <c:v>2</c:v>
                </c:pt>
                <c:pt idx="2">
                  <c:v>1</c:v>
                </c:pt>
                <c:pt idx="3">
                  <c:v>2</c:v>
                </c:pt>
                <c:pt idx="4">
                  <c:v>2</c:v>
                </c:pt>
                <c:pt idx="5">
                  <c:v>7</c:v>
                </c:pt>
                <c:pt idx="6">
                  <c:v>1</c:v>
                </c:pt>
                <c:pt idx="7">
                  <c:v>3</c:v>
                </c:pt>
                <c:pt idx="8">
                  <c:v>3</c:v>
                </c:pt>
                <c:pt idx="9">
                  <c:v>6</c:v>
                </c:pt>
                <c:pt idx="10">
                  <c:v>1</c:v>
                </c:pt>
                <c:pt idx="11">
                  <c:v>4</c:v>
                </c:pt>
                <c:pt idx="12">
                  <c:v>3</c:v>
                </c:pt>
                <c:pt idx="13">
                  <c:v>4</c:v>
                </c:pt>
                <c:pt idx="14">
                  <c:v>1</c:v>
                </c:pt>
                <c:pt idx="15">
                  <c:v>4</c:v>
                </c:pt>
              </c:numCache>
            </c:numRef>
          </c:val>
          <c:extLst>
            <c:ext xmlns:c16="http://schemas.microsoft.com/office/drawing/2014/chart" uri="{C3380CC4-5D6E-409C-BE32-E72D297353CC}">
              <c16:uniqueId val="{00000000-3EED-4B64-B341-DED82305B721}"/>
            </c:ext>
          </c:extLst>
        </c:ser>
        <c:ser>
          <c:idx val="2"/>
          <c:order val="2"/>
          <c:tx>
            <c:strRef>
              <c:f>'Total NZPUC Composite #1'!$A$16</c:f>
              <c:strCache>
                <c:ptCount val="1"/>
                <c:pt idx="0">
                  <c:v>New Caledonia Mission Apostasy</c:v>
                </c:pt>
              </c:strCache>
            </c:strRef>
          </c:tx>
          <c:spPr>
            <a:solidFill>
              <a:srgbClr val="FF7C80"/>
            </a:solidFill>
            <a:ln>
              <a:noFill/>
            </a:ln>
            <a:effectLst/>
          </c:spPr>
          <c:invertIfNegative val="0"/>
          <c:cat>
            <c:numRef>
              <c:f>'Total NZPUC Composite #1'!$B$13:$Q$13</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#1'!$B$16:$Q$16</c:f>
              <c:numCache>
                <c:formatCode>General</c:formatCode>
                <c:ptCount val="16"/>
                <c:pt idx="0">
                  <c:v>0</c:v>
                </c:pt>
                <c:pt idx="1">
                  <c:v>0</c:v>
                </c:pt>
                <c:pt idx="2">
                  <c:v>0</c:v>
                </c:pt>
                <c:pt idx="3">
                  <c:v>1</c:v>
                </c:pt>
                <c:pt idx="4">
                  <c:v>2</c:v>
                </c:pt>
                <c:pt idx="5">
                  <c:v>3</c:v>
                </c:pt>
                <c:pt idx="6">
                  <c:v>16</c:v>
                </c:pt>
                <c:pt idx="7">
                  <c:v>9</c:v>
                </c:pt>
                <c:pt idx="8">
                  <c:v>0</c:v>
                </c:pt>
                <c:pt idx="9">
                  <c:v>10</c:v>
                </c:pt>
                <c:pt idx="10">
                  <c:v>2</c:v>
                </c:pt>
                <c:pt idx="11">
                  <c:v>2</c:v>
                </c:pt>
                <c:pt idx="12">
                  <c:v>0</c:v>
                </c:pt>
                <c:pt idx="13">
                  <c:v>2</c:v>
                </c:pt>
                <c:pt idx="14">
                  <c:v>0</c:v>
                </c:pt>
                <c:pt idx="15">
                  <c:v>22</c:v>
                </c:pt>
              </c:numCache>
            </c:numRef>
          </c:val>
          <c:extLst>
            <c:ext xmlns:c16="http://schemas.microsoft.com/office/drawing/2014/chart" uri="{C3380CC4-5D6E-409C-BE32-E72D297353CC}">
              <c16:uniqueId val="{00000001-3EED-4B64-B341-DED82305B721}"/>
            </c:ext>
          </c:extLst>
        </c:ser>
        <c:dLbls>
          <c:showLegendKey val="0"/>
          <c:showVal val="0"/>
          <c:showCatName val="0"/>
          <c:showSerName val="0"/>
          <c:showPercent val="0"/>
          <c:showBubbleSize val="0"/>
        </c:dLbls>
        <c:gapWidth val="150"/>
        <c:overlap val="100"/>
        <c:axId val="828008032"/>
        <c:axId val="828008576"/>
      </c:barChart>
      <c:lineChart>
        <c:grouping val="standard"/>
        <c:varyColors val="0"/>
        <c:ser>
          <c:idx val="0"/>
          <c:order val="0"/>
          <c:tx>
            <c:strRef>
              <c:f>'Total NZPUC Composite #1'!$A$14</c:f>
              <c:strCache>
                <c:ptCount val="1"/>
                <c:pt idx="0">
                  <c:v>New Caledonia Mission Baptisms</c:v>
                </c:pt>
              </c:strCache>
            </c:strRef>
          </c:tx>
          <c:spPr>
            <a:ln w="28575" cap="rnd">
              <a:solidFill>
                <a:srgbClr val="00CC99"/>
              </a:solidFill>
              <a:round/>
            </a:ln>
            <a:effectLst/>
          </c:spPr>
          <c:marker>
            <c:symbol val="none"/>
          </c:marker>
          <c:cat>
            <c:numRef>
              <c:f>'Total NZPUC Composite #1'!$B$13:$Q$13</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#1'!$B$14:$Q$14</c:f>
              <c:numCache>
                <c:formatCode>General</c:formatCode>
                <c:ptCount val="16"/>
                <c:pt idx="0">
                  <c:v>5</c:v>
                </c:pt>
                <c:pt idx="1">
                  <c:v>10</c:v>
                </c:pt>
                <c:pt idx="2">
                  <c:v>15</c:v>
                </c:pt>
                <c:pt idx="3">
                  <c:v>17</c:v>
                </c:pt>
                <c:pt idx="4">
                  <c:v>185</c:v>
                </c:pt>
                <c:pt idx="5">
                  <c:v>67</c:v>
                </c:pt>
                <c:pt idx="6">
                  <c:v>41</c:v>
                </c:pt>
                <c:pt idx="7">
                  <c:v>25</c:v>
                </c:pt>
                <c:pt idx="8">
                  <c:v>1</c:v>
                </c:pt>
                <c:pt idx="9">
                  <c:v>39</c:v>
                </c:pt>
                <c:pt idx="10">
                  <c:v>21</c:v>
                </c:pt>
                <c:pt idx="11">
                  <c:v>29</c:v>
                </c:pt>
                <c:pt idx="12">
                  <c:v>39</c:v>
                </c:pt>
                <c:pt idx="13">
                  <c:v>18</c:v>
                </c:pt>
                <c:pt idx="14">
                  <c:v>104</c:v>
                </c:pt>
                <c:pt idx="15">
                  <c:v>46</c:v>
                </c:pt>
              </c:numCache>
            </c:numRef>
          </c:val>
          <c:smooth val="0"/>
          <c:extLst>
            <c:ext xmlns:c16="http://schemas.microsoft.com/office/drawing/2014/chart" uri="{C3380CC4-5D6E-409C-BE32-E72D297353CC}">
              <c16:uniqueId val="{00000002-3EED-4B64-B341-DED82305B721}"/>
            </c:ext>
          </c:extLst>
        </c:ser>
        <c:dLbls>
          <c:showLegendKey val="0"/>
          <c:showVal val="0"/>
          <c:showCatName val="0"/>
          <c:showSerName val="0"/>
          <c:showPercent val="0"/>
          <c:showBubbleSize val="0"/>
        </c:dLbls>
        <c:marker val="1"/>
        <c:smooth val="0"/>
        <c:axId val="828008032"/>
        <c:axId val="828008576"/>
      </c:lineChart>
      <c:catAx>
        <c:axId val="828008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828008576"/>
        <c:crosses val="autoZero"/>
        <c:auto val="1"/>
        <c:lblAlgn val="ctr"/>
        <c:lblOffset val="100"/>
        <c:noMultiLvlLbl val="0"/>
      </c:catAx>
      <c:valAx>
        <c:axId val="828008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8280080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bg1"/>
          </a:solidFill>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NZ" b="1"/>
              <a:t>NZPUC Accessions and Losses</a:t>
            </a:r>
            <a:br>
              <a:rPr lang="en-NZ" b="1"/>
            </a:br>
            <a:r>
              <a:rPr lang="en-NZ" b="1"/>
              <a:t>2001 - 2016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8025371828521428E-2"/>
          <c:y val="0.23652777777777778"/>
          <c:w val="0.87753018372703417"/>
          <c:h val="0.61498432487605714"/>
        </c:manualLayout>
      </c:layout>
      <c:barChart>
        <c:barDir val="col"/>
        <c:grouping val="clustered"/>
        <c:varyColors val="0"/>
        <c:ser>
          <c:idx val="0"/>
          <c:order val="0"/>
          <c:tx>
            <c:strRef>
              <c:f>'Total NZPUC Composite #2'!$A$38</c:f>
              <c:strCache>
                <c:ptCount val="1"/>
                <c:pt idx="0">
                  <c:v>NZPUC Baptisms</c:v>
                </c:pt>
              </c:strCache>
            </c:strRef>
          </c:tx>
          <c:spPr>
            <a:solidFill>
              <a:srgbClr val="00CC99"/>
            </a:solidFill>
            <a:ln>
              <a:noFill/>
            </a:ln>
            <a:effectLst/>
            <a:scene3d>
              <a:camera prst="orthographicFront"/>
              <a:lightRig rig="threePt" dir="t"/>
            </a:scene3d>
          </c:spPr>
          <c:invertIfNegative val="0"/>
          <c:cat>
            <c:numRef>
              <c:f>'Total NZPUC Composite #2'!$B$37:$Q$37</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#2'!$B$38:$Q$38</c:f>
              <c:numCache>
                <c:formatCode>General</c:formatCode>
                <c:ptCount val="16"/>
                <c:pt idx="0">
                  <c:v>119</c:v>
                </c:pt>
                <c:pt idx="1">
                  <c:v>117</c:v>
                </c:pt>
                <c:pt idx="2">
                  <c:v>438</c:v>
                </c:pt>
                <c:pt idx="3">
                  <c:v>363</c:v>
                </c:pt>
                <c:pt idx="4">
                  <c:v>745</c:v>
                </c:pt>
                <c:pt idx="5">
                  <c:v>640</c:v>
                </c:pt>
                <c:pt idx="6">
                  <c:v>573</c:v>
                </c:pt>
                <c:pt idx="7">
                  <c:v>569</c:v>
                </c:pt>
                <c:pt idx="8">
                  <c:v>186</c:v>
                </c:pt>
                <c:pt idx="9">
                  <c:v>982</c:v>
                </c:pt>
                <c:pt idx="10">
                  <c:v>955</c:v>
                </c:pt>
                <c:pt idx="11">
                  <c:v>1031</c:v>
                </c:pt>
                <c:pt idx="12">
                  <c:v>794</c:v>
                </c:pt>
                <c:pt idx="13">
                  <c:v>857</c:v>
                </c:pt>
                <c:pt idx="14">
                  <c:v>1036</c:v>
                </c:pt>
                <c:pt idx="15">
                  <c:v>834</c:v>
                </c:pt>
              </c:numCache>
            </c:numRef>
          </c:val>
          <c:extLst>
            <c:ext xmlns:c16="http://schemas.microsoft.com/office/drawing/2014/chart" uri="{C3380CC4-5D6E-409C-BE32-E72D297353CC}">
              <c16:uniqueId val="{00000000-996D-40D2-9596-92837B2533C2}"/>
            </c:ext>
          </c:extLst>
        </c:ser>
        <c:ser>
          <c:idx val="1"/>
          <c:order val="1"/>
          <c:tx>
            <c:strRef>
              <c:f>'Total NZPUC Composite #2'!$A$39</c:f>
              <c:strCache>
                <c:ptCount val="1"/>
                <c:pt idx="0">
                  <c:v>NZPUC Losses</c:v>
                </c:pt>
              </c:strCache>
            </c:strRef>
          </c:tx>
          <c:spPr>
            <a:solidFill>
              <a:srgbClr val="FF0000"/>
            </a:solidFill>
            <a:ln>
              <a:noFill/>
            </a:ln>
            <a:effectLst/>
            <a:scene3d>
              <a:camera prst="orthographicFront"/>
              <a:lightRig rig="threePt" dir="t"/>
            </a:scene3d>
          </c:spPr>
          <c:invertIfNegative val="0"/>
          <c:cat>
            <c:numRef>
              <c:f>'Total NZPUC Composite #2'!$B$37:$Q$37</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#2'!$B$39:$Q$39</c:f>
              <c:numCache>
                <c:formatCode>General</c:formatCode>
                <c:ptCount val="16"/>
                <c:pt idx="0">
                  <c:v>67</c:v>
                </c:pt>
                <c:pt idx="1">
                  <c:v>48</c:v>
                </c:pt>
                <c:pt idx="2">
                  <c:v>67</c:v>
                </c:pt>
                <c:pt idx="3">
                  <c:v>425</c:v>
                </c:pt>
                <c:pt idx="4">
                  <c:v>539</c:v>
                </c:pt>
                <c:pt idx="5">
                  <c:v>645</c:v>
                </c:pt>
                <c:pt idx="6">
                  <c:v>145</c:v>
                </c:pt>
                <c:pt idx="7">
                  <c:v>1046</c:v>
                </c:pt>
                <c:pt idx="8">
                  <c:v>144</c:v>
                </c:pt>
                <c:pt idx="9">
                  <c:v>700</c:v>
                </c:pt>
                <c:pt idx="10">
                  <c:v>290</c:v>
                </c:pt>
                <c:pt idx="11">
                  <c:v>524</c:v>
                </c:pt>
                <c:pt idx="12">
                  <c:v>464</c:v>
                </c:pt>
                <c:pt idx="13">
                  <c:v>263</c:v>
                </c:pt>
                <c:pt idx="14">
                  <c:v>400</c:v>
                </c:pt>
                <c:pt idx="15">
                  <c:v>546</c:v>
                </c:pt>
              </c:numCache>
            </c:numRef>
          </c:val>
          <c:extLst>
            <c:ext xmlns:c16="http://schemas.microsoft.com/office/drawing/2014/chart" uri="{C3380CC4-5D6E-409C-BE32-E72D297353CC}">
              <c16:uniqueId val="{00000001-996D-40D2-9596-92837B2533C2}"/>
            </c:ext>
          </c:extLst>
        </c:ser>
        <c:dLbls>
          <c:showLegendKey val="0"/>
          <c:showVal val="0"/>
          <c:showCatName val="0"/>
          <c:showSerName val="0"/>
          <c:showPercent val="0"/>
          <c:showBubbleSize val="0"/>
        </c:dLbls>
        <c:gapWidth val="0"/>
        <c:axId val="1672335328"/>
        <c:axId val="1672347296"/>
      </c:barChart>
      <c:catAx>
        <c:axId val="1672335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2347296"/>
        <c:crosses val="autoZero"/>
        <c:auto val="1"/>
        <c:lblAlgn val="ctr"/>
        <c:lblOffset val="100"/>
        <c:noMultiLvlLbl val="0"/>
      </c:catAx>
      <c:valAx>
        <c:axId val="1672347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2335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NZ" sz="1800" b="1" i="0" cap="all" baseline="0" dirty="0">
                <a:effectLst/>
              </a:rPr>
              <a:t>Net Growth/LOSSES ACCESSIONS 2001 - 2016</a:t>
            </a:r>
            <a:endParaRPr lang="en-NZ"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'Total NZPUC Composite #2'!$A$50</c:f>
              <c:strCache>
                <c:ptCount val="1"/>
                <c:pt idx="0">
                  <c:v>Deaths</c:v>
                </c:pt>
              </c:strCache>
            </c:strRef>
          </c:tx>
          <c:spPr>
            <a:solidFill>
              <a:srgbClr val="FF0000"/>
            </a:solidFill>
            <a:ln>
              <a:noFill/>
            </a:ln>
            <a:effectLst/>
            <a:sp3d/>
          </c:spPr>
          <c:invertIfNegative val="0"/>
          <c:cat>
            <c:strRef>
              <c:f>'Total NZPUC Composite #2'!$B$49:$G$49</c:f>
              <c:strCache>
                <c:ptCount val="6"/>
                <c:pt idx="0">
                  <c:v>CIM</c:v>
                </c:pt>
                <c:pt idx="1">
                  <c:v>FPM</c:v>
                </c:pt>
                <c:pt idx="2">
                  <c:v>NCM</c:v>
                </c:pt>
                <c:pt idx="3">
                  <c:v>NNZC</c:v>
                </c:pt>
                <c:pt idx="4">
                  <c:v>SNZC</c:v>
                </c:pt>
                <c:pt idx="5">
                  <c:v>NZPUC</c:v>
                </c:pt>
              </c:strCache>
            </c:strRef>
          </c:cat>
          <c:val>
            <c:numRef>
              <c:f>'Total NZPUC Composite #2'!$B$50:$G$50</c:f>
              <c:numCache>
                <c:formatCode>General</c:formatCode>
                <c:ptCount val="6"/>
                <c:pt idx="0">
                  <c:v>48</c:v>
                </c:pt>
                <c:pt idx="1">
                  <c:v>228</c:v>
                </c:pt>
                <c:pt idx="2">
                  <c:v>44</c:v>
                </c:pt>
                <c:pt idx="3">
                  <c:v>973</c:v>
                </c:pt>
                <c:pt idx="4">
                  <c:v>308</c:v>
                </c:pt>
                <c:pt idx="5">
                  <c:v>1601</c:v>
                </c:pt>
              </c:numCache>
            </c:numRef>
          </c:val>
          <c:extLst>
            <c:ext xmlns:c16="http://schemas.microsoft.com/office/drawing/2014/chart" uri="{C3380CC4-5D6E-409C-BE32-E72D297353CC}">
              <c16:uniqueId val="{00000000-4744-4F06-89A1-38E5DA70C730}"/>
            </c:ext>
          </c:extLst>
        </c:ser>
        <c:ser>
          <c:idx val="1"/>
          <c:order val="1"/>
          <c:tx>
            <c:strRef>
              <c:f>'Total NZPUC Composite #2'!$A$51</c:f>
              <c:strCache>
                <c:ptCount val="1"/>
                <c:pt idx="0">
                  <c:v>Apostasies</c:v>
                </c:pt>
              </c:strCache>
            </c:strRef>
          </c:tx>
          <c:spPr>
            <a:solidFill>
              <a:srgbClr val="FF7C80"/>
            </a:solidFill>
            <a:ln>
              <a:noFill/>
            </a:ln>
            <a:effectLst/>
            <a:sp3d/>
          </c:spPr>
          <c:invertIfNegative val="0"/>
          <c:cat>
            <c:strRef>
              <c:f>'Total NZPUC Composite #2'!$B$49:$G$49</c:f>
              <c:strCache>
                <c:ptCount val="6"/>
                <c:pt idx="0">
                  <c:v>CIM</c:v>
                </c:pt>
                <c:pt idx="1">
                  <c:v>FPM</c:v>
                </c:pt>
                <c:pt idx="2">
                  <c:v>NCM</c:v>
                </c:pt>
                <c:pt idx="3">
                  <c:v>NNZC</c:v>
                </c:pt>
                <c:pt idx="4">
                  <c:v>SNZC</c:v>
                </c:pt>
                <c:pt idx="5">
                  <c:v>NZPUC</c:v>
                </c:pt>
              </c:strCache>
            </c:strRef>
          </c:cat>
          <c:val>
            <c:numRef>
              <c:f>'Total NZPUC Composite #2'!$B$51:$G$51</c:f>
              <c:numCache>
                <c:formatCode>General</c:formatCode>
                <c:ptCount val="6"/>
                <c:pt idx="0">
                  <c:v>196</c:v>
                </c:pt>
                <c:pt idx="1">
                  <c:v>926</c:v>
                </c:pt>
                <c:pt idx="2">
                  <c:v>69</c:v>
                </c:pt>
                <c:pt idx="3">
                  <c:v>3210</c:v>
                </c:pt>
                <c:pt idx="4">
                  <c:v>311</c:v>
                </c:pt>
                <c:pt idx="5">
                  <c:v>4712</c:v>
                </c:pt>
              </c:numCache>
            </c:numRef>
          </c:val>
          <c:extLst>
            <c:ext xmlns:c16="http://schemas.microsoft.com/office/drawing/2014/chart" uri="{C3380CC4-5D6E-409C-BE32-E72D297353CC}">
              <c16:uniqueId val="{00000001-4744-4F06-89A1-38E5DA70C730}"/>
            </c:ext>
          </c:extLst>
        </c:ser>
        <c:ser>
          <c:idx val="2"/>
          <c:order val="2"/>
          <c:tx>
            <c:strRef>
              <c:f>'Total NZPUC Composite #2'!$A$52</c:f>
              <c:strCache>
                <c:ptCount val="1"/>
                <c:pt idx="0">
                  <c:v>Net Growth</c:v>
                </c:pt>
              </c:strCache>
            </c:strRef>
          </c:tx>
          <c:spPr>
            <a:solidFill>
              <a:srgbClr val="00CC99"/>
            </a:solidFill>
            <a:ln>
              <a:noFill/>
            </a:ln>
            <a:effectLst/>
            <a:sp3d/>
          </c:spPr>
          <c:invertIfNegative val="0"/>
          <c:cat>
            <c:strRef>
              <c:f>'Total NZPUC Composite #2'!$B$49:$G$49</c:f>
              <c:strCache>
                <c:ptCount val="6"/>
                <c:pt idx="0">
                  <c:v>CIM</c:v>
                </c:pt>
                <c:pt idx="1">
                  <c:v>FPM</c:v>
                </c:pt>
                <c:pt idx="2">
                  <c:v>NCM</c:v>
                </c:pt>
                <c:pt idx="3">
                  <c:v>NNZC</c:v>
                </c:pt>
                <c:pt idx="4">
                  <c:v>SNZC</c:v>
                </c:pt>
                <c:pt idx="5">
                  <c:v>NZPUC</c:v>
                </c:pt>
              </c:strCache>
            </c:strRef>
          </c:cat>
          <c:val>
            <c:numRef>
              <c:f>'Total NZPUC Composite #2'!$B$52:$G$52</c:f>
              <c:numCache>
                <c:formatCode>General</c:formatCode>
                <c:ptCount val="6"/>
                <c:pt idx="0">
                  <c:v>163</c:v>
                </c:pt>
                <c:pt idx="1">
                  <c:v>1652</c:v>
                </c:pt>
                <c:pt idx="2">
                  <c:v>549</c:v>
                </c:pt>
                <c:pt idx="3">
                  <c:v>1268</c:v>
                </c:pt>
                <c:pt idx="4">
                  <c:v>294</c:v>
                </c:pt>
                <c:pt idx="5">
                  <c:v>3926</c:v>
                </c:pt>
              </c:numCache>
            </c:numRef>
          </c:val>
          <c:extLst>
            <c:ext xmlns:c16="http://schemas.microsoft.com/office/drawing/2014/chart" uri="{C3380CC4-5D6E-409C-BE32-E72D297353CC}">
              <c16:uniqueId val="{00000002-4744-4F06-89A1-38E5DA70C730}"/>
            </c:ext>
          </c:extLst>
        </c:ser>
        <c:dLbls>
          <c:showLegendKey val="0"/>
          <c:showVal val="0"/>
          <c:showCatName val="0"/>
          <c:showSerName val="0"/>
          <c:showPercent val="0"/>
          <c:showBubbleSize val="0"/>
        </c:dLbls>
        <c:gapWidth val="150"/>
        <c:shape val="box"/>
        <c:axId val="1672341312"/>
        <c:axId val="1672335872"/>
        <c:axId val="0"/>
      </c:bar3DChart>
      <c:catAx>
        <c:axId val="16723413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2335872"/>
        <c:crosses val="autoZero"/>
        <c:auto val="1"/>
        <c:lblAlgn val="ctr"/>
        <c:lblOffset val="100"/>
        <c:noMultiLvlLbl val="0"/>
      </c:catAx>
      <c:valAx>
        <c:axId val="1672335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2341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111035-8063-4FC2-A602-9895FD4B1C2F}" type="doc">
      <dgm:prSet loTypeId="urn:microsoft.com/office/officeart/2005/8/layout/hierarchy2" loCatId="hierarchy" qsTypeId="urn:microsoft.com/office/officeart/2005/8/quickstyle/simple1" qsCatId="simple" csTypeId="urn:microsoft.com/office/officeart/2005/8/colors/colorful5" csCatId="colorful" phldr="1"/>
      <dgm:spPr/>
      <dgm:t>
        <a:bodyPr/>
        <a:lstStyle/>
        <a:p>
          <a:endParaRPr lang="en-GB"/>
        </a:p>
      </dgm:t>
    </dgm:pt>
    <dgm:pt modelId="{B3330791-2740-4BC2-9163-DE42C307E6FD}">
      <dgm:prSet phldrT="[Text]"/>
      <dgm:spPr/>
      <dgm:t>
        <a:bodyPr/>
        <a:lstStyle/>
        <a:p>
          <a:r>
            <a:rPr lang="en-NZ" dirty="0"/>
            <a:t>Discipleship</a:t>
          </a:r>
          <a:endParaRPr lang="en-GB" dirty="0"/>
        </a:p>
      </dgm:t>
    </dgm:pt>
    <dgm:pt modelId="{8A283731-40C0-4374-B270-E0637BAE2ED2}" type="parTrans" cxnId="{E13F69A5-7DFA-4D1D-A5B4-4BA4E177211E}">
      <dgm:prSet/>
      <dgm:spPr/>
      <dgm:t>
        <a:bodyPr/>
        <a:lstStyle/>
        <a:p>
          <a:endParaRPr lang="en-GB"/>
        </a:p>
      </dgm:t>
    </dgm:pt>
    <dgm:pt modelId="{63D0B30B-04E7-4E14-899C-27A8898E063F}" type="sibTrans" cxnId="{E13F69A5-7DFA-4D1D-A5B4-4BA4E177211E}">
      <dgm:prSet/>
      <dgm:spPr/>
      <dgm:t>
        <a:bodyPr/>
        <a:lstStyle/>
        <a:p>
          <a:endParaRPr lang="en-GB"/>
        </a:p>
      </dgm:t>
    </dgm:pt>
    <dgm:pt modelId="{B67D77D1-5F5D-45FA-BE24-EDBB6C273034}">
      <dgm:prSet phldrT="[Text]"/>
      <dgm:spPr/>
      <dgm:t>
        <a:bodyPr/>
        <a:lstStyle/>
        <a:p>
          <a:r>
            <a:rPr lang="en-NZ" dirty="0"/>
            <a:t>Family</a:t>
          </a:r>
          <a:endParaRPr lang="en-GB" dirty="0"/>
        </a:p>
      </dgm:t>
    </dgm:pt>
    <dgm:pt modelId="{A0D9D2FC-B3F1-482C-BFB6-EC6FDD618DAD}" type="parTrans" cxnId="{28780B24-E133-40AD-9A94-ADCE29855381}">
      <dgm:prSet/>
      <dgm:spPr/>
      <dgm:t>
        <a:bodyPr/>
        <a:lstStyle/>
        <a:p>
          <a:endParaRPr lang="en-GB"/>
        </a:p>
      </dgm:t>
    </dgm:pt>
    <dgm:pt modelId="{DFBCEEC8-CA11-4A82-AD08-4224E48B2642}" type="sibTrans" cxnId="{28780B24-E133-40AD-9A94-ADCE29855381}">
      <dgm:prSet/>
      <dgm:spPr/>
      <dgm:t>
        <a:bodyPr/>
        <a:lstStyle/>
        <a:p>
          <a:endParaRPr lang="en-GB"/>
        </a:p>
      </dgm:t>
    </dgm:pt>
    <dgm:pt modelId="{38CD8399-8546-46A5-90C7-C2ADED178C56}">
      <dgm:prSet phldrT="[Text]"/>
      <dgm:spPr/>
      <dgm:t>
        <a:bodyPr/>
        <a:lstStyle/>
        <a:p>
          <a:r>
            <a:rPr lang="en-NZ" dirty="0"/>
            <a:t>Youth</a:t>
          </a:r>
          <a:endParaRPr lang="en-GB" dirty="0"/>
        </a:p>
      </dgm:t>
    </dgm:pt>
    <dgm:pt modelId="{D457CE7C-6736-414F-8F09-8DE017766DA3}" type="parTrans" cxnId="{B5E61B20-57A8-4501-A515-0A6A6A51028C}">
      <dgm:prSet/>
      <dgm:spPr/>
      <dgm:t>
        <a:bodyPr/>
        <a:lstStyle/>
        <a:p>
          <a:endParaRPr lang="en-GB"/>
        </a:p>
      </dgm:t>
    </dgm:pt>
    <dgm:pt modelId="{F7972B5F-038F-41BD-9CD3-03ECDE2F8D84}" type="sibTrans" cxnId="{B5E61B20-57A8-4501-A515-0A6A6A51028C}">
      <dgm:prSet/>
      <dgm:spPr/>
      <dgm:t>
        <a:bodyPr/>
        <a:lstStyle/>
        <a:p>
          <a:endParaRPr lang="en-GB"/>
        </a:p>
      </dgm:t>
    </dgm:pt>
    <dgm:pt modelId="{DB658E1E-9430-4BB5-AC18-1C77F1F05308}">
      <dgm:prSet phldrT="[Text]"/>
      <dgm:spPr/>
      <dgm:t>
        <a:bodyPr/>
        <a:lstStyle/>
        <a:p>
          <a:r>
            <a:rPr lang="en-NZ" dirty="0"/>
            <a:t>Children</a:t>
          </a:r>
          <a:endParaRPr lang="en-GB" dirty="0"/>
        </a:p>
      </dgm:t>
    </dgm:pt>
    <dgm:pt modelId="{0B2837FD-2134-4696-AA9B-D5A3A6ED5B9D}" type="parTrans" cxnId="{BED9F807-5BF9-4DF4-91BF-C5F72BF6B4B2}">
      <dgm:prSet/>
      <dgm:spPr/>
      <dgm:t>
        <a:bodyPr/>
        <a:lstStyle/>
        <a:p>
          <a:endParaRPr lang="en-GB"/>
        </a:p>
      </dgm:t>
    </dgm:pt>
    <dgm:pt modelId="{D9C2DDA1-CB61-4778-ACFB-38CD3E9B2DB2}" type="sibTrans" cxnId="{BED9F807-5BF9-4DF4-91BF-C5F72BF6B4B2}">
      <dgm:prSet/>
      <dgm:spPr/>
      <dgm:t>
        <a:bodyPr/>
        <a:lstStyle/>
        <a:p>
          <a:endParaRPr lang="en-GB"/>
        </a:p>
      </dgm:t>
    </dgm:pt>
    <dgm:pt modelId="{ED9C9F07-05EC-4B50-970D-7B8E64ED76BC}">
      <dgm:prSet phldrT="[Text]"/>
      <dgm:spPr/>
      <dgm:t>
        <a:bodyPr/>
        <a:lstStyle/>
        <a:p>
          <a:r>
            <a:rPr lang="en-NZ" dirty="0"/>
            <a:t>Personal Ministries    </a:t>
          </a:r>
          <a:endParaRPr lang="en-GB" dirty="0"/>
        </a:p>
      </dgm:t>
    </dgm:pt>
    <dgm:pt modelId="{4F1B9200-3558-402C-BBF0-762543772066}" type="parTrans" cxnId="{2A136226-7EB9-4058-8A16-C5D18B047D76}">
      <dgm:prSet/>
      <dgm:spPr/>
      <dgm:t>
        <a:bodyPr/>
        <a:lstStyle/>
        <a:p>
          <a:endParaRPr lang="en-GB"/>
        </a:p>
      </dgm:t>
    </dgm:pt>
    <dgm:pt modelId="{3E7770AD-0924-461B-BC67-DE2396B022B2}" type="sibTrans" cxnId="{2A136226-7EB9-4058-8A16-C5D18B047D76}">
      <dgm:prSet/>
      <dgm:spPr/>
      <dgm:t>
        <a:bodyPr/>
        <a:lstStyle/>
        <a:p>
          <a:endParaRPr lang="en-GB"/>
        </a:p>
      </dgm:t>
    </dgm:pt>
    <dgm:pt modelId="{66E90A8E-139C-4D67-972E-5E3B24AF75CE}">
      <dgm:prSet phldrT="[Text]"/>
      <dgm:spPr/>
      <dgm:t>
        <a:bodyPr/>
        <a:lstStyle/>
        <a:p>
          <a:r>
            <a:rPr lang="en-NZ" dirty="0"/>
            <a:t>Sabbath School</a:t>
          </a:r>
          <a:endParaRPr lang="en-GB" dirty="0"/>
        </a:p>
      </dgm:t>
    </dgm:pt>
    <dgm:pt modelId="{8F2D0B20-145B-45C4-AE38-94B898009D2E}" type="parTrans" cxnId="{28F30B9A-B00E-49B7-9F0B-5DE3D59EB007}">
      <dgm:prSet/>
      <dgm:spPr/>
      <dgm:t>
        <a:bodyPr/>
        <a:lstStyle/>
        <a:p>
          <a:endParaRPr lang="en-GB"/>
        </a:p>
      </dgm:t>
    </dgm:pt>
    <dgm:pt modelId="{19286B67-93E1-456E-BD37-130C307FAF46}" type="sibTrans" cxnId="{28F30B9A-B00E-49B7-9F0B-5DE3D59EB007}">
      <dgm:prSet/>
      <dgm:spPr/>
      <dgm:t>
        <a:bodyPr/>
        <a:lstStyle/>
        <a:p>
          <a:endParaRPr lang="en-GB"/>
        </a:p>
      </dgm:t>
    </dgm:pt>
    <dgm:pt modelId="{EAB7099F-AFB8-4FE7-9CF2-02FC53A9EC87}">
      <dgm:prSet phldrT="[Text]"/>
      <dgm:spPr/>
      <dgm:t>
        <a:bodyPr/>
        <a:lstStyle/>
        <a:p>
          <a:r>
            <a:rPr lang="en-NZ" dirty="0"/>
            <a:t>Young Adults</a:t>
          </a:r>
          <a:endParaRPr lang="en-GB" dirty="0"/>
        </a:p>
      </dgm:t>
    </dgm:pt>
    <dgm:pt modelId="{B51F10DF-14FC-495D-9B9C-1AC5285D4D09}" type="parTrans" cxnId="{674575FC-4094-4C46-AC9C-EFE63FE38D82}">
      <dgm:prSet/>
      <dgm:spPr/>
      <dgm:t>
        <a:bodyPr/>
        <a:lstStyle/>
        <a:p>
          <a:endParaRPr lang="en-GB"/>
        </a:p>
      </dgm:t>
    </dgm:pt>
    <dgm:pt modelId="{7D82CA8B-12F0-4137-ABDF-B8ACD386DB5E}" type="sibTrans" cxnId="{674575FC-4094-4C46-AC9C-EFE63FE38D82}">
      <dgm:prSet/>
      <dgm:spPr/>
      <dgm:t>
        <a:bodyPr/>
        <a:lstStyle/>
        <a:p>
          <a:endParaRPr lang="en-GB"/>
        </a:p>
      </dgm:t>
    </dgm:pt>
    <dgm:pt modelId="{5268ACDE-38B9-472E-AB4C-281EF96CDE31}">
      <dgm:prSet phldrT="[Text]"/>
      <dgm:spPr/>
      <dgm:t>
        <a:bodyPr/>
        <a:lstStyle/>
        <a:p>
          <a:r>
            <a:rPr lang="en-NZ" dirty="0"/>
            <a:t>Stewardship</a:t>
          </a:r>
          <a:endParaRPr lang="en-GB" dirty="0"/>
        </a:p>
      </dgm:t>
    </dgm:pt>
    <dgm:pt modelId="{533BE064-9445-42ED-B375-D1411772D4AC}" type="parTrans" cxnId="{84134E22-64D7-4465-BEAB-8CB74529B2A5}">
      <dgm:prSet/>
      <dgm:spPr/>
      <dgm:t>
        <a:bodyPr/>
        <a:lstStyle/>
        <a:p>
          <a:endParaRPr lang="en-GB"/>
        </a:p>
      </dgm:t>
    </dgm:pt>
    <dgm:pt modelId="{FC8A37DB-1F84-426D-8338-F7D544B0C985}" type="sibTrans" cxnId="{84134E22-64D7-4465-BEAB-8CB74529B2A5}">
      <dgm:prSet/>
      <dgm:spPr/>
      <dgm:t>
        <a:bodyPr/>
        <a:lstStyle/>
        <a:p>
          <a:endParaRPr lang="en-GB"/>
        </a:p>
      </dgm:t>
    </dgm:pt>
    <dgm:pt modelId="{7E3657C4-C748-4091-B0FC-56A7AD1E039E}">
      <dgm:prSet phldrT="[Text]"/>
      <dgm:spPr/>
      <dgm:t>
        <a:bodyPr/>
        <a:lstStyle/>
        <a:p>
          <a:r>
            <a:rPr lang="en-NZ" dirty="0"/>
            <a:t>Mission To Communities</a:t>
          </a:r>
          <a:endParaRPr lang="en-GB" dirty="0"/>
        </a:p>
      </dgm:t>
    </dgm:pt>
    <dgm:pt modelId="{CAE82472-6F98-44B1-BC8A-E3F135792C33}" type="parTrans" cxnId="{8A50E2F4-9D75-4E24-928B-3E182C5AB8B3}">
      <dgm:prSet/>
      <dgm:spPr/>
      <dgm:t>
        <a:bodyPr/>
        <a:lstStyle/>
        <a:p>
          <a:endParaRPr lang="en-GB"/>
        </a:p>
      </dgm:t>
    </dgm:pt>
    <dgm:pt modelId="{74625059-0B49-416C-B31A-9BE20BFB0C69}" type="sibTrans" cxnId="{8A50E2F4-9D75-4E24-928B-3E182C5AB8B3}">
      <dgm:prSet/>
      <dgm:spPr/>
      <dgm:t>
        <a:bodyPr/>
        <a:lstStyle/>
        <a:p>
          <a:endParaRPr lang="en-GB"/>
        </a:p>
      </dgm:t>
    </dgm:pt>
    <dgm:pt modelId="{5595A9D8-9518-4605-BC16-1BB87205D0E1}">
      <dgm:prSet phldrT="[Text]"/>
      <dgm:spPr/>
      <dgm:t>
        <a:bodyPr/>
        <a:lstStyle/>
        <a:p>
          <a:r>
            <a:rPr lang="en-NZ" dirty="0"/>
            <a:t>Spiritual Growth</a:t>
          </a:r>
          <a:endParaRPr lang="en-GB" dirty="0"/>
        </a:p>
      </dgm:t>
    </dgm:pt>
    <dgm:pt modelId="{FFD6F916-452C-4890-867F-EFC1ED01C657}" type="parTrans" cxnId="{73AAB44E-46DE-417B-9CEC-A741665E1738}">
      <dgm:prSet/>
      <dgm:spPr/>
      <dgm:t>
        <a:bodyPr/>
        <a:lstStyle/>
        <a:p>
          <a:endParaRPr lang="en-GB"/>
        </a:p>
      </dgm:t>
    </dgm:pt>
    <dgm:pt modelId="{D0839BFA-DB5B-48B4-B59B-F088DFE324B7}" type="sibTrans" cxnId="{73AAB44E-46DE-417B-9CEC-A741665E1738}">
      <dgm:prSet/>
      <dgm:spPr/>
      <dgm:t>
        <a:bodyPr/>
        <a:lstStyle/>
        <a:p>
          <a:endParaRPr lang="en-GB"/>
        </a:p>
      </dgm:t>
    </dgm:pt>
    <dgm:pt modelId="{80B4556F-9406-4EE5-9C7B-ECE5CA5CFF93}" type="pres">
      <dgm:prSet presAssocID="{A3111035-8063-4FC2-A602-9895FD4B1C2F}" presName="diagram" presStyleCnt="0">
        <dgm:presLayoutVars>
          <dgm:chPref val="1"/>
          <dgm:dir/>
          <dgm:animOne val="branch"/>
          <dgm:animLvl val="lvl"/>
          <dgm:resizeHandles val="exact"/>
        </dgm:presLayoutVars>
      </dgm:prSet>
      <dgm:spPr/>
    </dgm:pt>
    <dgm:pt modelId="{727F5A1F-FFF7-4AB0-BDED-AE28C6B75F0F}" type="pres">
      <dgm:prSet presAssocID="{B3330791-2740-4BC2-9163-DE42C307E6FD}" presName="root1" presStyleCnt="0"/>
      <dgm:spPr/>
    </dgm:pt>
    <dgm:pt modelId="{3A5313E1-C5AB-46A8-BADC-DCE5C0AA733C}" type="pres">
      <dgm:prSet presAssocID="{B3330791-2740-4BC2-9163-DE42C307E6FD}" presName="LevelOneTextNode" presStyleLbl="node0" presStyleIdx="0" presStyleCnt="1">
        <dgm:presLayoutVars>
          <dgm:chPref val="3"/>
        </dgm:presLayoutVars>
      </dgm:prSet>
      <dgm:spPr/>
    </dgm:pt>
    <dgm:pt modelId="{1BC442B9-1EA0-4450-BF50-2BE49DD4B9CB}" type="pres">
      <dgm:prSet presAssocID="{B3330791-2740-4BC2-9163-DE42C307E6FD}" presName="level2hierChild" presStyleCnt="0"/>
      <dgm:spPr/>
    </dgm:pt>
    <dgm:pt modelId="{4604D2A5-40C6-4CB9-872B-5CBAA37578A1}" type="pres">
      <dgm:prSet presAssocID="{A0D9D2FC-B3F1-482C-BFB6-EC6FDD618DAD}" presName="conn2-1" presStyleLbl="parChTrans1D2" presStyleIdx="0" presStyleCnt="5"/>
      <dgm:spPr/>
    </dgm:pt>
    <dgm:pt modelId="{C1618BA5-5D4F-4207-9E35-83C22D3D2E30}" type="pres">
      <dgm:prSet presAssocID="{A0D9D2FC-B3F1-482C-BFB6-EC6FDD618DAD}" presName="connTx" presStyleLbl="parChTrans1D2" presStyleIdx="0" presStyleCnt="5"/>
      <dgm:spPr/>
    </dgm:pt>
    <dgm:pt modelId="{1193F8AE-89EF-478B-A076-D58F5403D54F}" type="pres">
      <dgm:prSet presAssocID="{B67D77D1-5F5D-45FA-BE24-EDBB6C273034}" presName="root2" presStyleCnt="0"/>
      <dgm:spPr/>
    </dgm:pt>
    <dgm:pt modelId="{79469D87-C3C8-4446-AF56-6E7D3F24E6A6}" type="pres">
      <dgm:prSet presAssocID="{B67D77D1-5F5D-45FA-BE24-EDBB6C273034}" presName="LevelTwoTextNode" presStyleLbl="node2" presStyleIdx="0" presStyleCnt="5">
        <dgm:presLayoutVars>
          <dgm:chPref val="3"/>
        </dgm:presLayoutVars>
      </dgm:prSet>
      <dgm:spPr/>
    </dgm:pt>
    <dgm:pt modelId="{5BF8C3E2-97C9-40A2-AA79-A4BAA413237C}" type="pres">
      <dgm:prSet presAssocID="{B67D77D1-5F5D-45FA-BE24-EDBB6C273034}" presName="level3hierChild" presStyleCnt="0"/>
      <dgm:spPr/>
    </dgm:pt>
    <dgm:pt modelId="{43A21F3D-7B3D-4BCB-8DA0-ACDDDEE87B87}" type="pres">
      <dgm:prSet presAssocID="{D457CE7C-6736-414F-8F09-8DE017766DA3}" presName="conn2-1" presStyleLbl="parChTrans1D3" presStyleIdx="0" presStyleCnt="4"/>
      <dgm:spPr/>
    </dgm:pt>
    <dgm:pt modelId="{36069F5C-289B-45B2-B7C0-CFF382B0FDF5}" type="pres">
      <dgm:prSet presAssocID="{D457CE7C-6736-414F-8F09-8DE017766DA3}" presName="connTx" presStyleLbl="parChTrans1D3" presStyleIdx="0" presStyleCnt="4"/>
      <dgm:spPr/>
    </dgm:pt>
    <dgm:pt modelId="{85C670F4-8AA2-4D39-9092-C2D26E54FB34}" type="pres">
      <dgm:prSet presAssocID="{38CD8399-8546-46A5-90C7-C2ADED178C56}" presName="root2" presStyleCnt="0"/>
      <dgm:spPr/>
    </dgm:pt>
    <dgm:pt modelId="{F4E1A0BB-CC0C-467B-99EA-C476D459538D}" type="pres">
      <dgm:prSet presAssocID="{38CD8399-8546-46A5-90C7-C2ADED178C56}" presName="LevelTwoTextNode" presStyleLbl="node3" presStyleIdx="0" presStyleCnt="4">
        <dgm:presLayoutVars>
          <dgm:chPref val="3"/>
        </dgm:presLayoutVars>
      </dgm:prSet>
      <dgm:spPr/>
    </dgm:pt>
    <dgm:pt modelId="{4BA33B41-9306-42C1-BCC5-D51C684F8E53}" type="pres">
      <dgm:prSet presAssocID="{38CD8399-8546-46A5-90C7-C2ADED178C56}" presName="level3hierChild" presStyleCnt="0"/>
      <dgm:spPr/>
    </dgm:pt>
    <dgm:pt modelId="{31BF5225-AC2D-4951-9EF0-6946F5FEA1DB}" type="pres">
      <dgm:prSet presAssocID="{0B2837FD-2134-4696-AA9B-D5A3A6ED5B9D}" presName="conn2-1" presStyleLbl="parChTrans1D3" presStyleIdx="1" presStyleCnt="4"/>
      <dgm:spPr/>
    </dgm:pt>
    <dgm:pt modelId="{95B76066-AD73-451B-BF50-A47A66F30E97}" type="pres">
      <dgm:prSet presAssocID="{0B2837FD-2134-4696-AA9B-D5A3A6ED5B9D}" presName="connTx" presStyleLbl="parChTrans1D3" presStyleIdx="1" presStyleCnt="4"/>
      <dgm:spPr/>
    </dgm:pt>
    <dgm:pt modelId="{47CF72AA-9CCB-4970-ACC4-A30BBFD42BFC}" type="pres">
      <dgm:prSet presAssocID="{DB658E1E-9430-4BB5-AC18-1C77F1F05308}" presName="root2" presStyleCnt="0"/>
      <dgm:spPr/>
    </dgm:pt>
    <dgm:pt modelId="{6EF5C64A-5697-4DA9-9614-C9DAC9F92565}" type="pres">
      <dgm:prSet presAssocID="{DB658E1E-9430-4BB5-AC18-1C77F1F05308}" presName="LevelTwoTextNode" presStyleLbl="node3" presStyleIdx="1" presStyleCnt="4">
        <dgm:presLayoutVars>
          <dgm:chPref val="3"/>
        </dgm:presLayoutVars>
      </dgm:prSet>
      <dgm:spPr/>
    </dgm:pt>
    <dgm:pt modelId="{719C0A86-10A3-4E2B-BFF7-D437CD78F759}" type="pres">
      <dgm:prSet presAssocID="{DB658E1E-9430-4BB5-AC18-1C77F1F05308}" presName="level3hierChild" presStyleCnt="0"/>
      <dgm:spPr/>
    </dgm:pt>
    <dgm:pt modelId="{757771BD-A724-4C5B-98EA-5A1E88BA8695}" type="pres">
      <dgm:prSet presAssocID="{B51F10DF-14FC-495D-9B9C-1AC5285D4D09}" presName="conn2-1" presStyleLbl="parChTrans1D3" presStyleIdx="2" presStyleCnt="4"/>
      <dgm:spPr/>
    </dgm:pt>
    <dgm:pt modelId="{A909FC62-D8D6-4D1B-A4AE-97F1D98DA863}" type="pres">
      <dgm:prSet presAssocID="{B51F10DF-14FC-495D-9B9C-1AC5285D4D09}" presName="connTx" presStyleLbl="parChTrans1D3" presStyleIdx="2" presStyleCnt="4"/>
      <dgm:spPr/>
    </dgm:pt>
    <dgm:pt modelId="{E460D3C6-33AE-40D1-9EFD-14A522719C8A}" type="pres">
      <dgm:prSet presAssocID="{EAB7099F-AFB8-4FE7-9CF2-02FC53A9EC87}" presName="root2" presStyleCnt="0"/>
      <dgm:spPr/>
    </dgm:pt>
    <dgm:pt modelId="{E236781E-E07F-482E-B9B4-6D1EA4AFD38F}" type="pres">
      <dgm:prSet presAssocID="{EAB7099F-AFB8-4FE7-9CF2-02FC53A9EC87}" presName="LevelTwoTextNode" presStyleLbl="node3" presStyleIdx="2" presStyleCnt="4">
        <dgm:presLayoutVars>
          <dgm:chPref val="3"/>
        </dgm:presLayoutVars>
      </dgm:prSet>
      <dgm:spPr/>
    </dgm:pt>
    <dgm:pt modelId="{F728F7AB-9B70-4A4B-BF8D-8C79CA963530}" type="pres">
      <dgm:prSet presAssocID="{EAB7099F-AFB8-4FE7-9CF2-02FC53A9EC87}" presName="level3hierChild" presStyleCnt="0"/>
      <dgm:spPr/>
    </dgm:pt>
    <dgm:pt modelId="{4E3DC25B-33D6-4BB9-ABED-EB5A2AD7C880}" type="pres">
      <dgm:prSet presAssocID="{4F1B9200-3558-402C-BBF0-762543772066}" presName="conn2-1" presStyleLbl="parChTrans1D2" presStyleIdx="1" presStyleCnt="5"/>
      <dgm:spPr/>
    </dgm:pt>
    <dgm:pt modelId="{80CEA12A-F40B-4674-9C00-F06458B7CAA7}" type="pres">
      <dgm:prSet presAssocID="{4F1B9200-3558-402C-BBF0-762543772066}" presName="connTx" presStyleLbl="parChTrans1D2" presStyleIdx="1" presStyleCnt="5"/>
      <dgm:spPr/>
    </dgm:pt>
    <dgm:pt modelId="{3FCB265B-417B-435E-9AD1-2063D78B9DEF}" type="pres">
      <dgm:prSet presAssocID="{ED9C9F07-05EC-4B50-970D-7B8E64ED76BC}" presName="root2" presStyleCnt="0"/>
      <dgm:spPr/>
    </dgm:pt>
    <dgm:pt modelId="{99AA38DB-064C-4471-882C-773AA1A85359}" type="pres">
      <dgm:prSet presAssocID="{ED9C9F07-05EC-4B50-970D-7B8E64ED76BC}" presName="LevelTwoTextNode" presStyleLbl="node2" presStyleIdx="1" presStyleCnt="5">
        <dgm:presLayoutVars>
          <dgm:chPref val="3"/>
        </dgm:presLayoutVars>
      </dgm:prSet>
      <dgm:spPr/>
    </dgm:pt>
    <dgm:pt modelId="{BA015164-B0BE-46A3-8CD0-01760FC65E00}" type="pres">
      <dgm:prSet presAssocID="{ED9C9F07-05EC-4B50-970D-7B8E64ED76BC}" presName="level3hierChild" presStyleCnt="0"/>
      <dgm:spPr/>
    </dgm:pt>
    <dgm:pt modelId="{45B827C8-877A-47CB-846D-66E228A3D686}" type="pres">
      <dgm:prSet presAssocID="{8F2D0B20-145B-45C4-AE38-94B898009D2E}" presName="conn2-1" presStyleLbl="parChTrans1D3" presStyleIdx="3" presStyleCnt="4"/>
      <dgm:spPr/>
    </dgm:pt>
    <dgm:pt modelId="{02CDA602-9BEF-4BCF-9F63-3FACFF987C55}" type="pres">
      <dgm:prSet presAssocID="{8F2D0B20-145B-45C4-AE38-94B898009D2E}" presName="connTx" presStyleLbl="parChTrans1D3" presStyleIdx="3" presStyleCnt="4"/>
      <dgm:spPr/>
    </dgm:pt>
    <dgm:pt modelId="{46B0D34B-9810-4B8F-880C-823E63F01BC1}" type="pres">
      <dgm:prSet presAssocID="{66E90A8E-139C-4D67-972E-5E3B24AF75CE}" presName="root2" presStyleCnt="0"/>
      <dgm:spPr/>
    </dgm:pt>
    <dgm:pt modelId="{E5649315-315E-4484-B2EF-E36A21800CC9}" type="pres">
      <dgm:prSet presAssocID="{66E90A8E-139C-4D67-972E-5E3B24AF75CE}" presName="LevelTwoTextNode" presStyleLbl="node3" presStyleIdx="3" presStyleCnt="4">
        <dgm:presLayoutVars>
          <dgm:chPref val="3"/>
        </dgm:presLayoutVars>
      </dgm:prSet>
      <dgm:spPr/>
    </dgm:pt>
    <dgm:pt modelId="{E6E79D73-E6B8-4982-881A-4FB689658380}" type="pres">
      <dgm:prSet presAssocID="{66E90A8E-139C-4D67-972E-5E3B24AF75CE}" presName="level3hierChild" presStyleCnt="0"/>
      <dgm:spPr/>
    </dgm:pt>
    <dgm:pt modelId="{F270E154-9385-4B1B-AACB-6C6662DD12DA}" type="pres">
      <dgm:prSet presAssocID="{533BE064-9445-42ED-B375-D1411772D4AC}" presName="conn2-1" presStyleLbl="parChTrans1D2" presStyleIdx="2" presStyleCnt="5"/>
      <dgm:spPr/>
    </dgm:pt>
    <dgm:pt modelId="{A462759C-32F3-4557-AA5F-E57AE8313D49}" type="pres">
      <dgm:prSet presAssocID="{533BE064-9445-42ED-B375-D1411772D4AC}" presName="connTx" presStyleLbl="parChTrans1D2" presStyleIdx="2" presStyleCnt="5"/>
      <dgm:spPr/>
    </dgm:pt>
    <dgm:pt modelId="{395C4A49-1C10-4CAC-AC55-187542DD7A92}" type="pres">
      <dgm:prSet presAssocID="{5268ACDE-38B9-472E-AB4C-281EF96CDE31}" presName="root2" presStyleCnt="0"/>
      <dgm:spPr/>
    </dgm:pt>
    <dgm:pt modelId="{66FCD67F-2CDE-4DF3-A620-DB2AB772A249}" type="pres">
      <dgm:prSet presAssocID="{5268ACDE-38B9-472E-AB4C-281EF96CDE31}" presName="LevelTwoTextNode" presStyleLbl="node2" presStyleIdx="2" presStyleCnt="5">
        <dgm:presLayoutVars>
          <dgm:chPref val="3"/>
        </dgm:presLayoutVars>
      </dgm:prSet>
      <dgm:spPr/>
    </dgm:pt>
    <dgm:pt modelId="{0DABDEE2-7132-475C-8DBB-5BDA17DC8C42}" type="pres">
      <dgm:prSet presAssocID="{5268ACDE-38B9-472E-AB4C-281EF96CDE31}" presName="level3hierChild" presStyleCnt="0"/>
      <dgm:spPr/>
    </dgm:pt>
    <dgm:pt modelId="{6C23FB26-B799-4132-B0B5-F75CF019F23B}" type="pres">
      <dgm:prSet presAssocID="{CAE82472-6F98-44B1-BC8A-E3F135792C33}" presName="conn2-1" presStyleLbl="parChTrans1D2" presStyleIdx="3" presStyleCnt="5"/>
      <dgm:spPr/>
    </dgm:pt>
    <dgm:pt modelId="{E3F7EFD6-46C9-4334-8305-DC30D54279B9}" type="pres">
      <dgm:prSet presAssocID="{CAE82472-6F98-44B1-BC8A-E3F135792C33}" presName="connTx" presStyleLbl="parChTrans1D2" presStyleIdx="3" presStyleCnt="5"/>
      <dgm:spPr/>
    </dgm:pt>
    <dgm:pt modelId="{5DBDFB58-CA91-4C4F-A2C2-CEE7176439F0}" type="pres">
      <dgm:prSet presAssocID="{7E3657C4-C748-4091-B0FC-56A7AD1E039E}" presName="root2" presStyleCnt="0"/>
      <dgm:spPr/>
    </dgm:pt>
    <dgm:pt modelId="{99678B62-89BC-4AE6-8BC9-64C5025AA509}" type="pres">
      <dgm:prSet presAssocID="{7E3657C4-C748-4091-B0FC-56A7AD1E039E}" presName="LevelTwoTextNode" presStyleLbl="node2" presStyleIdx="3" presStyleCnt="5">
        <dgm:presLayoutVars>
          <dgm:chPref val="3"/>
        </dgm:presLayoutVars>
      </dgm:prSet>
      <dgm:spPr/>
    </dgm:pt>
    <dgm:pt modelId="{85179C55-C156-4883-B6F9-2CD6BEDD24F7}" type="pres">
      <dgm:prSet presAssocID="{7E3657C4-C748-4091-B0FC-56A7AD1E039E}" presName="level3hierChild" presStyleCnt="0"/>
      <dgm:spPr/>
    </dgm:pt>
    <dgm:pt modelId="{0D3BF6B3-BE62-45C6-ADE4-B1423B54DBF2}" type="pres">
      <dgm:prSet presAssocID="{FFD6F916-452C-4890-867F-EFC1ED01C657}" presName="conn2-1" presStyleLbl="parChTrans1D2" presStyleIdx="4" presStyleCnt="5"/>
      <dgm:spPr/>
    </dgm:pt>
    <dgm:pt modelId="{A143872C-551E-4599-89E1-747945735074}" type="pres">
      <dgm:prSet presAssocID="{FFD6F916-452C-4890-867F-EFC1ED01C657}" presName="connTx" presStyleLbl="parChTrans1D2" presStyleIdx="4" presStyleCnt="5"/>
      <dgm:spPr/>
    </dgm:pt>
    <dgm:pt modelId="{1F5B9DEE-351E-464D-AA55-626B6E5D235C}" type="pres">
      <dgm:prSet presAssocID="{5595A9D8-9518-4605-BC16-1BB87205D0E1}" presName="root2" presStyleCnt="0"/>
      <dgm:spPr/>
    </dgm:pt>
    <dgm:pt modelId="{DF008265-9DB5-409A-899C-0AB6C5AEAC47}" type="pres">
      <dgm:prSet presAssocID="{5595A9D8-9518-4605-BC16-1BB87205D0E1}" presName="LevelTwoTextNode" presStyleLbl="node2" presStyleIdx="4" presStyleCnt="5">
        <dgm:presLayoutVars>
          <dgm:chPref val="3"/>
        </dgm:presLayoutVars>
      </dgm:prSet>
      <dgm:spPr/>
    </dgm:pt>
    <dgm:pt modelId="{5A0D0503-F125-4BBF-9F20-1451641793F4}" type="pres">
      <dgm:prSet presAssocID="{5595A9D8-9518-4605-BC16-1BB87205D0E1}" presName="level3hierChild" presStyleCnt="0"/>
      <dgm:spPr/>
    </dgm:pt>
  </dgm:ptLst>
  <dgm:cxnLst>
    <dgm:cxn modelId="{76B79D05-2E48-42B6-BF55-A1B99D629A6D}" type="presOf" srcId="{B67D77D1-5F5D-45FA-BE24-EDBB6C273034}" destId="{79469D87-C3C8-4446-AF56-6E7D3F24E6A6}" srcOrd="0" destOrd="0" presId="urn:microsoft.com/office/officeart/2005/8/layout/hierarchy2"/>
    <dgm:cxn modelId="{BED9F807-5BF9-4DF4-91BF-C5F72BF6B4B2}" srcId="{B67D77D1-5F5D-45FA-BE24-EDBB6C273034}" destId="{DB658E1E-9430-4BB5-AC18-1C77F1F05308}" srcOrd="1" destOrd="0" parTransId="{0B2837FD-2134-4696-AA9B-D5A3A6ED5B9D}" sibTransId="{D9C2DDA1-CB61-4778-ACFB-38CD3E9B2DB2}"/>
    <dgm:cxn modelId="{5865CF0B-06C2-49A8-A619-AC1A43205B31}" type="presOf" srcId="{B51F10DF-14FC-495D-9B9C-1AC5285D4D09}" destId="{A909FC62-D8D6-4D1B-A4AE-97F1D98DA863}" srcOrd="1" destOrd="0" presId="urn:microsoft.com/office/officeart/2005/8/layout/hierarchy2"/>
    <dgm:cxn modelId="{2133621A-CEED-4662-92A7-5C7E4F402DFC}" type="presOf" srcId="{38CD8399-8546-46A5-90C7-C2ADED178C56}" destId="{F4E1A0BB-CC0C-467B-99EA-C476D459538D}" srcOrd="0" destOrd="0" presId="urn:microsoft.com/office/officeart/2005/8/layout/hierarchy2"/>
    <dgm:cxn modelId="{EFC5801D-B22D-407B-9055-BAA43BE0D660}" type="presOf" srcId="{7E3657C4-C748-4091-B0FC-56A7AD1E039E}" destId="{99678B62-89BC-4AE6-8BC9-64C5025AA509}" srcOrd="0" destOrd="0" presId="urn:microsoft.com/office/officeart/2005/8/layout/hierarchy2"/>
    <dgm:cxn modelId="{F996AB1F-7849-4CE3-8F4D-13FF77594539}" type="presOf" srcId="{DB658E1E-9430-4BB5-AC18-1C77F1F05308}" destId="{6EF5C64A-5697-4DA9-9614-C9DAC9F92565}" srcOrd="0" destOrd="0" presId="urn:microsoft.com/office/officeart/2005/8/layout/hierarchy2"/>
    <dgm:cxn modelId="{B5E61B20-57A8-4501-A515-0A6A6A51028C}" srcId="{B67D77D1-5F5D-45FA-BE24-EDBB6C273034}" destId="{38CD8399-8546-46A5-90C7-C2ADED178C56}" srcOrd="0" destOrd="0" parTransId="{D457CE7C-6736-414F-8F09-8DE017766DA3}" sibTransId="{F7972B5F-038F-41BD-9CD3-03ECDE2F8D84}"/>
    <dgm:cxn modelId="{B6572520-D065-4872-ABD2-587212D13154}" type="presOf" srcId="{8F2D0B20-145B-45C4-AE38-94B898009D2E}" destId="{02CDA602-9BEF-4BCF-9F63-3FACFF987C55}" srcOrd="1" destOrd="0" presId="urn:microsoft.com/office/officeart/2005/8/layout/hierarchy2"/>
    <dgm:cxn modelId="{84134E22-64D7-4465-BEAB-8CB74529B2A5}" srcId="{B3330791-2740-4BC2-9163-DE42C307E6FD}" destId="{5268ACDE-38B9-472E-AB4C-281EF96CDE31}" srcOrd="2" destOrd="0" parTransId="{533BE064-9445-42ED-B375-D1411772D4AC}" sibTransId="{FC8A37DB-1F84-426D-8338-F7D544B0C985}"/>
    <dgm:cxn modelId="{28780B24-E133-40AD-9A94-ADCE29855381}" srcId="{B3330791-2740-4BC2-9163-DE42C307E6FD}" destId="{B67D77D1-5F5D-45FA-BE24-EDBB6C273034}" srcOrd="0" destOrd="0" parTransId="{A0D9D2FC-B3F1-482C-BFB6-EC6FDD618DAD}" sibTransId="{DFBCEEC8-CA11-4A82-AD08-4224E48B2642}"/>
    <dgm:cxn modelId="{2A136226-7EB9-4058-8A16-C5D18B047D76}" srcId="{B3330791-2740-4BC2-9163-DE42C307E6FD}" destId="{ED9C9F07-05EC-4B50-970D-7B8E64ED76BC}" srcOrd="1" destOrd="0" parTransId="{4F1B9200-3558-402C-BBF0-762543772066}" sibTransId="{3E7770AD-0924-461B-BC67-DE2396B022B2}"/>
    <dgm:cxn modelId="{F6AA3931-2727-4965-B5D8-E3889082E2F9}" type="presOf" srcId="{ED9C9F07-05EC-4B50-970D-7B8E64ED76BC}" destId="{99AA38DB-064C-4471-882C-773AA1A85359}" srcOrd="0" destOrd="0" presId="urn:microsoft.com/office/officeart/2005/8/layout/hierarchy2"/>
    <dgm:cxn modelId="{52A84232-E108-40D7-AEC9-2644502376CE}" type="presOf" srcId="{A3111035-8063-4FC2-A602-9895FD4B1C2F}" destId="{80B4556F-9406-4EE5-9C7B-ECE5CA5CFF93}" srcOrd="0" destOrd="0" presId="urn:microsoft.com/office/officeart/2005/8/layout/hierarchy2"/>
    <dgm:cxn modelId="{3342BE32-70BB-42DD-809E-BAE28DCA6FA5}" type="presOf" srcId="{A0D9D2FC-B3F1-482C-BFB6-EC6FDD618DAD}" destId="{C1618BA5-5D4F-4207-9E35-83C22D3D2E30}" srcOrd="1" destOrd="0" presId="urn:microsoft.com/office/officeart/2005/8/layout/hierarchy2"/>
    <dgm:cxn modelId="{38C37733-1279-4445-B43A-5AF9C5B41BCD}" type="presOf" srcId="{B3330791-2740-4BC2-9163-DE42C307E6FD}" destId="{3A5313E1-C5AB-46A8-BADC-DCE5C0AA733C}" srcOrd="0" destOrd="0" presId="urn:microsoft.com/office/officeart/2005/8/layout/hierarchy2"/>
    <dgm:cxn modelId="{84B55236-2661-486F-A607-1011B488239E}" type="presOf" srcId="{66E90A8E-139C-4D67-972E-5E3B24AF75CE}" destId="{E5649315-315E-4484-B2EF-E36A21800CC9}" srcOrd="0" destOrd="0" presId="urn:microsoft.com/office/officeart/2005/8/layout/hierarchy2"/>
    <dgm:cxn modelId="{DF743639-85F3-465E-80E6-2B3011A472B5}" type="presOf" srcId="{533BE064-9445-42ED-B375-D1411772D4AC}" destId="{F270E154-9385-4B1B-AACB-6C6662DD12DA}" srcOrd="0" destOrd="0" presId="urn:microsoft.com/office/officeart/2005/8/layout/hierarchy2"/>
    <dgm:cxn modelId="{38B22B3A-2EBA-4EDB-9AB4-893C8C890175}" type="presOf" srcId="{4F1B9200-3558-402C-BBF0-762543772066}" destId="{4E3DC25B-33D6-4BB9-ABED-EB5A2AD7C880}" srcOrd="0" destOrd="0" presId="urn:microsoft.com/office/officeart/2005/8/layout/hierarchy2"/>
    <dgm:cxn modelId="{DA13553E-957D-463F-A4A3-81328FFFE3C0}" type="presOf" srcId="{D457CE7C-6736-414F-8F09-8DE017766DA3}" destId="{43A21F3D-7B3D-4BCB-8DA0-ACDDDEE87B87}" srcOrd="0" destOrd="0" presId="urn:microsoft.com/office/officeart/2005/8/layout/hierarchy2"/>
    <dgm:cxn modelId="{FFA3396B-CAC5-4D35-B18A-031006565624}" type="presOf" srcId="{5595A9D8-9518-4605-BC16-1BB87205D0E1}" destId="{DF008265-9DB5-409A-899C-0AB6C5AEAC47}" srcOrd="0" destOrd="0" presId="urn:microsoft.com/office/officeart/2005/8/layout/hierarchy2"/>
    <dgm:cxn modelId="{73AAB44E-46DE-417B-9CEC-A741665E1738}" srcId="{B3330791-2740-4BC2-9163-DE42C307E6FD}" destId="{5595A9D8-9518-4605-BC16-1BB87205D0E1}" srcOrd="4" destOrd="0" parTransId="{FFD6F916-452C-4890-867F-EFC1ED01C657}" sibTransId="{D0839BFA-DB5B-48B4-B59B-F088DFE324B7}"/>
    <dgm:cxn modelId="{7BEA5C4F-1029-40F6-9E60-802CE2AD75D1}" type="presOf" srcId="{0B2837FD-2134-4696-AA9B-D5A3A6ED5B9D}" destId="{95B76066-AD73-451B-BF50-A47A66F30E97}" srcOrd="1" destOrd="0" presId="urn:microsoft.com/office/officeart/2005/8/layout/hierarchy2"/>
    <dgm:cxn modelId="{A54DC656-0C27-4FCD-9F6F-D0026019FF03}" type="presOf" srcId="{533BE064-9445-42ED-B375-D1411772D4AC}" destId="{A462759C-32F3-4557-AA5F-E57AE8313D49}" srcOrd="1" destOrd="0" presId="urn:microsoft.com/office/officeart/2005/8/layout/hierarchy2"/>
    <dgm:cxn modelId="{24763E84-D82C-4326-807D-103F254A27D1}" type="presOf" srcId="{FFD6F916-452C-4890-867F-EFC1ED01C657}" destId="{0D3BF6B3-BE62-45C6-ADE4-B1423B54DBF2}" srcOrd="0" destOrd="0" presId="urn:microsoft.com/office/officeart/2005/8/layout/hierarchy2"/>
    <dgm:cxn modelId="{9E47288B-002D-4464-A71C-84801114290D}" type="presOf" srcId="{FFD6F916-452C-4890-867F-EFC1ED01C657}" destId="{A143872C-551E-4599-89E1-747945735074}" srcOrd="1" destOrd="0" presId="urn:microsoft.com/office/officeart/2005/8/layout/hierarchy2"/>
    <dgm:cxn modelId="{034FD794-A667-48D0-A999-D39225470383}" type="presOf" srcId="{0B2837FD-2134-4696-AA9B-D5A3A6ED5B9D}" destId="{31BF5225-AC2D-4951-9EF0-6946F5FEA1DB}" srcOrd="0" destOrd="0" presId="urn:microsoft.com/office/officeart/2005/8/layout/hierarchy2"/>
    <dgm:cxn modelId="{28F30B9A-B00E-49B7-9F0B-5DE3D59EB007}" srcId="{ED9C9F07-05EC-4B50-970D-7B8E64ED76BC}" destId="{66E90A8E-139C-4D67-972E-5E3B24AF75CE}" srcOrd="0" destOrd="0" parTransId="{8F2D0B20-145B-45C4-AE38-94B898009D2E}" sibTransId="{19286B67-93E1-456E-BD37-130C307FAF46}"/>
    <dgm:cxn modelId="{6B22C29A-C9C2-4B11-BCCE-539995ADC4BF}" type="presOf" srcId="{EAB7099F-AFB8-4FE7-9CF2-02FC53A9EC87}" destId="{E236781E-E07F-482E-B9B4-6D1EA4AFD38F}" srcOrd="0" destOrd="0" presId="urn:microsoft.com/office/officeart/2005/8/layout/hierarchy2"/>
    <dgm:cxn modelId="{E13F69A5-7DFA-4D1D-A5B4-4BA4E177211E}" srcId="{A3111035-8063-4FC2-A602-9895FD4B1C2F}" destId="{B3330791-2740-4BC2-9163-DE42C307E6FD}" srcOrd="0" destOrd="0" parTransId="{8A283731-40C0-4374-B270-E0637BAE2ED2}" sibTransId="{63D0B30B-04E7-4E14-899C-27A8898E063F}"/>
    <dgm:cxn modelId="{94FF03B8-55CA-4207-92DA-63A234639A85}" type="presOf" srcId="{A0D9D2FC-B3F1-482C-BFB6-EC6FDD618DAD}" destId="{4604D2A5-40C6-4CB9-872B-5CBAA37578A1}" srcOrd="0" destOrd="0" presId="urn:microsoft.com/office/officeart/2005/8/layout/hierarchy2"/>
    <dgm:cxn modelId="{4165F0C5-42D8-4D57-B89A-1EC6C609EE91}" type="presOf" srcId="{8F2D0B20-145B-45C4-AE38-94B898009D2E}" destId="{45B827C8-877A-47CB-846D-66E228A3D686}" srcOrd="0" destOrd="0" presId="urn:microsoft.com/office/officeart/2005/8/layout/hierarchy2"/>
    <dgm:cxn modelId="{576FD8D1-8B90-4A51-8F06-1157BC20F62D}" type="presOf" srcId="{D457CE7C-6736-414F-8F09-8DE017766DA3}" destId="{36069F5C-289B-45B2-B7C0-CFF382B0FDF5}" srcOrd="1" destOrd="0" presId="urn:microsoft.com/office/officeart/2005/8/layout/hierarchy2"/>
    <dgm:cxn modelId="{260FD4DA-00C6-4AEE-B0EE-022881772B01}" type="presOf" srcId="{CAE82472-6F98-44B1-BC8A-E3F135792C33}" destId="{6C23FB26-B799-4132-B0B5-F75CF019F23B}" srcOrd="0" destOrd="0" presId="urn:microsoft.com/office/officeart/2005/8/layout/hierarchy2"/>
    <dgm:cxn modelId="{4637A9DF-67C6-4D3F-ACA4-1E0DBE992E6E}" type="presOf" srcId="{B51F10DF-14FC-495D-9B9C-1AC5285D4D09}" destId="{757771BD-A724-4C5B-98EA-5A1E88BA8695}" srcOrd="0" destOrd="0" presId="urn:microsoft.com/office/officeart/2005/8/layout/hierarchy2"/>
    <dgm:cxn modelId="{B38713E1-93E9-4A30-ADC3-32D61D79BB9F}" type="presOf" srcId="{4F1B9200-3558-402C-BBF0-762543772066}" destId="{80CEA12A-F40B-4674-9C00-F06458B7CAA7}" srcOrd="1" destOrd="0" presId="urn:microsoft.com/office/officeart/2005/8/layout/hierarchy2"/>
    <dgm:cxn modelId="{E4B186E4-E1A6-4D65-B99D-46A450CDC534}" type="presOf" srcId="{5268ACDE-38B9-472E-AB4C-281EF96CDE31}" destId="{66FCD67F-2CDE-4DF3-A620-DB2AB772A249}" srcOrd="0" destOrd="0" presId="urn:microsoft.com/office/officeart/2005/8/layout/hierarchy2"/>
    <dgm:cxn modelId="{8A50E2F4-9D75-4E24-928B-3E182C5AB8B3}" srcId="{B3330791-2740-4BC2-9163-DE42C307E6FD}" destId="{7E3657C4-C748-4091-B0FC-56A7AD1E039E}" srcOrd="3" destOrd="0" parTransId="{CAE82472-6F98-44B1-BC8A-E3F135792C33}" sibTransId="{74625059-0B49-416C-B31A-9BE20BFB0C69}"/>
    <dgm:cxn modelId="{674575FC-4094-4C46-AC9C-EFE63FE38D82}" srcId="{B67D77D1-5F5D-45FA-BE24-EDBB6C273034}" destId="{EAB7099F-AFB8-4FE7-9CF2-02FC53A9EC87}" srcOrd="2" destOrd="0" parTransId="{B51F10DF-14FC-495D-9B9C-1AC5285D4D09}" sibTransId="{7D82CA8B-12F0-4137-ABDF-B8ACD386DB5E}"/>
    <dgm:cxn modelId="{81037BFC-E51F-4FEB-92E0-64742EA33B84}" type="presOf" srcId="{CAE82472-6F98-44B1-BC8A-E3F135792C33}" destId="{E3F7EFD6-46C9-4334-8305-DC30D54279B9}" srcOrd="1" destOrd="0" presId="urn:microsoft.com/office/officeart/2005/8/layout/hierarchy2"/>
    <dgm:cxn modelId="{64B67E0B-A0F3-41EB-B52A-4522AC841FAD}" type="presParOf" srcId="{80B4556F-9406-4EE5-9C7B-ECE5CA5CFF93}" destId="{727F5A1F-FFF7-4AB0-BDED-AE28C6B75F0F}" srcOrd="0" destOrd="0" presId="urn:microsoft.com/office/officeart/2005/8/layout/hierarchy2"/>
    <dgm:cxn modelId="{9213F2D9-A72E-4A6A-AA41-D9CCDB821C81}" type="presParOf" srcId="{727F5A1F-FFF7-4AB0-BDED-AE28C6B75F0F}" destId="{3A5313E1-C5AB-46A8-BADC-DCE5C0AA733C}" srcOrd="0" destOrd="0" presId="urn:microsoft.com/office/officeart/2005/8/layout/hierarchy2"/>
    <dgm:cxn modelId="{769789F2-49EB-4660-AE93-DD3E94C3A4C4}" type="presParOf" srcId="{727F5A1F-FFF7-4AB0-BDED-AE28C6B75F0F}" destId="{1BC442B9-1EA0-4450-BF50-2BE49DD4B9CB}" srcOrd="1" destOrd="0" presId="urn:microsoft.com/office/officeart/2005/8/layout/hierarchy2"/>
    <dgm:cxn modelId="{3E832B6C-BF99-4A6B-95B2-98E121C57C35}" type="presParOf" srcId="{1BC442B9-1EA0-4450-BF50-2BE49DD4B9CB}" destId="{4604D2A5-40C6-4CB9-872B-5CBAA37578A1}" srcOrd="0" destOrd="0" presId="urn:microsoft.com/office/officeart/2005/8/layout/hierarchy2"/>
    <dgm:cxn modelId="{BE01B20B-71EC-4112-8F13-0C5041465E3D}" type="presParOf" srcId="{4604D2A5-40C6-4CB9-872B-5CBAA37578A1}" destId="{C1618BA5-5D4F-4207-9E35-83C22D3D2E30}" srcOrd="0" destOrd="0" presId="urn:microsoft.com/office/officeart/2005/8/layout/hierarchy2"/>
    <dgm:cxn modelId="{79AB2AAC-3E67-4F6B-8C57-8F8AB953D6D1}" type="presParOf" srcId="{1BC442B9-1EA0-4450-BF50-2BE49DD4B9CB}" destId="{1193F8AE-89EF-478B-A076-D58F5403D54F}" srcOrd="1" destOrd="0" presId="urn:microsoft.com/office/officeart/2005/8/layout/hierarchy2"/>
    <dgm:cxn modelId="{D595F646-84D9-42A2-94CB-3CABD3F05076}" type="presParOf" srcId="{1193F8AE-89EF-478B-A076-D58F5403D54F}" destId="{79469D87-C3C8-4446-AF56-6E7D3F24E6A6}" srcOrd="0" destOrd="0" presId="urn:microsoft.com/office/officeart/2005/8/layout/hierarchy2"/>
    <dgm:cxn modelId="{E96E0F5D-6810-4C04-8DED-34D0EF80C509}" type="presParOf" srcId="{1193F8AE-89EF-478B-A076-D58F5403D54F}" destId="{5BF8C3E2-97C9-40A2-AA79-A4BAA413237C}" srcOrd="1" destOrd="0" presId="urn:microsoft.com/office/officeart/2005/8/layout/hierarchy2"/>
    <dgm:cxn modelId="{890C533C-B55C-4816-AAD8-958C45790CAF}" type="presParOf" srcId="{5BF8C3E2-97C9-40A2-AA79-A4BAA413237C}" destId="{43A21F3D-7B3D-4BCB-8DA0-ACDDDEE87B87}" srcOrd="0" destOrd="0" presId="urn:microsoft.com/office/officeart/2005/8/layout/hierarchy2"/>
    <dgm:cxn modelId="{5B893F49-B77F-4412-8108-CBE9E8162CF3}" type="presParOf" srcId="{43A21F3D-7B3D-4BCB-8DA0-ACDDDEE87B87}" destId="{36069F5C-289B-45B2-B7C0-CFF382B0FDF5}" srcOrd="0" destOrd="0" presId="urn:microsoft.com/office/officeart/2005/8/layout/hierarchy2"/>
    <dgm:cxn modelId="{333EF4E7-EC97-4301-9F52-63DC9857B79A}" type="presParOf" srcId="{5BF8C3E2-97C9-40A2-AA79-A4BAA413237C}" destId="{85C670F4-8AA2-4D39-9092-C2D26E54FB34}" srcOrd="1" destOrd="0" presId="urn:microsoft.com/office/officeart/2005/8/layout/hierarchy2"/>
    <dgm:cxn modelId="{29ABAB6F-3ECC-499B-BEC1-F1B42C065060}" type="presParOf" srcId="{85C670F4-8AA2-4D39-9092-C2D26E54FB34}" destId="{F4E1A0BB-CC0C-467B-99EA-C476D459538D}" srcOrd="0" destOrd="0" presId="urn:microsoft.com/office/officeart/2005/8/layout/hierarchy2"/>
    <dgm:cxn modelId="{3AE45ED5-AF7D-4D7F-B611-527E5A62BCCB}" type="presParOf" srcId="{85C670F4-8AA2-4D39-9092-C2D26E54FB34}" destId="{4BA33B41-9306-42C1-BCC5-D51C684F8E53}" srcOrd="1" destOrd="0" presId="urn:microsoft.com/office/officeart/2005/8/layout/hierarchy2"/>
    <dgm:cxn modelId="{4E66ED4E-942F-4B82-A458-4C484B4EF674}" type="presParOf" srcId="{5BF8C3E2-97C9-40A2-AA79-A4BAA413237C}" destId="{31BF5225-AC2D-4951-9EF0-6946F5FEA1DB}" srcOrd="2" destOrd="0" presId="urn:microsoft.com/office/officeart/2005/8/layout/hierarchy2"/>
    <dgm:cxn modelId="{1F93D4EF-DBC5-4B94-9AAF-4800CE0759DA}" type="presParOf" srcId="{31BF5225-AC2D-4951-9EF0-6946F5FEA1DB}" destId="{95B76066-AD73-451B-BF50-A47A66F30E97}" srcOrd="0" destOrd="0" presId="urn:microsoft.com/office/officeart/2005/8/layout/hierarchy2"/>
    <dgm:cxn modelId="{709EF9A6-8F98-444A-B084-E051A74A297C}" type="presParOf" srcId="{5BF8C3E2-97C9-40A2-AA79-A4BAA413237C}" destId="{47CF72AA-9CCB-4970-ACC4-A30BBFD42BFC}" srcOrd="3" destOrd="0" presId="urn:microsoft.com/office/officeart/2005/8/layout/hierarchy2"/>
    <dgm:cxn modelId="{DDEFF42E-59DE-4292-9A72-0B87C1825219}" type="presParOf" srcId="{47CF72AA-9CCB-4970-ACC4-A30BBFD42BFC}" destId="{6EF5C64A-5697-4DA9-9614-C9DAC9F92565}" srcOrd="0" destOrd="0" presId="urn:microsoft.com/office/officeart/2005/8/layout/hierarchy2"/>
    <dgm:cxn modelId="{368AB292-11E9-4B3E-AC88-FD00F93E3EA8}" type="presParOf" srcId="{47CF72AA-9CCB-4970-ACC4-A30BBFD42BFC}" destId="{719C0A86-10A3-4E2B-BFF7-D437CD78F759}" srcOrd="1" destOrd="0" presId="urn:microsoft.com/office/officeart/2005/8/layout/hierarchy2"/>
    <dgm:cxn modelId="{5A715277-18D0-42AB-9804-17B930AA1759}" type="presParOf" srcId="{5BF8C3E2-97C9-40A2-AA79-A4BAA413237C}" destId="{757771BD-A724-4C5B-98EA-5A1E88BA8695}" srcOrd="4" destOrd="0" presId="urn:microsoft.com/office/officeart/2005/8/layout/hierarchy2"/>
    <dgm:cxn modelId="{E3A89744-74DD-481D-8356-69E6CD95985B}" type="presParOf" srcId="{757771BD-A724-4C5B-98EA-5A1E88BA8695}" destId="{A909FC62-D8D6-4D1B-A4AE-97F1D98DA863}" srcOrd="0" destOrd="0" presId="urn:microsoft.com/office/officeart/2005/8/layout/hierarchy2"/>
    <dgm:cxn modelId="{665E8CE6-ABEA-4AA4-ABEF-C034DEDF75B6}" type="presParOf" srcId="{5BF8C3E2-97C9-40A2-AA79-A4BAA413237C}" destId="{E460D3C6-33AE-40D1-9EFD-14A522719C8A}" srcOrd="5" destOrd="0" presId="urn:microsoft.com/office/officeart/2005/8/layout/hierarchy2"/>
    <dgm:cxn modelId="{B93F4C74-B725-470A-B1A3-89CA29B69B35}" type="presParOf" srcId="{E460D3C6-33AE-40D1-9EFD-14A522719C8A}" destId="{E236781E-E07F-482E-B9B4-6D1EA4AFD38F}" srcOrd="0" destOrd="0" presId="urn:microsoft.com/office/officeart/2005/8/layout/hierarchy2"/>
    <dgm:cxn modelId="{D86FE63D-C790-4FC5-B3AE-E4E535455329}" type="presParOf" srcId="{E460D3C6-33AE-40D1-9EFD-14A522719C8A}" destId="{F728F7AB-9B70-4A4B-BF8D-8C79CA963530}" srcOrd="1" destOrd="0" presId="urn:microsoft.com/office/officeart/2005/8/layout/hierarchy2"/>
    <dgm:cxn modelId="{1AD824E7-72EB-4AAB-A35B-5515647C9A3C}" type="presParOf" srcId="{1BC442B9-1EA0-4450-BF50-2BE49DD4B9CB}" destId="{4E3DC25B-33D6-4BB9-ABED-EB5A2AD7C880}" srcOrd="2" destOrd="0" presId="urn:microsoft.com/office/officeart/2005/8/layout/hierarchy2"/>
    <dgm:cxn modelId="{633FD23C-78E2-4D62-BEAC-52E25618CF5F}" type="presParOf" srcId="{4E3DC25B-33D6-4BB9-ABED-EB5A2AD7C880}" destId="{80CEA12A-F40B-4674-9C00-F06458B7CAA7}" srcOrd="0" destOrd="0" presId="urn:microsoft.com/office/officeart/2005/8/layout/hierarchy2"/>
    <dgm:cxn modelId="{5582BA9C-A664-4FA9-A732-7B2769996F37}" type="presParOf" srcId="{1BC442B9-1EA0-4450-BF50-2BE49DD4B9CB}" destId="{3FCB265B-417B-435E-9AD1-2063D78B9DEF}" srcOrd="3" destOrd="0" presId="urn:microsoft.com/office/officeart/2005/8/layout/hierarchy2"/>
    <dgm:cxn modelId="{931E7B6D-06EB-48F9-8648-C1C45526CB82}" type="presParOf" srcId="{3FCB265B-417B-435E-9AD1-2063D78B9DEF}" destId="{99AA38DB-064C-4471-882C-773AA1A85359}" srcOrd="0" destOrd="0" presId="urn:microsoft.com/office/officeart/2005/8/layout/hierarchy2"/>
    <dgm:cxn modelId="{EDBAF48E-2977-4873-84E5-CED6D4CD67AB}" type="presParOf" srcId="{3FCB265B-417B-435E-9AD1-2063D78B9DEF}" destId="{BA015164-B0BE-46A3-8CD0-01760FC65E00}" srcOrd="1" destOrd="0" presId="urn:microsoft.com/office/officeart/2005/8/layout/hierarchy2"/>
    <dgm:cxn modelId="{B6DBBEEF-D1A1-463B-B4A2-6C5995AB1901}" type="presParOf" srcId="{BA015164-B0BE-46A3-8CD0-01760FC65E00}" destId="{45B827C8-877A-47CB-846D-66E228A3D686}" srcOrd="0" destOrd="0" presId="urn:microsoft.com/office/officeart/2005/8/layout/hierarchy2"/>
    <dgm:cxn modelId="{19468D18-842B-4689-B156-2490F635ED40}" type="presParOf" srcId="{45B827C8-877A-47CB-846D-66E228A3D686}" destId="{02CDA602-9BEF-4BCF-9F63-3FACFF987C55}" srcOrd="0" destOrd="0" presId="urn:microsoft.com/office/officeart/2005/8/layout/hierarchy2"/>
    <dgm:cxn modelId="{B93C58C3-B701-4D95-A314-1F233D75AF4A}" type="presParOf" srcId="{BA015164-B0BE-46A3-8CD0-01760FC65E00}" destId="{46B0D34B-9810-4B8F-880C-823E63F01BC1}" srcOrd="1" destOrd="0" presId="urn:microsoft.com/office/officeart/2005/8/layout/hierarchy2"/>
    <dgm:cxn modelId="{BF8B7477-7B0A-4416-A485-FB37F0D853F7}" type="presParOf" srcId="{46B0D34B-9810-4B8F-880C-823E63F01BC1}" destId="{E5649315-315E-4484-B2EF-E36A21800CC9}" srcOrd="0" destOrd="0" presId="urn:microsoft.com/office/officeart/2005/8/layout/hierarchy2"/>
    <dgm:cxn modelId="{102A6D4D-95B0-46B8-81CB-256748471A09}" type="presParOf" srcId="{46B0D34B-9810-4B8F-880C-823E63F01BC1}" destId="{E6E79D73-E6B8-4982-881A-4FB689658380}" srcOrd="1" destOrd="0" presId="urn:microsoft.com/office/officeart/2005/8/layout/hierarchy2"/>
    <dgm:cxn modelId="{9BCB431D-4FD7-41CB-B6DB-D554576F5125}" type="presParOf" srcId="{1BC442B9-1EA0-4450-BF50-2BE49DD4B9CB}" destId="{F270E154-9385-4B1B-AACB-6C6662DD12DA}" srcOrd="4" destOrd="0" presId="urn:microsoft.com/office/officeart/2005/8/layout/hierarchy2"/>
    <dgm:cxn modelId="{037CAC62-CDA9-4C80-A160-24B86EEAF1DA}" type="presParOf" srcId="{F270E154-9385-4B1B-AACB-6C6662DD12DA}" destId="{A462759C-32F3-4557-AA5F-E57AE8313D49}" srcOrd="0" destOrd="0" presId="urn:microsoft.com/office/officeart/2005/8/layout/hierarchy2"/>
    <dgm:cxn modelId="{EA1E019B-56FE-48B7-AB08-54681B5B1255}" type="presParOf" srcId="{1BC442B9-1EA0-4450-BF50-2BE49DD4B9CB}" destId="{395C4A49-1C10-4CAC-AC55-187542DD7A92}" srcOrd="5" destOrd="0" presId="urn:microsoft.com/office/officeart/2005/8/layout/hierarchy2"/>
    <dgm:cxn modelId="{F919B4AB-A2C0-4AF6-B9DE-4C474772D055}" type="presParOf" srcId="{395C4A49-1C10-4CAC-AC55-187542DD7A92}" destId="{66FCD67F-2CDE-4DF3-A620-DB2AB772A249}" srcOrd="0" destOrd="0" presId="urn:microsoft.com/office/officeart/2005/8/layout/hierarchy2"/>
    <dgm:cxn modelId="{737BAEA2-5160-4DCA-8BF6-618782D5FB76}" type="presParOf" srcId="{395C4A49-1C10-4CAC-AC55-187542DD7A92}" destId="{0DABDEE2-7132-475C-8DBB-5BDA17DC8C42}" srcOrd="1" destOrd="0" presId="urn:microsoft.com/office/officeart/2005/8/layout/hierarchy2"/>
    <dgm:cxn modelId="{FD805C4F-61A9-462C-A23A-73247FA295EC}" type="presParOf" srcId="{1BC442B9-1EA0-4450-BF50-2BE49DD4B9CB}" destId="{6C23FB26-B799-4132-B0B5-F75CF019F23B}" srcOrd="6" destOrd="0" presId="urn:microsoft.com/office/officeart/2005/8/layout/hierarchy2"/>
    <dgm:cxn modelId="{D9F11F69-4DDA-4321-8617-C4C8D9793F2F}" type="presParOf" srcId="{6C23FB26-B799-4132-B0B5-F75CF019F23B}" destId="{E3F7EFD6-46C9-4334-8305-DC30D54279B9}" srcOrd="0" destOrd="0" presId="urn:microsoft.com/office/officeart/2005/8/layout/hierarchy2"/>
    <dgm:cxn modelId="{2018C834-1E62-4585-8BFB-368C93148FCF}" type="presParOf" srcId="{1BC442B9-1EA0-4450-BF50-2BE49DD4B9CB}" destId="{5DBDFB58-CA91-4C4F-A2C2-CEE7176439F0}" srcOrd="7" destOrd="0" presId="urn:microsoft.com/office/officeart/2005/8/layout/hierarchy2"/>
    <dgm:cxn modelId="{CE277DDD-A944-4B0A-95A0-352C9BBA6BB6}" type="presParOf" srcId="{5DBDFB58-CA91-4C4F-A2C2-CEE7176439F0}" destId="{99678B62-89BC-4AE6-8BC9-64C5025AA509}" srcOrd="0" destOrd="0" presId="urn:microsoft.com/office/officeart/2005/8/layout/hierarchy2"/>
    <dgm:cxn modelId="{9532B32D-2AFF-4533-ADE1-BC2257D135B8}" type="presParOf" srcId="{5DBDFB58-CA91-4C4F-A2C2-CEE7176439F0}" destId="{85179C55-C156-4883-B6F9-2CD6BEDD24F7}" srcOrd="1" destOrd="0" presId="urn:microsoft.com/office/officeart/2005/8/layout/hierarchy2"/>
    <dgm:cxn modelId="{D287E3AB-0811-487B-ABE7-9C12808EA5D3}" type="presParOf" srcId="{1BC442B9-1EA0-4450-BF50-2BE49DD4B9CB}" destId="{0D3BF6B3-BE62-45C6-ADE4-B1423B54DBF2}" srcOrd="8" destOrd="0" presId="urn:microsoft.com/office/officeart/2005/8/layout/hierarchy2"/>
    <dgm:cxn modelId="{DEB89A65-BA1E-42D4-8E4A-734292BCFAD6}" type="presParOf" srcId="{0D3BF6B3-BE62-45C6-ADE4-B1423B54DBF2}" destId="{A143872C-551E-4599-89E1-747945735074}" srcOrd="0" destOrd="0" presId="urn:microsoft.com/office/officeart/2005/8/layout/hierarchy2"/>
    <dgm:cxn modelId="{135AA299-51DE-4938-BF36-F547D7FDAC67}" type="presParOf" srcId="{1BC442B9-1EA0-4450-BF50-2BE49DD4B9CB}" destId="{1F5B9DEE-351E-464D-AA55-626B6E5D235C}" srcOrd="9" destOrd="0" presId="urn:microsoft.com/office/officeart/2005/8/layout/hierarchy2"/>
    <dgm:cxn modelId="{A083D148-34C0-4AC3-8277-28DEF905A9DB}" type="presParOf" srcId="{1F5B9DEE-351E-464D-AA55-626B6E5D235C}" destId="{DF008265-9DB5-409A-899C-0AB6C5AEAC47}" srcOrd="0" destOrd="0" presId="urn:microsoft.com/office/officeart/2005/8/layout/hierarchy2"/>
    <dgm:cxn modelId="{983011E5-863F-4625-BBEE-F7B7DBB6F5EE}" type="presParOf" srcId="{1F5B9DEE-351E-464D-AA55-626B6E5D235C}" destId="{5A0D0503-F125-4BBF-9F20-1451641793F4}"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1C4B67-B8B4-4B00-A2BA-5D9C374D2F1C}" type="doc">
      <dgm:prSet loTypeId="urn:microsoft.com/office/officeart/2005/8/layout/hProcess6" loCatId="process" qsTypeId="urn:microsoft.com/office/officeart/2005/8/quickstyle/simple1" qsCatId="simple" csTypeId="urn:microsoft.com/office/officeart/2005/8/colors/colorful5" csCatId="colorful" phldr="1"/>
      <dgm:spPr/>
      <dgm:t>
        <a:bodyPr/>
        <a:lstStyle/>
        <a:p>
          <a:endParaRPr lang="en-NZ"/>
        </a:p>
      </dgm:t>
    </dgm:pt>
    <dgm:pt modelId="{D3A9E875-69AD-4582-AC8B-F1227C2D60BA}">
      <dgm:prSet phldrT="[Text]" custT="1"/>
      <dgm:spPr/>
      <dgm:t>
        <a:bodyPr/>
        <a:lstStyle/>
        <a:p>
          <a:r>
            <a:rPr lang="en-NZ" sz="1050" b="1" dirty="0"/>
            <a:t>Programmes</a:t>
          </a:r>
          <a:endParaRPr lang="en-NZ" sz="1000" b="1" dirty="0"/>
        </a:p>
      </dgm:t>
    </dgm:pt>
    <dgm:pt modelId="{2CBE14A7-7047-4DE9-A2F8-7C17B0247084}" type="parTrans" cxnId="{5C410A69-D2E1-46F8-A185-DEF54F7F5DB7}">
      <dgm:prSet/>
      <dgm:spPr/>
      <dgm:t>
        <a:bodyPr/>
        <a:lstStyle/>
        <a:p>
          <a:endParaRPr lang="en-NZ"/>
        </a:p>
      </dgm:t>
    </dgm:pt>
    <dgm:pt modelId="{00B8A7B0-84F0-44BB-AE38-D1E206CB1AF3}" type="sibTrans" cxnId="{5C410A69-D2E1-46F8-A185-DEF54F7F5DB7}">
      <dgm:prSet/>
      <dgm:spPr/>
      <dgm:t>
        <a:bodyPr/>
        <a:lstStyle/>
        <a:p>
          <a:endParaRPr lang="en-NZ"/>
        </a:p>
      </dgm:t>
    </dgm:pt>
    <dgm:pt modelId="{DD2225E7-4A6A-4908-B66A-B8A3D81BDC44}">
      <dgm:prSet phldrT="[Text]"/>
      <dgm:spPr/>
      <dgm:t>
        <a:bodyPr/>
        <a:lstStyle/>
        <a:p>
          <a:r>
            <a:rPr lang="en-NZ" b="1" dirty="0" err="1"/>
            <a:t>Moins</a:t>
          </a:r>
          <a:r>
            <a:rPr lang="en-NZ" b="1" dirty="0"/>
            <a:t> de programmes </a:t>
          </a:r>
        </a:p>
      </dgm:t>
    </dgm:pt>
    <dgm:pt modelId="{0C9D2A93-AFDA-4E4D-A66B-8E19924C3784}" type="parTrans" cxnId="{060842D2-822F-4F13-83A8-DBD7D9C19E7F}">
      <dgm:prSet/>
      <dgm:spPr/>
      <dgm:t>
        <a:bodyPr/>
        <a:lstStyle/>
        <a:p>
          <a:endParaRPr lang="en-NZ"/>
        </a:p>
      </dgm:t>
    </dgm:pt>
    <dgm:pt modelId="{BD1FC221-BC51-43DA-833E-C3E8A6D47F90}" type="sibTrans" cxnId="{060842D2-822F-4F13-83A8-DBD7D9C19E7F}">
      <dgm:prSet/>
      <dgm:spPr/>
      <dgm:t>
        <a:bodyPr/>
        <a:lstStyle/>
        <a:p>
          <a:endParaRPr lang="en-NZ"/>
        </a:p>
      </dgm:t>
    </dgm:pt>
    <dgm:pt modelId="{A32D0797-9C85-489D-BB6A-EB3AE32997E7}">
      <dgm:prSet phldrT="[Text]"/>
      <dgm:spPr/>
      <dgm:t>
        <a:bodyPr/>
        <a:lstStyle/>
        <a:p>
          <a:r>
            <a:rPr lang="en-NZ" b="1" dirty="0" err="1"/>
            <a:t>Processus</a:t>
          </a:r>
          <a:endParaRPr lang="en-NZ" b="1" dirty="0"/>
        </a:p>
      </dgm:t>
    </dgm:pt>
    <dgm:pt modelId="{1629568B-6F3C-4E4E-AD46-F8524959C8BC}" type="parTrans" cxnId="{42588B0B-C11E-4B60-8D1F-B76B8483E79B}">
      <dgm:prSet/>
      <dgm:spPr/>
      <dgm:t>
        <a:bodyPr/>
        <a:lstStyle/>
        <a:p>
          <a:endParaRPr lang="en-NZ"/>
        </a:p>
      </dgm:t>
    </dgm:pt>
    <dgm:pt modelId="{A63DED50-5AEF-4CA3-B598-CAA1E77AD29E}" type="sibTrans" cxnId="{42588B0B-C11E-4B60-8D1F-B76B8483E79B}">
      <dgm:prSet/>
      <dgm:spPr/>
      <dgm:t>
        <a:bodyPr/>
        <a:lstStyle/>
        <a:p>
          <a:endParaRPr lang="en-NZ"/>
        </a:p>
      </dgm:t>
    </dgm:pt>
    <dgm:pt modelId="{EA4A672D-E8E9-4F0C-A518-EC2AB9371FA3}">
      <dgm:prSet phldrT="[Text]"/>
      <dgm:spPr/>
      <dgm:t>
        <a:bodyPr/>
        <a:lstStyle/>
        <a:p>
          <a:r>
            <a:rPr lang="en-NZ" b="1" dirty="0" err="1"/>
            <a:t>Accompagner</a:t>
          </a:r>
          <a:r>
            <a:rPr lang="en-NZ" b="1" dirty="0"/>
            <a:t> dans le </a:t>
          </a:r>
          <a:r>
            <a:rPr lang="en-NZ" b="1" dirty="0" err="1"/>
            <a:t>développement</a:t>
          </a:r>
          <a:r>
            <a:rPr lang="en-NZ" b="1" dirty="0"/>
            <a:t> du </a:t>
          </a:r>
          <a:r>
            <a:rPr lang="en-NZ" b="1" dirty="0" err="1"/>
            <a:t>processus</a:t>
          </a:r>
          <a:endParaRPr lang="en-NZ" b="1" dirty="0"/>
        </a:p>
      </dgm:t>
    </dgm:pt>
    <dgm:pt modelId="{C0DF3190-7F3B-4C61-A78D-8C60E0588233}" type="parTrans" cxnId="{77CFF17A-B295-430A-A432-E6088D875960}">
      <dgm:prSet/>
      <dgm:spPr/>
      <dgm:t>
        <a:bodyPr/>
        <a:lstStyle/>
        <a:p>
          <a:endParaRPr lang="en-NZ"/>
        </a:p>
      </dgm:t>
    </dgm:pt>
    <dgm:pt modelId="{9F4E375C-A29E-4AF2-BE49-53067416DBB5}" type="sibTrans" cxnId="{77CFF17A-B295-430A-A432-E6088D875960}">
      <dgm:prSet/>
      <dgm:spPr/>
      <dgm:t>
        <a:bodyPr/>
        <a:lstStyle/>
        <a:p>
          <a:endParaRPr lang="en-NZ"/>
        </a:p>
      </dgm:t>
    </dgm:pt>
    <dgm:pt modelId="{E5BBDDEB-1004-4D16-BF99-E739A8158A4E}">
      <dgm:prSet phldrT="[Text]"/>
      <dgm:spPr/>
      <dgm:t>
        <a:bodyPr/>
        <a:lstStyle/>
        <a:p>
          <a:r>
            <a:rPr lang="en-NZ" b="1" dirty="0" err="1"/>
            <a:t>Voie</a:t>
          </a:r>
          <a:endParaRPr lang="en-NZ" b="1" dirty="0"/>
        </a:p>
      </dgm:t>
    </dgm:pt>
    <dgm:pt modelId="{46F5AB0C-393E-4B15-8821-6C864C09E3ED}" type="parTrans" cxnId="{4DE844A2-2CEC-426A-B7D5-9E1589C83280}">
      <dgm:prSet/>
      <dgm:spPr/>
      <dgm:t>
        <a:bodyPr/>
        <a:lstStyle/>
        <a:p>
          <a:endParaRPr lang="en-NZ"/>
        </a:p>
      </dgm:t>
    </dgm:pt>
    <dgm:pt modelId="{B8D8F62F-E09F-48F7-9948-5BA63E7E5552}" type="sibTrans" cxnId="{4DE844A2-2CEC-426A-B7D5-9E1589C83280}">
      <dgm:prSet/>
      <dgm:spPr/>
      <dgm:t>
        <a:bodyPr/>
        <a:lstStyle/>
        <a:p>
          <a:endParaRPr lang="en-NZ"/>
        </a:p>
      </dgm:t>
    </dgm:pt>
    <dgm:pt modelId="{662447C5-E15E-40C5-B528-834535425922}">
      <dgm:prSet phldrT="[Text]"/>
      <dgm:spPr/>
      <dgm:t>
        <a:bodyPr/>
        <a:lstStyle/>
        <a:p>
          <a:r>
            <a:rPr lang="en-NZ" b="1" dirty="0" err="1"/>
            <a:t>Suivre</a:t>
          </a:r>
          <a:r>
            <a:rPr lang="en-NZ" b="1" dirty="0"/>
            <a:t> la </a:t>
          </a:r>
          <a:r>
            <a:rPr lang="en-NZ" b="1" dirty="0" err="1"/>
            <a:t>voie</a:t>
          </a:r>
          <a:endParaRPr lang="en-NZ" b="1" dirty="0"/>
        </a:p>
      </dgm:t>
    </dgm:pt>
    <dgm:pt modelId="{02ECD4C5-8A38-4C3F-B831-A0C0A7FE6BCB}" type="parTrans" cxnId="{7BA460B4-0912-42D7-BD4E-7A1B0ACA54EE}">
      <dgm:prSet/>
      <dgm:spPr/>
      <dgm:t>
        <a:bodyPr/>
        <a:lstStyle/>
        <a:p>
          <a:endParaRPr lang="en-NZ"/>
        </a:p>
      </dgm:t>
    </dgm:pt>
    <dgm:pt modelId="{3EA9E6D5-34B6-46B3-B38E-96425B5B23B2}" type="sibTrans" cxnId="{7BA460B4-0912-42D7-BD4E-7A1B0ACA54EE}">
      <dgm:prSet/>
      <dgm:spPr/>
      <dgm:t>
        <a:bodyPr/>
        <a:lstStyle/>
        <a:p>
          <a:endParaRPr lang="en-NZ"/>
        </a:p>
      </dgm:t>
    </dgm:pt>
    <dgm:pt modelId="{51ED34FD-5E34-4EB7-A565-ABA12F92B1D8}">
      <dgm:prSet phldrT="[Text]"/>
      <dgm:spPr/>
      <dgm:t>
        <a:bodyPr/>
        <a:lstStyle/>
        <a:p>
          <a:r>
            <a:rPr lang="en-NZ" b="1" dirty="0" err="1"/>
            <a:t>Personnes</a:t>
          </a:r>
          <a:endParaRPr lang="en-NZ" b="1" dirty="0"/>
        </a:p>
      </dgm:t>
    </dgm:pt>
    <dgm:pt modelId="{9B76379F-092E-4A52-AF56-62DD05A09F6D}" type="parTrans" cxnId="{F52D9897-9B06-45A3-A88E-9A80DAEECE5E}">
      <dgm:prSet/>
      <dgm:spPr/>
      <dgm:t>
        <a:bodyPr/>
        <a:lstStyle/>
        <a:p>
          <a:endParaRPr lang="en-NZ"/>
        </a:p>
      </dgm:t>
    </dgm:pt>
    <dgm:pt modelId="{E39AD352-C981-4059-8CEC-E80592272B2E}" type="sibTrans" cxnId="{F52D9897-9B06-45A3-A88E-9A80DAEECE5E}">
      <dgm:prSet/>
      <dgm:spPr/>
      <dgm:t>
        <a:bodyPr/>
        <a:lstStyle/>
        <a:p>
          <a:endParaRPr lang="en-NZ"/>
        </a:p>
      </dgm:t>
    </dgm:pt>
    <dgm:pt modelId="{21E545B1-54B2-476A-AFCD-0F2938E28D97}">
      <dgm:prSet/>
      <dgm:spPr/>
      <dgm:t>
        <a:bodyPr/>
        <a:lstStyle/>
        <a:p>
          <a:r>
            <a:rPr lang="en-NZ" b="1" dirty="0" err="1"/>
            <a:t>Developper</a:t>
          </a:r>
          <a:r>
            <a:rPr lang="en-NZ" b="1" dirty="0"/>
            <a:t> les </a:t>
          </a:r>
          <a:r>
            <a:rPr lang="en-NZ" b="1" dirty="0" err="1"/>
            <a:t>personnes</a:t>
          </a:r>
          <a:endParaRPr lang="en-NZ" b="1" dirty="0"/>
        </a:p>
      </dgm:t>
    </dgm:pt>
    <dgm:pt modelId="{28432196-44F6-486D-9DC4-29621D9BF04D}" type="parTrans" cxnId="{9E91B350-6326-4B4C-AB4D-894544A7D0E4}">
      <dgm:prSet/>
      <dgm:spPr/>
      <dgm:t>
        <a:bodyPr/>
        <a:lstStyle/>
        <a:p>
          <a:endParaRPr lang="en-NZ"/>
        </a:p>
      </dgm:t>
    </dgm:pt>
    <dgm:pt modelId="{DA0C75F0-227A-426C-9383-DD40DF7EDA60}" type="sibTrans" cxnId="{9E91B350-6326-4B4C-AB4D-894544A7D0E4}">
      <dgm:prSet/>
      <dgm:spPr/>
      <dgm:t>
        <a:bodyPr/>
        <a:lstStyle/>
        <a:p>
          <a:endParaRPr lang="en-NZ"/>
        </a:p>
      </dgm:t>
    </dgm:pt>
    <dgm:pt modelId="{ED627C4A-4ADC-42BB-8DE5-F5075D1ACD1E}" type="pres">
      <dgm:prSet presAssocID="{671C4B67-B8B4-4B00-A2BA-5D9C374D2F1C}" presName="theList" presStyleCnt="0">
        <dgm:presLayoutVars>
          <dgm:dir/>
          <dgm:animLvl val="lvl"/>
          <dgm:resizeHandles val="exact"/>
        </dgm:presLayoutVars>
      </dgm:prSet>
      <dgm:spPr/>
    </dgm:pt>
    <dgm:pt modelId="{F53A7510-5C13-4364-AF2D-A13EDF555EEB}" type="pres">
      <dgm:prSet presAssocID="{D3A9E875-69AD-4582-AC8B-F1227C2D60BA}" presName="compNode" presStyleCnt="0"/>
      <dgm:spPr/>
    </dgm:pt>
    <dgm:pt modelId="{D588D978-08C4-4F6E-910D-8385C044B01C}" type="pres">
      <dgm:prSet presAssocID="{D3A9E875-69AD-4582-AC8B-F1227C2D60BA}" presName="noGeometry" presStyleCnt="0"/>
      <dgm:spPr/>
    </dgm:pt>
    <dgm:pt modelId="{325F7618-1285-4981-BF66-5E214E223E55}" type="pres">
      <dgm:prSet presAssocID="{D3A9E875-69AD-4582-AC8B-F1227C2D60BA}" presName="childTextVisible" presStyleLbl="bgAccFollowNode1" presStyleIdx="0" presStyleCnt="4">
        <dgm:presLayoutVars>
          <dgm:bulletEnabled val="1"/>
        </dgm:presLayoutVars>
      </dgm:prSet>
      <dgm:spPr/>
    </dgm:pt>
    <dgm:pt modelId="{91E722C8-0760-4B3A-A273-3B96AE9B251E}" type="pres">
      <dgm:prSet presAssocID="{D3A9E875-69AD-4582-AC8B-F1227C2D60BA}" presName="childTextHidden" presStyleLbl="bgAccFollowNode1" presStyleIdx="0" presStyleCnt="4"/>
      <dgm:spPr/>
    </dgm:pt>
    <dgm:pt modelId="{A38138A1-2E4C-45FE-A951-54DC0DE33C26}" type="pres">
      <dgm:prSet presAssocID="{D3A9E875-69AD-4582-AC8B-F1227C2D60BA}" presName="parentText" presStyleLbl="node1" presStyleIdx="0" presStyleCnt="4">
        <dgm:presLayoutVars>
          <dgm:chMax val="1"/>
          <dgm:bulletEnabled val="1"/>
        </dgm:presLayoutVars>
      </dgm:prSet>
      <dgm:spPr/>
    </dgm:pt>
    <dgm:pt modelId="{051B4DDE-ABA3-440F-97D8-3E677ADE40C1}" type="pres">
      <dgm:prSet presAssocID="{D3A9E875-69AD-4582-AC8B-F1227C2D60BA}" presName="aSpace" presStyleCnt="0"/>
      <dgm:spPr/>
    </dgm:pt>
    <dgm:pt modelId="{BA599678-139E-44D4-B8F6-BD3963799530}" type="pres">
      <dgm:prSet presAssocID="{51ED34FD-5E34-4EB7-A565-ABA12F92B1D8}" presName="compNode" presStyleCnt="0"/>
      <dgm:spPr/>
    </dgm:pt>
    <dgm:pt modelId="{C1E58BE3-12E0-41D5-8A27-1A3D42946914}" type="pres">
      <dgm:prSet presAssocID="{51ED34FD-5E34-4EB7-A565-ABA12F92B1D8}" presName="noGeometry" presStyleCnt="0"/>
      <dgm:spPr/>
    </dgm:pt>
    <dgm:pt modelId="{92847542-9831-4FA4-BC1D-AA91934E5338}" type="pres">
      <dgm:prSet presAssocID="{51ED34FD-5E34-4EB7-A565-ABA12F92B1D8}" presName="childTextVisible" presStyleLbl="bgAccFollowNode1" presStyleIdx="1" presStyleCnt="4">
        <dgm:presLayoutVars>
          <dgm:bulletEnabled val="1"/>
        </dgm:presLayoutVars>
      </dgm:prSet>
      <dgm:spPr/>
    </dgm:pt>
    <dgm:pt modelId="{4A254C8F-2448-4E4A-8324-B937B27EF796}" type="pres">
      <dgm:prSet presAssocID="{51ED34FD-5E34-4EB7-A565-ABA12F92B1D8}" presName="childTextHidden" presStyleLbl="bgAccFollowNode1" presStyleIdx="1" presStyleCnt="4"/>
      <dgm:spPr/>
    </dgm:pt>
    <dgm:pt modelId="{11075B24-9BED-4813-BCBF-3EB47BDC38CA}" type="pres">
      <dgm:prSet presAssocID="{51ED34FD-5E34-4EB7-A565-ABA12F92B1D8}" presName="parentText" presStyleLbl="node1" presStyleIdx="1" presStyleCnt="4">
        <dgm:presLayoutVars>
          <dgm:chMax val="1"/>
          <dgm:bulletEnabled val="1"/>
        </dgm:presLayoutVars>
      </dgm:prSet>
      <dgm:spPr/>
    </dgm:pt>
    <dgm:pt modelId="{BD6ADA60-B53A-4106-A044-3B1C3D3C8FAE}" type="pres">
      <dgm:prSet presAssocID="{51ED34FD-5E34-4EB7-A565-ABA12F92B1D8}" presName="aSpace" presStyleCnt="0"/>
      <dgm:spPr/>
    </dgm:pt>
    <dgm:pt modelId="{DABACF0B-7BBE-43D1-93CE-C18A0B014080}" type="pres">
      <dgm:prSet presAssocID="{A32D0797-9C85-489D-BB6A-EB3AE32997E7}" presName="compNode" presStyleCnt="0"/>
      <dgm:spPr/>
    </dgm:pt>
    <dgm:pt modelId="{990F689A-44BB-45A7-B85A-43969808E776}" type="pres">
      <dgm:prSet presAssocID="{A32D0797-9C85-489D-BB6A-EB3AE32997E7}" presName="noGeometry" presStyleCnt="0"/>
      <dgm:spPr/>
    </dgm:pt>
    <dgm:pt modelId="{79A44FEF-10AD-4D6E-8EE6-1ECAE0FDC331}" type="pres">
      <dgm:prSet presAssocID="{A32D0797-9C85-489D-BB6A-EB3AE32997E7}" presName="childTextVisible" presStyleLbl="bgAccFollowNode1" presStyleIdx="2" presStyleCnt="4">
        <dgm:presLayoutVars>
          <dgm:bulletEnabled val="1"/>
        </dgm:presLayoutVars>
      </dgm:prSet>
      <dgm:spPr/>
    </dgm:pt>
    <dgm:pt modelId="{33D767AC-679B-4C6D-9938-36F8865DADA1}" type="pres">
      <dgm:prSet presAssocID="{A32D0797-9C85-489D-BB6A-EB3AE32997E7}" presName="childTextHidden" presStyleLbl="bgAccFollowNode1" presStyleIdx="2" presStyleCnt="4"/>
      <dgm:spPr/>
    </dgm:pt>
    <dgm:pt modelId="{E5EB52B9-7468-47DB-969E-F5DFA2C5FFAF}" type="pres">
      <dgm:prSet presAssocID="{A32D0797-9C85-489D-BB6A-EB3AE32997E7}" presName="parentText" presStyleLbl="node1" presStyleIdx="2" presStyleCnt="4">
        <dgm:presLayoutVars>
          <dgm:chMax val="1"/>
          <dgm:bulletEnabled val="1"/>
        </dgm:presLayoutVars>
      </dgm:prSet>
      <dgm:spPr/>
    </dgm:pt>
    <dgm:pt modelId="{F1D22E1F-BB10-4975-A67F-AFEA0B15A80B}" type="pres">
      <dgm:prSet presAssocID="{A32D0797-9C85-489D-BB6A-EB3AE32997E7}" presName="aSpace" presStyleCnt="0"/>
      <dgm:spPr/>
    </dgm:pt>
    <dgm:pt modelId="{FFFAE8EE-E348-46F0-A01C-A1D701E583F0}" type="pres">
      <dgm:prSet presAssocID="{E5BBDDEB-1004-4D16-BF99-E739A8158A4E}" presName="compNode" presStyleCnt="0"/>
      <dgm:spPr/>
    </dgm:pt>
    <dgm:pt modelId="{6E483798-246F-4B6B-A933-641164CF0B7D}" type="pres">
      <dgm:prSet presAssocID="{E5BBDDEB-1004-4D16-BF99-E739A8158A4E}" presName="noGeometry" presStyleCnt="0"/>
      <dgm:spPr/>
    </dgm:pt>
    <dgm:pt modelId="{528628E2-F0CD-44B0-A07C-E52471536928}" type="pres">
      <dgm:prSet presAssocID="{E5BBDDEB-1004-4D16-BF99-E739A8158A4E}" presName="childTextVisible" presStyleLbl="bgAccFollowNode1" presStyleIdx="3" presStyleCnt="4">
        <dgm:presLayoutVars>
          <dgm:bulletEnabled val="1"/>
        </dgm:presLayoutVars>
      </dgm:prSet>
      <dgm:spPr/>
    </dgm:pt>
    <dgm:pt modelId="{C5FE57F5-6257-4885-AB3A-765F2E1976DC}" type="pres">
      <dgm:prSet presAssocID="{E5BBDDEB-1004-4D16-BF99-E739A8158A4E}" presName="childTextHidden" presStyleLbl="bgAccFollowNode1" presStyleIdx="3" presStyleCnt="4"/>
      <dgm:spPr/>
    </dgm:pt>
    <dgm:pt modelId="{D160D1CF-604E-4C86-AA63-71F0B0A5D426}" type="pres">
      <dgm:prSet presAssocID="{E5BBDDEB-1004-4D16-BF99-E739A8158A4E}" presName="parentText" presStyleLbl="node1" presStyleIdx="3" presStyleCnt="4">
        <dgm:presLayoutVars>
          <dgm:chMax val="1"/>
          <dgm:bulletEnabled val="1"/>
        </dgm:presLayoutVars>
      </dgm:prSet>
      <dgm:spPr/>
    </dgm:pt>
  </dgm:ptLst>
  <dgm:cxnLst>
    <dgm:cxn modelId="{1F06AA01-20B9-494C-89D0-5E8F081A34F9}" type="presOf" srcId="{A32D0797-9C85-489D-BB6A-EB3AE32997E7}" destId="{E5EB52B9-7468-47DB-969E-F5DFA2C5FFAF}" srcOrd="0" destOrd="0" presId="urn:microsoft.com/office/officeart/2005/8/layout/hProcess6"/>
    <dgm:cxn modelId="{42588B0B-C11E-4B60-8D1F-B76B8483E79B}" srcId="{671C4B67-B8B4-4B00-A2BA-5D9C374D2F1C}" destId="{A32D0797-9C85-489D-BB6A-EB3AE32997E7}" srcOrd="2" destOrd="0" parTransId="{1629568B-6F3C-4E4E-AD46-F8524959C8BC}" sibTransId="{A63DED50-5AEF-4CA3-B598-CAA1E77AD29E}"/>
    <dgm:cxn modelId="{33D3BA1F-E7AF-4B03-A667-5522A3DD68E1}" type="presOf" srcId="{EA4A672D-E8E9-4F0C-A518-EC2AB9371FA3}" destId="{33D767AC-679B-4C6D-9938-36F8865DADA1}" srcOrd="1" destOrd="0" presId="urn:microsoft.com/office/officeart/2005/8/layout/hProcess6"/>
    <dgm:cxn modelId="{276BDA5C-DFDA-48A9-9FFF-7D21506F2FB6}" type="presOf" srcId="{DD2225E7-4A6A-4908-B66A-B8A3D81BDC44}" destId="{91E722C8-0760-4B3A-A273-3B96AE9B251E}" srcOrd="1" destOrd="0" presId="urn:microsoft.com/office/officeart/2005/8/layout/hProcess6"/>
    <dgm:cxn modelId="{17904A61-CB89-4CFE-965C-45C6371F2BAE}" type="presOf" srcId="{21E545B1-54B2-476A-AFCD-0F2938E28D97}" destId="{92847542-9831-4FA4-BC1D-AA91934E5338}" srcOrd="0" destOrd="0" presId="urn:microsoft.com/office/officeart/2005/8/layout/hProcess6"/>
    <dgm:cxn modelId="{58E79C62-E4A4-4591-8D1B-C0E6A18F7908}" type="presOf" srcId="{D3A9E875-69AD-4582-AC8B-F1227C2D60BA}" destId="{A38138A1-2E4C-45FE-A951-54DC0DE33C26}" srcOrd="0" destOrd="0" presId="urn:microsoft.com/office/officeart/2005/8/layout/hProcess6"/>
    <dgm:cxn modelId="{5C410A69-D2E1-46F8-A185-DEF54F7F5DB7}" srcId="{671C4B67-B8B4-4B00-A2BA-5D9C374D2F1C}" destId="{D3A9E875-69AD-4582-AC8B-F1227C2D60BA}" srcOrd="0" destOrd="0" parTransId="{2CBE14A7-7047-4DE9-A2F8-7C17B0247084}" sibTransId="{00B8A7B0-84F0-44BB-AE38-D1E206CB1AF3}"/>
    <dgm:cxn modelId="{283AC66A-A8F6-4C6F-904E-46257ECD6A46}" type="presOf" srcId="{E5BBDDEB-1004-4D16-BF99-E739A8158A4E}" destId="{D160D1CF-604E-4C86-AA63-71F0B0A5D426}" srcOrd="0" destOrd="0" presId="urn:microsoft.com/office/officeart/2005/8/layout/hProcess6"/>
    <dgm:cxn modelId="{9E91B350-6326-4B4C-AB4D-894544A7D0E4}" srcId="{51ED34FD-5E34-4EB7-A565-ABA12F92B1D8}" destId="{21E545B1-54B2-476A-AFCD-0F2938E28D97}" srcOrd="0" destOrd="0" parTransId="{28432196-44F6-486D-9DC4-29621D9BF04D}" sibTransId="{DA0C75F0-227A-426C-9383-DD40DF7EDA60}"/>
    <dgm:cxn modelId="{0D7B0752-8ABB-4722-A1AB-50A3BACD454E}" type="presOf" srcId="{21E545B1-54B2-476A-AFCD-0F2938E28D97}" destId="{4A254C8F-2448-4E4A-8324-B937B27EF796}" srcOrd="1" destOrd="0" presId="urn:microsoft.com/office/officeart/2005/8/layout/hProcess6"/>
    <dgm:cxn modelId="{75090153-497D-4A12-B168-7234660D97DA}" type="presOf" srcId="{662447C5-E15E-40C5-B528-834535425922}" destId="{C5FE57F5-6257-4885-AB3A-765F2E1976DC}" srcOrd="1" destOrd="0" presId="urn:microsoft.com/office/officeart/2005/8/layout/hProcess6"/>
    <dgm:cxn modelId="{48ED3D54-53ED-40B5-8E0C-C462984D25CA}" type="presOf" srcId="{662447C5-E15E-40C5-B528-834535425922}" destId="{528628E2-F0CD-44B0-A07C-E52471536928}" srcOrd="0" destOrd="0" presId="urn:microsoft.com/office/officeart/2005/8/layout/hProcess6"/>
    <dgm:cxn modelId="{77CFF17A-B295-430A-A432-E6088D875960}" srcId="{A32D0797-9C85-489D-BB6A-EB3AE32997E7}" destId="{EA4A672D-E8E9-4F0C-A518-EC2AB9371FA3}" srcOrd="0" destOrd="0" parTransId="{C0DF3190-7F3B-4C61-A78D-8C60E0588233}" sibTransId="{9F4E375C-A29E-4AF2-BE49-53067416DBB5}"/>
    <dgm:cxn modelId="{23728687-10E0-4EB8-A1FC-5E287A3F828A}" type="presOf" srcId="{DD2225E7-4A6A-4908-B66A-B8A3D81BDC44}" destId="{325F7618-1285-4981-BF66-5E214E223E55}" srcOrd="0" destOrd="0" presId="urn:microsoft.com/office/officeart/2005/8/layout/hProcess6"/>
    <dgm:cxn modelId="{EB675992-45B9-411D-AD77-B05F2EC4923E}" type="presOf" srcId="{671C4B67-B8B4-4B00-A2BA-5D9C374D2F1C}" destId="{ED627C4A-4ADC-42BB-8DE5-F5075D1ACD1E}" srcOrd="0" destOrd="0" presId="urn:microsoft.com/office/officeart/2005/8/layout/hProcess6"/>
    <dgm:cxn modelId="{F52D9897-9B06-45A3-A88E-9A80DAEECE5E}" srcId="{671C4B67-B8B4-4B00-A2BA-5D9C374D2F1C}" destId="{51ED34FD-5E34-4EB7-A565-ABA12F92B1D8}" srcOrd="1" destOrd="0" parTransId="{9B76379F-092E-4A52-AF56-62DD05A09F6D}" sibTransId="{E39AD352-C981-4059-8CEC-E80592272B2E}"/>
    <dgm:cxn modelId="{4DE844A2-2CEC-426A-B7D5-9E1589C83280}" srcId="{671C4B67-B8B4-4B00-A2BA-5D9C374D2F1C}" destId="{E5BBDDEB-1004-4D16-BF99-E739A8158A4E}" srcOrd="3" destOrd="0" parTransId="{46F5AB0C-393E-4B15-8821-6C864C09E3ED}" sibTransId="{B8D8F62F-E09F-48F7-9948-5BA63E7E5552}"/>
    <dgm:cxn modelId="{7BA460B4-0912-42D7-BD4E-7A1B0ACA54EE}" srcId="{E5BBDDEB-1004-4D16-BF99-E739A8158A4E}" destId="{662447C5-E15E-40C5-B528-834535425922}" srcOrd="0" destOrd="0" parTransId="{02ECD4C5-8A38-4C3F-B831-A0C0A7FE6BCB}" sibTransId="{3EA9E6D5-34B6-46B3-B38E-96425B5B23B2}"/>
    <dgm:cxn modelId="{060842D2-822F-4F13-83A8-DBD7D9C19E7F}" srcId="{D3A9E875-69AD-4582-AC8B-F1227C2D60BA}" destId="{DD2225E7-4A6A-4908-B66A-B8A3D81BDC44}" srcOrd="0" destOrd="0" parTransId="{0C9D2A93-AFDA-4E4D-A66B-8E19924C3784}" sibTransId="{BD1FC221-BC51-43DA-833E-C3E8A6D47F90}"/>
    <dgm:cxn modelId="{7DEA63E3-462F-4950-996F-2B8F4C61BD70}" type="presOf" srcId="{51ED34FD-5E34-4EB7-A565-ABA12F92B1D8}" destId="{11075B24-9BED-4813-BCBF-3EB47BDC38CA}" srcOrd="0" destOrd="0" presId="urn:microsoft.com/office/officeart/2005/8/layout/hProcess6"/>
    <dgm:cxn modelId="{6AA85BE9-E8CD-4789-95E2-885868A5E10D}" type="presOf" srcId="{EA4A672D-E8E9-4F0C-A518-EC2AB9371FA3}" destId="{79A44FEF-10AD-4D6E-8EE6-1ECAE0FDC331}" srcOrd="0" destOrd="0" presId="urn:microsoft.com/office/officeart/2005/8/layout/hProcess6"/>
    <dgm:cxn modelId="{A2691F70-8116-4D50-91C8-35279D6ED431}" type="presParOf" srcId="{ED627C4A-4ADC-42BB-8DE5-F5075D1ACD1E}" destId="{F53A7510-5C13-4364-AF2D-A13EDF555EEB}" srcOrd="0" destOrd="0" presId="urn:microsoft.com/office/officeart/2005/8/layout/hProcess6"/>
    <dgm:cxn modelId="{7BA457F4-9EA4-4D13-A226-C0EB6DA36917}" type="presParOf" srcId="{F53A7510-5C13-4364-AF2D-A13EDF555EEB}" destId="{D588D978-08C4-4F6E-910D-8385C044B01C}" srcOrd="0" destOrd="0" presId="urn:microsoft.com/office/officeart/2005/8/layout/hProcess6"/>
    <dgm:cxn modelId="{EF3F4BB3-365D-4229-8FBE-61B21E4086C7}" type="presParOf" srcId="{F53A7510-5C13-4364-AF2D-A13EDF555EEB}" destId="{325F7618-1285-4981-BF66-5E214E223E55}" srcOrd="1" destOrd="0" presId="urn:microsoft.com/office/officeart/2005/8/layout/hProcess6"/>
    <dgm:cxn modelId="{36F54F0D-9E1F-43AD-8AB0-7969D4476F9C}" type="presParOf" srcId="{F53A7510-5C13-4364-AF2D-A13EDF555EEB}" destId="{91E722C8-0760-4B3A-A273-3B96AE9B251E}" srcOrd="2" destOrd="0" presId="urn:microsoft.com/office/officeart/2005/8/layout/hProcess6"/>
    <dgm:cxn modelId="{CADD3E58-6ADC-449D-BA7D-81684AA6378A}" type="presParOf" srcId="{F53A7510-5C13-4364-AF2D-A13EDF555EEB}" destId="{A38138A1-2E4C-45FE-A951-54DC0DE33C26}" srcOrd="3" destOrd="0" presId="urn:microsoft.com/office/officeart/2005/8/layout/hProcess6"/>
    <dgm:cxn modelId="{A7D48D30-715D-493F-8435-84B1473E63A1}" type="presParOf" srcId="{ED627C4A-4ADC-42BB-8DE5-F5075D1ACD1E}" destId="{051B4DDE-ABA3-440F-97D8-3E677ADE40C1}" srcOrd="1" destOrd="0" presId="urn:microsoft.com/office/officeart/2005/8/layout/hProcess6"/>
    <dgm:cxn modelId="{37E0004B-4400-48C0-AEF0-A4D459F12F78}" type="presParOf" srcId="{ED627C4A-4ADC-42BB-8DE5-F5075D1ACD1E}" destId="{BA599678-139E-44D4-B8F6-BD3963799530}" srcOrd="2" destOrd="0" presId="urn:microsoft.com/office/officeart/2005/8/layout/hProcess6"/>
    <dgm:cxn modelId="{DB459E82-57FB-4FE6-B02E-C3DA1AF11553}" type="presParOf" srcId="{BA599678-139E-44D4-B8F6-BD3963799530}" destId="{C1E58BE3-12E0-41D5-8A27-1A3D42946914}" srcOrd="0" destOrd="0" presId="urn:microsoft.com/office/officeart/2005/8/layout/hProcess6"/>
    <dgm:cxn modelId="{301DA318-0BFD-4AF0-A89A-81D080F1D40F}" type="presParOf" srcId="{BA599678-139E-44D4-B8F6-BD3963799530}" destId="{92847542-9831-4FA4-BC1D-AA91934E5338}" srcOrd="1" destOrd="0" presId="urn:microsoft.com/office/officeart/2005/8/layout/hProcess6"/>
    <dgm:cxn modelId="{E62338F4-906C-4776-865B-67FAD383AEB1}" type="presParOf" srcId="{BA599678-139E-44D4-B8F6-BD3963799530}" destId="{4A254C8F-2448-4E4A-8324-B937B27EF796}" srcOrd="2" destOrd="0" presId="urn:microsoft.com/office/officeart/2005/8/layout/hProcess6"/>
    <dgm:cxn modelId="{212D35B8-8059-488A-84FB-C18050222E6B}" type="presParOf" srcId="{BA599678-139E-44D4-B8F6-BD3963799530}" destId="{11075B24-9BED-4813-BCBF-3EB47BDC38CA}" srcOrd="3" destOrd="0" presId="urn:microsoft.com/office/officeart/2005/8/layout/hProcess6"/>
    <dgm:cxn modelId="{5418C812-C376-4036-805E-597D082386B1}" type="presParOf" srcId="{ED627C4A-4ADC-42BB-8DE5-F5075D1ACD1E}" destId="{BD6ADA60-B53A-4106-A044-3B1C3D3C8FAE}" srcOrd="3" destOrd="0" presId="urn:microsoft.com/office/officeart/2005/8/layout/hProcess6"/>
    <dgm:cxn modelId="{F9B527D6-96F6-42B6-B66E-DB390B8F7EB3}" type="presParOf" srcId="{ED627C4A-4ADC-42BB-8DE5-F5075D1ACD1E}" destId="{DABACF0B-7BBE-43D1-93CE-C18A0B014080}" srcOrd="4" destOrd="0" presId="urn:microsoft.com/office/officeart/2005/8/layout/hProcess6"/>
    <dgm:cxn modelId="{2CF9F2EB-D4CE-4F63-AD2E-24FBC7AF5EBD}" type="presParOf" srcId="{DABACF0B-7BBE-43D1-93CE-C18A0B014080}" destId="{990F689A-44BB-45A7-B85A-43969808E776}" srcOrd="0" destOrd="0" presId="urn:microsoft.com/office/officeart/2005/8/layout/hProcess6"/>
    <dgm:cxn modelId="{4F6F12CC-583A-4867-B4DC-AC7CD63889CC}" type="presParOf" srcId="{DABACF0B-7BBE-43D1-93CE-C18A0B014080}" destId="{79A44FEF-10AD-4D6E-8EE6-1ECAE0FDC331}" srcOrd="1" destOrd="0" presId="urn:microsoft.com/office/officeart/2005/8/layout/hProcess6"/>
    <dgm:cxn modelId="{C225B85C-C12A-4208-BF78-DBE029F1664C}" type="presParOf" srcId="{DABACF0B-7BBE-43D1-93CE-C18A0B014080}" destId="{33D767AC-679B-4C6D-9938-36F8865DADA1}" srcOrd="2" destOrd="0" presId="urn:microsoft.com/office/officeart/2005/8/layout/hProcess6"/>
    <dgm:cxn modelId="{D4960C80-FF72-4FA8-A3E0-21369E9007D9}" type="presParOf" srcId="{DABACF0B-7BBE-43D1-93CE-C18A0B014080}" destId="{E5EB52B9-7468-47DB-969E-F5DFA2C5FFAF}" srcOrd="3" destOrd="0" presId="urn:microsoft.com/office/officeart/2005/8/layout/hProcess6"/>
    <dgm:cxn modelId="{A431B483-63CC-45D3-9E65-A294478BAEBF}" type="presParOf" srcId="{ED627C4A-4ADC-42BB-8DE5-F5075D1ACD1E}" destId="{F1D22E1F-BB10-4975-A67F-AFEA0B15A80B}" srcOrd="5" destOrd="0" presId="urn:microsoft.com/office/officeart/2005/8/layout/hProcess6"/>
    <dgm:cxn modelId="{1915AAB4-C0D8-4E5D-A616-26ED1C0E5D92}" type="presParOf" srcId="{ED627C4A-4ADC-42BB-8DE5-F5075D1ACD1E}" destId="{FFFAE8EE-E348-46F0-A01C-A1D701E583F0}" srcOrd="6" destOrd="0" presId="urn:microsoft.com/office/officeart/2005/8/layout/hProcess6"/>
    <dgm:cxn modelId="{95F8DFCB-C97B-44CC-9670-3C377A1BF24A}" type="presParOf" srcId="{FFFAE8EE-E348-46F0-A01C-A1D701E583F0}" destId="{6E483798-246F-4B6B-A933-641164CF0B7D}" srcOrd="0" destOrd="0" presId="urn:microsoft.com/office/officeart/2005/8/layout/hProcess6"/>
    <dgm:cxn modelId="{A9AAF9D8-5F72-4510-9F14-75FE480A6592}" type="presParOf" srcId="{FFFAE8EE-E348-46F0-A01C-A1D701E583F0}" destId="{528628E2-F0CD-44B0-A07C-E52471536928}" srcOrd="1" destOrd="0" presId="urn:microsoft.com/office/officeart/2005/8/layout/hProcess6"/>
    <dgm:cxn modelId="{1584229F-D830-49BE-9A0B-8F737A449624}" type="presParOf" srcId="{FFFAE8EE-E348-46F0-A01C-A1D701E583F0}" destId="{C5FE57F5-6257-4885-AB3A-765F2E1976DC}" srcOrd="2" destOrd="0" presId="urn:microsoft.com/office/officeart/2005/8/layout/hProcess6"/>
    <dgm:cxn modelId="{44C2213D-CB3A-4C85-8DB4-4FEFBBF3CD57}" type="presParOf" srcId="{FFFAE8EE-E348-46F0-A01C-A1D701E583F0}" destId="{D160D1CF-604E-4C86-AA63-71F0B0A5D426}"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5313E1-C5AB-46A8-BADC-DCE5C0AA733C}">
      <dsp:nvSpPr>
        <dsp:cNvPr id="0" name=""/>
        <dsp:cNvSpPr/>
      </dsp:nvSpPr>
      <dsp:spPr>
        <a:xfrm>
          <a:off x="1924543" y="3494047"/>
          <a:ext cx="1734591" cy="867295"/>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NZ" sz="2000" kern="1200" dirty="0"/>
            <a:t>Discipleship</a:t>
          </a:r>
          <a:endParaRPr lang="en-GB" sz="2000" kern="1200" dirty="0"/>
        </a:p>
      </dsp:txBody>
      <dsp:txXfrm>
        <a:off x="1949945" y="3519449"/>
        <a:ext cx="1683787" cy="816491"/>
      </dsp:txXfrm>
    </dsp:sp>
    <dsp:sp modelId="{4604D2A5-40C6-4CB9-872B-5CBAA37578A1}">
      <dsp:nvSpPr>
        <dsp:cNvPr id="0" name=""/>
        <dsp:cNvSpPr/>
      </dsp:nvSpPr>
      <dsp:spPr>
        <a:xfrm rot="17132988">
          <a:off x="2711948" y="2669575"/>
          <a:ext cx="2588209" cy="22763"/>
        </a:xfrm>
        <a:custGeom>
          <a:avLst/>
          <a:gdLst/>
          <a:ahLst/>
          <a:cxnLst/>
          <a:rect l="0" t="0" r="0" b="0"/>
          <a:pathLst>
            <a:path>
              <a:moveTo>
                <a:pt x="0" y="11381"/>
              </a:moveTo>
              <a:lnTo>
                <a:pt x="2588209" y="11381"/>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3941348" y="2616252"/>
        <a:ext cx="129410" cy="129410"/>
      </dsp:txXfrm>
    </dsp:sp>
    <dsp:sp modelId="{79469D87-C3C8-4446-AF56-6E7D3F24E6A6}">
      <dsp:nvSpPr>
        <dsp:cNvPr id="0" name=""/>
        <dsp:cNvSpPr/>
      </dsp:nvSpPr>
      <dsp:spPr>
        <a:xfrm>
          <a:off x="4352972" y="1000571"/>
          <a:ext cx="1734591" cy="867295"/>
        </a:xfrm>
        <a:prstGeom prst="roundRect">
          <a:avLst>
            <a:gd name="adj" fmla="val 10000"/>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NZ" sz="2000" kern="1200" dirty="0"/>
            <a:t>Family</a:t>
          </a:r>
          <a:endParaRPr lang="en-GB" sz="2000" kern="1200" dirty="0"/>
        </a:p>
      </dsp:txBody>
      <dsp:txXfrm>
        <a:off x="4378374" y="1025973"/>
        <a:ext cx="1683787" cy="816491"/>
      </dsp:txXfrm>
    </dsp:sp>
    <dsp:sp modelId="{43A21F3D-7B3D-4BCB-8DA0-ACDDDEE87B87}">
      <dsp:nvSpPr>
        <dsp:cNvPr id="0" name=""/>
        <dsp:cNvSpPr/>
      </dsp:nvSpPr>
      <dsp:spPr>
        <a:xfrm rot="18289469">
          <a:off x="5826988" y="924142"/>
          <a:ext cx="1214988" cy="22763"/>
        </a:xfrm>
        <a:custGeom>
          <a:avLst/>
          <a:gdLst/>
          <a:ahLst/>
          <a:cxnLst/>
          <a:rect l="0" t="0" r="0" b="0"/>
          <a:pathLst>
            <a:path>
              <a:moveTo>
                <a:pt x="0" y="11381"/>
              </a:moveTo>
              <a:lnTo>
                <a:pt x="1214988" y="11381"/>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404107" y="905149"/>
        <a:ext cx="60749" cy="60749"/>
      </dsp:txXfrm>
    </dsp:sp>
    <dsp:sp modelId="{F4E1A0BB-CC0C-467B-99EA-C476D459538D}">
      <dsp:nvSpPr>
        <dsp:cNvPr id="0" name=""/>
        <dsp:cNvSpPr/>
      </dsp:nvSpPr>
      <dsp:spPr>
        <a:xfrm>
          <a:off x="6781400" y="3181"/>
          <a:ext cx="1734591" cy="86729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NZ" sz="2000" kern="1200" dirty="0"/>
            <a:t>Youth</a:t>
          </a:r>
          <a:endParaRPr lang="en-GB" sz="2000" kern="1200" dirty="0"/>
        </a:p>
      </dsp:txBody>
      <dsp:txXfrm>
        <a:off x="6806802" y="28583"/>
        <a:ext cx="1683787" cy="816491"/>
      </dsp:txXfrm>
    </dsp:sp>
    <dsp:sp modelId="{31BF5225-AC2D-4951-9EF0-6946F5FEA1DB}">
      <dsp:nvSpPr>
        <dsp:cNvPr id="0" name=""/>
        <dsp:cNvSpPr/>
      </dsp:nvSpPr>
      <dsp:spPr>
        <a:xfrm>
          <a:off x="6087563" y="1422837"/>
          <a:ext cx="693836" cy="22763"/>
        </a:xfrm>
        <a:custGeom>
          <a:avLst/>
          <a:gdLst/>
          <a:ahLst/>
          <a:cxnLst/>
          <a:rect l="0" t="0" r="0" b="0"/>
          <a:pathLst>
            <a:path>
              <a:moveTo>
                <a:pt x="0" y="11381"/>
              </a:moveTo>
              <a:lnTo>
                <a:pt x="693836" y="11381"/>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417136" y="1416873"/>
        <a:ext cx="34691" cy="34691"/>
      </dsp:txXfrm>
    </dsp:sp>
    <dsp:sp modelId="{6EF5C64A-5697-4DA9-9614-C9DAC9F92565}">
      <dsp:nvSpPr>
        <dsp:cNvPr id="0" name=""/>
        <dsp:cNvSpPr/>
      </dsp:nvSpPr>
      <dsp:spPr>
        <a:xfrm>
          <a:off x="6781400" y="1000571"/>
          <a:ext cx="1734591" cy="86729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NZ" sz="2000" kern="1200" dirty="0"/>
            <a:t>Children</a:t>
          </a:r>
          <a:endParaRPr lang="en-GB" sz="2000" kern="1200" dirty="0"/>
        </a:p>
      </dsp:txBody>
      <dsp:txXfrm>
        <a:off x="6806802" y="1025973"/>
        <a:ext cx="1683787" cy="816491"/>
      </dsp:txXfrm>
    </dsp:sp>
    <dsp:sp modelId="{757771BD-A724-4C5B-98EA-5A1E88BA8695}">
      <dsp:nvSpPr>
        <dsp:cNvPr id="0" name=""/>
        <dsp:cNvSpPr/>
      </dsp:nvSpPr>
      <dsp:spPr>
        <a:xfrm rot="3310531">
          <a:off x="5826988" y="1921532"/>
          <a:ext cx="1214988" cy="22763"/>
        </a:xfrm>
        <a:custGeom>
          <a:avLst/>
          <a:gdLst/>
          <a:ahLst/>
          <a:cxnLst/>
          <a:rect l="0" t="0" r="0" b="0"/>
          <a:pathLst>
            <a:path>
              <a:moveTo>
                <a:pt x="0" y="11381"/>
              </a:moveTo>
              <a:lnTo>
                <a:pt x="1214988" y="11381"/>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404107" y="1902539"/>
        <a:ext cx="60749" cy="60749"/>
      </dsp:txXfrm>
    </dsp:sp>
    <dsp:sp modelId="{E236781E-E07F-482E-B9B4-6D1EA4AFD38F}">
      <dsp:nvSpPr>
        <dsp:cNvPr id="0" name=""/>
        <dsp:cNvSpPr/>
      </dsp:nvSpPr>
      <dsp:spPr>
        <a:xfrm>
          <a:off x="6781400" y="1997961"/>
          <a:ext cx="1734591" cy="86729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NZ" sz="2000" kern="1200" dirty="0"/>
            <a:t>Young Adults</a:t>
          </a:r>
          <a:endParaRPr lang="en-GB" sz="2000" kern="1200" dirty="0"/>
        </a:p>
      </dsp:txBody>
      <dsp:txXfrm>
        <a:off x="6806802" y="2023363"/>
        <a:ext cx="1683787" cy="816491"/>
      </dsp:txXfrm>
    </dsp:sp>
    <dsp:sp modelId="{4E3DC25B-33D6-4BB9-ABED-EB5A2AD7C880}">
      <dsp:nvSpPr>
        <dsp:cNvPr id="0" name=""/>
        <dsp:cNvSpPr/>
      </dsp:nvSpPr>
      <dsp:spPr>
        <a:xfrm rot="19457599">
          <a:off x="3578822" y="3666965"/>
          <a:ext cx="854462" cy="22763"/>
        </a:xfrm>
        <a:custGeom>
          <a:avLst/>
          <a:gdLst/>
          <a:ahLst/>
          <a:cxnLst/>
          <a:rect l="0" t="0" r="0" b="0"/>
          <a:pathLst>
            <a:path>
              <a:moveTo>
                <a:pt x="0" y="11381"/>
              </a:moveTo>
              <a:lnTo>
                <a:pt x="854462" y="11381"/>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984692" y="3656986"/>
        <a:ext cx="42723" cy="42723"/>
      </dsp:txXfrm>
    </dsp:sp>
    <dsp:sp modelId="{99AA38DB-064C-4471-882C-773AA1A85359}">
      <dsp:nvSpPr>
        <dsp:cNvPr id="0" name=""/>
        <dsp:cNvSpPr/>
      </dsp:nvSpPr>
      <dsp:spPr>
        <a:xfrm>
          <a:off x="4352972" y="2995352"/>
          <a:ext cx="1734591" cy="867295"/>
        </a:xfrm>
        <a:prstGeom prst="roundRect">
          <a:avLst>
            <a:gd name="adj" fmla="val 10000"/>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NZ" sz="2000" kern="1200" dirty="0"/>
            <a:t>Personal Ministries    </a:t>
          </a:r>
          <a:endParaRPr lang="en-GB" sz="2000" kern="1200" dirty="0"/>
        </a:p>
      </dsp:txBody>
      <dsp:txXfrm>
        <a:off x="4378374" y="3020754"/>
        <a:ext cx="1683787" cy="816491"/>
      </dsp:txXfrm>
    </dsp:sp>
    <dsp:sp modelId="{45B827C8-877A-47CB-846D-66E228A3D686}">
      <dsp:nvSpPr>
        <dsp:cNvPr id="0" name=""/>
        <dsp:cNvSpPr/>
      </dsp:nvSpPr>
      <dsp:spPr>
        <a:xfrm>
          <a:off x="6087563" y="3417618"/>
          <a:ext cx="693836" cy="22763"/>
        </a:xfrm>
        <a:custGeom>
          <a:avLst/>
          <a:gdLst/>
          <a:ahLst/>
          <a:cxnLst/>
          <a:rect l="0" t="0" r="0" b="0"/>
          <a:pathLst>
            <a:path>
              <a:moveTo>
                <a:pt x="0" y="11381"/>
              </a:moveTo>
              <a:lnTo>
                <a:pt x="693836" y="11381"/>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417136" y="3411654"/>
        <a:ext cx="34691" cy="34691"/>
      </dsp:txXfrm>
    </dsp:sp>
    <dsp:sp modelId="{E5649315-315E-4484-B2EF-E36A21800CC9}">
      <dsp:nvSpPr>
        <dsp:cNvPr id="0" name=""/>
        <dsp:cNvSpPr/>
      </dsp:nvSpPr>
      <dsp:spPr>
        <a:xfrm>
          <a:off x="6781400" y="2995352"/>
          <a:ext cx="1734591" cy="86729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NZ" sz="2000" kern="1200" dirty="0"/>
            <a:t>Sabbath School</a:t>
          </a:r>
          <a:endParaRPr lang="en-GB" sz="2000" kern="1200" dirty="0"/>
        </a:p>
      </dsp:txBody>
      <dsp:txXfrm>
        <a:off x="6806802" y="3020754"/>
        <a:ext cx="1683787" cy="816491"/>
      </dsp:txXfrm>
    </dsp:sp>
    <dsp:sp modelId="{F270E154-9385-4B1B-AACB-6C6662DD12DA}">
      <dsp:nvSpPr>
        <dsp:cNvPr id="0" name=""/>
        <dsp:cNvSpPr/>
      </dsp:nvSpPr>
      <dsp:spPr>
        <a:xfrm rot="2142401">
          <a:off x="3578822" y="4165660"/>
          <a:ext cx="854462" cy="22763"/>
        </a:xfrm>
        <a:custGeom>
          <a:avLst/>
          <a:gdLst/>
          <a:ahLst/>
          <a:cxnLst/>
          <a:rect l="0" t="0" r="0" b="0"/>
          <a:pathLst>
            <a:path>
              <a:moveTo>
                <a:pt x="0" y="11381"/>
              </a:moveTo>
              <a:lnTo>
                <a:pt x="854462" y="11381"/>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984692" y="4155681"/>
        <a:ext cx="42723" cy="42723"/>
      </dsp:txXfrm>
    </dsp:sp>
    <dsp:sp modelId="{66FCD67F-2CDE-4DF3-A620-DB2AB772A249}">
      <dsp:nvSpPr>
        <dsp:cNvPr id="0" name=""/>
        <dsp:cNvSpPr/>
      </dsp:nvSpPr>
      <dsp:spPr>
        <a:xfrm>
          <a:off x="4352972" y="3992742"/>
          <a:ext cx="1734591" cy="867295"/>
        </a:xfrm>
        <a:prstGeom prst="roundRect">
          <a:avLst>
            <a:gd name="adj" fmla="val 10000"/>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NZ" sz="2000" kern="1200" dirty="0"/>
            <a:t>Stewardship</a:t>
          </a:r>
          <a:endParaRPr lang="en-GB" sz="2000" kern="1200" dirty="0"/>
        </a:p>
      </dsp:txBody>
      <dsp:txXfrm>
        <a:off x="4378374" y="4018144"/>
        <a:ext cx="1683787" cy="816491"/>
      </dsp:txXfrm>
    </dsp:sp>
    <dsp:sp modelId="{6C23FB26-B799-4132-B0B5-F75CF019F23B}">
      <dsp:nvSpPr>
        <dsp:cNvPr id="0" name=""/>
        <dsp:cNvSpPr/>
      </dsp:nvSpPr>
      <dsp:spPr>
        <a:xfrm rot="3907178">
          <a:off x="3181480" y="4664356"/>
          <a:ext cx="1649145" cy="22763"/>
        </a:xfrm>
        <a:custGeom>
          <a:avLst/>
          <a:gdLst/>
          <a:ahLst/>
          <a:cxnLst/>
          <a:rect l="0" t="0" r="0" b="0"/>
          <a:pathLst>
            <a:path>
              <a:moveTo>
                <a:pt x="0" y="11381"/>
              </a:moveTo>
              <a:lnTo>
                <a:pt x="1649145" y="11381"/>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964825" y="4634509"/>
        <a:ext cx="82457" cy="82457"/>
      </dsp:txXfrm>
    </dsp:sp>
    <dsp:sp modelId="{99678B62-89BC-4AE6-8BC9-64C5025AA509}">
      <dsp:nvSpPr>
        <dsp:cNvPr id="0" name=""/>
        <dsp:cNvSpPr/>
      </dsp:nvSpPr>
      <dsp:spPr>
        <a:xfrm>
          <a:off x="4352972" y="4990132"/>
          <a:ext cx="1734591" cy="867295"/>
        </a:xfrm>
        <a:prstGeom prst="roundRect">
          <a:avLst>
            <a:gd name="adj" fmla="val 10000"/>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NZ" sz="2000" kern="1200" dirty="0"/>
            <a:t>Mission To Communities</a:t>
          </a:r>
          <a:endParaRPr lang="en-GB" sz="2000" kern="1200" dirty="0"/>
        </a:p>
      </dsp:txBody>
      <dsp:txXfrm>
        <a:off x="4378374" y="5015534"/>
        <a:ext cx="1683787" cy="816491"/>
      </dsp:txXfrm>
    </dsp:sp>
    <dsp:sp modelId="{0D3BF6B3-BE62-45C6-ADE4-B1423B54DBF2}">
      <dsp:nvSpPr>
        <dsp:cNvPr id="0" name=""/>
        <dsp:cNvSpPr/>
      </dsp:nvSpPr>
      <dsp:spPr>
        <a:xfrm rot="4467012">
          <a:off x="2711948" y="5163051"/>
          <a:ext cx="2588209" cy="22763"/>
        </a:xfrm>
        <a:custGeom>
          <a:avLst/>
          <a:gdLst/>
          <a:ahLst/>
          <a:cxnLst/>
          <a:rect l="0" t="0" r="0" b="0"/>
          <a:pathLst>
            <a:path>
              <a:moveTo>
                <a:pt x="0" y="11381"/>
              </a:moveTo>
              <a:lnTo>
                <a:pt x="2588209" y="11381"/>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3941348" y="5109727"/>
        <a:ext cx="129410" cy="129410"/>
      </dsp:txXfrm>
    </dsp:sp>
    <dsp:sp modelId="{DF008265-9DB5-409A-899C-0AB6C5AEAC47}">
      <dsp:nvSpPr>
        <dsp:cNvPr id="0" name=""/>
        <dsp:cNvSpPr/>
      </dsp:nvSpPr>
      <dsp:spPr>
        <a:xfrm>
          <a:off x="4352972" y="5987522"/>
          <a:ext cx="1734591" cy="867295"/>
        </a:xfrm>
        <a:prstGeom prst="roundRect">
          <a:avLst>
            <a:gd name="adj" fmla="val 10000"/>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NZ" sz="2000" kern="1200" dirty="0"/>
            <a:t>Spiritual Growth</a:t>
          </a:r>
          <a:endParaRPr lang="en-GB" sz="2000" kern="1200" dirty="0"/>
        </a:p>
      </dsp:txBody>
      <dsp:txXfrm>
        <a:off x="4378374" y="6012924"/>
        <a:ext cx="1683787" cy="8164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5F7618-1285-4981-BF66-5E214E223E55}">
      <dsp:nvSpPr>
        <dsp:cNvPr id="0" name=""/>
        <dsp:cNvSpPr/>
      </dsp:nvSpPr>
      <dsp:spPr>
        <a:xfrm>
          <a:off x="597992" y="2095592"/>
          <a:ext cx="2367358" cy="2069369"/>
        </a:xfrm>
        <a:prstGeom prst="rightArrow">
          <a:avLst>
            <a:gd name="adj1" fmla="val 70000"/>
            <a:gd name="adj2" fmla="val 50000"/>
          </a:avLst>
        </a:prstGeom>
        <a:solidFill>
          <a:schemeClr val="accent5">
            <a:tint val="40000"/>
            <a:alpha val="90000"/>
            <a:hueOff val="0"/>
            <a:satOff val="0"/>
            <a:lumOff val="0"/>
            <a:alphaOff val="0"/>
          </a:schemeClr>
        </a:solidFill>
        <a:ln w="19050"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0" lvl="0" indent="0" algn="ctr" defTabSz="488950">
            <a:lnSpc>
              <a:spcPct val="90000"/>
            </a:lnSpc>
            <a:spcBef>
              <a:spcPct val="0"/>
            </a:spcBef>
            <a:spcAft>
              <a:spcPct val="35000"/>
            </a:spcAft>
            <a:buNone/>
          </a:pPr>
          <a:r>
            <a:rPr lang="en-NZ" sz="1100" b="1" kern="1200" dirty="0" err="1"/>
            <a:t>Moins</a:t>
          </a:r>
          <a:r>
            <a:rPr lang="en-NZ" sz="1100" b="1" kern="1200" dirty="0"/>
            <a:t> de programmes </a:t>
          </a:r>
        </a:p>
      </dsp:txBody>
      <dsp:txXfrm>
        <a:off x="1189831" y="2405997"/>
        <a:ext cx="1154087" cy="1448559"/>
      </dsp:txXfrm>
    </dsp:sp>
    <dsp:sp modelId="{A38138A1-2E4C-45FE-A951-54DC0DE33C26}">
      <dsp:nvSpPr>
        <dsp:cNvPr id="0" name=""/>
        <dsp:cNvSpPr/>
      </dsp:nvSpPr>
      <dsp:spPr>
        <a:xfrm>
          <a:off x="6152" y="2538437"/>
          <a:ext cx="1183679" cy="1183679"/>
        </a:xfrm>
        <a:prstGeom prst="ellipse">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NZ" sz="1050" b="1" kern="1200" dirty="0"/>
            <a:t>Programmes</a:t>
          </a:r>
          <a:endParaRPr lang="en-NZ" sz="1000" b="1" kern="1200" dirty="0"/>
        </a:p>
      </dsp:txBody>
      <dsp:txXfrm>
        <a:off x="179498" y="2711783"/>
        <a:ext cx="836987" cy="836987"/>
      </dsp:txXfrm>
    </dsp:sp>
    <dsp:sp modelId="{92847542-9831-4FA4-BC1D-AA91934E5338}">
      <dsp:nvSpPr>
        <dsp:cNvPr id="0" name=""/>
        <dsp:cNvSpPr/>
      </dsp:nvSpPr>
      <dsp:spPr>
        <a:xfrm>
          <a:off x="3705150" y="2095592"/>
          <a:ext cx="2367358" cy="2069369"/>
        </a:xfrm>
        <a:prstGeom prst="rightArrow">
          <a:avLst>
            <a:gd name="adj1" fmla="val 70000"/>
            <a:gd name="adj2" fmla="val 50000"/>
          </a:avLst>
        </a:prstGeom>
        <a:solidFill>
          <a:schemeClr val="accent5">
            <a:tint val="40000"/>
            <a:alpha val="90000"/>
            <a:hueOff val="0"/>
            <a:satOff val="0"/>
            <a:lumOff val="-307"/>
            <a:alphaOff val="0"/>
          </a:schemeClr>
        </a:solidFill>
        <a:ln w="19050" cap="rnd" cmpd="sng" algn="ctr">
          <a:solidFill>
            <a:schemeClr val="accent5">
              <a:tint val="40000"/>
              <a:alpha val="90000"/>
              <a:hueOff val="0"/>
              <a:satOff val="0"/>
              <a:lumOff val="-3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0" lvl="0" indent="0" algn="ctr" defTabSz="488950">
            <a:lnSpc>
              <a:spcPct val="90000"/>
            </a:lnSpc>
            <a:spcBef>
              <a:spcPct val="0"/>
            </a:spcBef>
            <a:spcAft>
              <a:spcPct val="35000"/>
            </a:spcAft>
            <a:buNone/>
          </a:pPr>
          <a:r>
            <a:rPr lang="en-NZ" sz="1100" b="1" kern="1200" dirty="0" err="1"/>
            <a:t>Developper</a:t>
          </a:r>
          <a:r>
            <a:rPr lang="en-NZ" sz="1100" b="1" kern="1200" dirty="0"/>
            <a:t> les </a:t>
          </a:r>
          <a:r>
            <a:rPr lang="en-NZ" sz="1100" b="1" kern="1200" dirty="0" err="1"/>
            <a:t>personnes</a:t>
          </a:r>
          <a:endParaRPr lang="en-NZ" sz="1100" b="1" kern="1200" dirty="0"/>
        </a:p>
      </dsp:txBody>
      <dsp:txXfrm>
        <a:off x="4296989" y="2405997"/>
        <a:ext cx="1154087" cy="1448559"/>
      </dsp:txXfrm>
    </dsp:sp>
    <dsp:sp modelId="{11075B24-9BED-4813-BCBF-3EB47BDC38CA}">
      <dsp:nvSpPr>
        <dsp:cNvPr id="0" name=""/>
        <dsp:cNvSpPr/>
      </dsp:nvSpPr>
      <dsp:spPr>
        <a:xfrm>
          <a:off x="3113310" y="2538437"/>
          <a:ext cx="1183679" cy="1183679"/>
        </a:xfrm>
        <a:prstGeom prst="ellipse">
          <a:avLst/>
        </a:prstGeom>
        <a:solidFill>
          <a:schemeClr val="accent5">
            <a:hueOff val="0"/>
            <a:satOff val="0"/>
            <a:lumOff val="-235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NZ" sz="1300" b="1" kern="1200" dirty="0" err="1"/>
            <a:t>Personnes</a:t>
          </a:r>
          <a:endParaRPr lang="en-NZ" sz="1300" b="1" kern="1200" dirty="0"/>
        </a:p>
      </dsp:txBody>
      <dsp:txXfrm>
        <a:off x="3286656" y="2711783"/>
        <a:ext cx="836987" cy="836987"/>
      </dsp:txXfrm>
    </dsp:sp>
    <dsp:sp modelId="{79A44FEF-10AD-4D6E-8EE6-1ECAE0FDC331}">
      <dsp:nvSpPr>
        <dsp:cNvPr id="0" name=""/>
        <dsp:cNvSpPr/>
      </dsp:nvSpPr>
      <dsp:spPr>
        <a:xfrm>
          <a:off x="6812308" y="2095592"/>
          <a:ext cx="2367358" cy="2069369"/>
        </a:xfrm>
        <a:prstGeom prst="rightArrow">
          <a:avLst>
            <a:gd name="adj1" fmla="val 70000"/>
            <a:gd name="adj2" fmla="val 50000"/>
          </a:avLst>
        </a:prstGeom>
        <a:solidFill>
          <a:schemeClr val="accent5">
            <a:tint val="40000"/>
            <a:alpha val="90000"/>
            <a:hueOff val="0"/>
            <a:satOff val="0"/>
            <a:lumOff val="-613"/>
            <a:alphaOff val="0"/>
          </a:schemeClr>
        </a:solidFill>
        <a:ln w="19050" cap="rnd" cmpd="sng" algn="ctr">
          <a:solidFill>
            <a:schemeClr val="accent5">
              <a:tint val="40000"/>
              <a:alpha val="90000"/>
              <a:hueOff val="0"/>
              <a:satOff val="0"/>
              <a:lumOff val="-61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0" lvl="0" indent="0" algn="ctr" defTabSz="488950">
            <a:lnSpc>
              <a:spcPct val="90000"/>
            </a:lnSpc>
            <a:spcBef>
              <a:spcPct val="0"/>
            </a:spcBef>
            <a:spcAft>
              <a:spcPct val="35000"/>
            </a:spcAft>
            <a:buNone/>
          </a:pPr>
          <a:r>
            <a:rPr lang="en-NZ" sz="1100" b="1" kern="1200" dirty="0" err="1"/>
            <a:t>Accompagner</a:t>
          </a:r>
          <a:r>
            <a:rPr lang="en-NZ" sz="1100" b="1" kern="1200" dirty="0"/>
            <a:t> dans le </a:t>
          </a:r>
          <a:r>
            <a:rPr lang="en-NZ" sz="1100" b="1" kern="1200" dirty="0" err="1"/>
            <a:t>développement</a:t>
          </a:r>
          <a:r>
            <a:rPr lang="en-NZ" sz="1100" b="1" kern="1200" dirty="0"/>
            <a:t> du </a:t>
          </a:r>
          <a:r>
            <a:rPr lang="en-NZ" sz="1100" b="1" kern="1200" dirty="0" err="1"/>
            <a:t>processus</a:t>
          </a:r>
          <a:endParaRPr lang="en-NZ" sz="1100" b="1" kern="1200" dirty="0"/>
        </a:p>
      </dsp:txBody>
      <dsp:txXfrm>
        <a:off x="7404147" y="2405997"/>
        <a:ext cx="1154087" cy="1448559"/>
      </dsp:txXfrm>
    </dsp:sp>
    <dsp:sp modelId="{E5EB52B9-7468-47DB-969E-F5DFA2C5FFAF}">
      <dsp:nvSpPr>
        <dsp:cNvPr id="0" name=""/>
        <dsp:cNvSpPr/>
      </dsp:nvSpPr>
      <dsp:spPr>
        <a:xfrm>
          <a:off x="6220468" y="2538437"/>
          <a:ext cx="1183679" cy="1183679"/>
        </a:xfrm>
        <a:prstGeom prst="ellipse">
          <a:avLst/>
        </a:prstGeom>
        <a:solidFill>
          <a:schemeClr val="accent5">
            <a:hueOff val="0"/>
            <a:satOff val="0"/>
            <a:lumOff val="-470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NZ" sz="1300" b="1" kern="1200" dirty="0" err="1"/>
            <a:t>Processus</a:t>
          </a:r>
          <a:endParaRPr lang="en-NZ" sz="1300" b="1" kern="1200" dirty="0"/>
        </a:p>
      </dsp:txBody>
      <dsp:txXfrm>
        <a:off x="6393814" y="2711783"/>
        <a:ext cx="836987" cy="836987"/>
      </dsp:txXfrm>
    </dsp:sp>
    <dsp:sp modelId="{528628E2-F0CD-44B0-A07C-E52471536928}">
      <dsp:nvSpPr>
        <dsp:cNvPr id="0" name=""/>
        <dsp:cNvSpPr/>
      </dsp:nvSpPr>
      <dsp:spPr>
        <a:xfrm>
          <a:off x="9919466" y="2095592"/>
          <a:ext cx="2367358" cy="2069369"/>
        </a:xfrm>
        <a:prstGeom prst="rightArrow">
          <a:avLst>
            <a:gd name="adj1" fmla="val 70000"/>
            <a:gd name="adj2" fmla="val 50000"/>
          </a:avLst>
        </a:prstGeom>
        <a:solidFill>
          <a:schemeClr val="accent5">
            <a:tint val="40000"/>
            <a:alpha val="90000"/>
            <a:hueOff val="0"/>
            <a:satOff val="0"/>
            <a:lumOff val="-920"/>
            <a:alphaOff val="0"/>
          </a:schemeClr>
        </a:solidFill>
        <a:ln w="19050" cap="rnd" cmpd="sng" algn="ctr">
          <a:solidFill>
            <a:schemeClr val="accent5">
              <a:tint val="40000"/>
              <a:alpha val="90000"/>
              <a:hueOff val="0"/>
              <a:satOff val="0"/>
              <a:lumOff val="-92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0" lvl="0" indent="0" algn="ctr" defTabSz="488950">
            <a:lnSpc>
              <a:spcPct val="90000"/>
            </a:lnSpc>
            <a:spcBef>
              <a:spcPct val="0"/>
            </a:spcBef>
            <a:spcAft>
              <a:spcPct val="35000"/>
            </a:spcAft>
            <a:buNone/>
          </a:pPr>
          <a:r>
            <a:rPr lang="en-NZ" sz="1100" b="1" kern="1200" dirty="0" err="1"/>
            <a:t>Suivre</a:t>
          </a:r>
          <a:r>
            <a:rPr lang="en-NZ" sz="1100" b="1" kern="1200" dirty="0"/>
            <a:t> la </a:t>
          </a:r>
          <a:r>
            <a:rPr lang="en-NZ" sz="1100" b="1" kern="1200" dirty="0" err="1"/>
            <a:t>voie</a:t>
          </a:r>
          <a:endParaRPr lang="en-NZ" sz="1100" b="1" kern="1200" dirty="0"/>
        </a:p>
      </dsp:txBody>
      <dsp:txXfrm>
        <a:off x="10511305" y="2405997"/>
        <a:ext cx="1154087" cy="1448559"/>
      </dsp:txXfrm>
    </dsp:sp>
    <dsp:sp modelId="{D160D1CF-604E-4C86-AA63-71F0B0A5D426}">
      <dsp:nvSpPr>
        <dsp:cNvPr id="0" name=""/>
        <dsp:cNvSpPr/>
      </dsp:nvSpPr>
      <dsp:spPr>
        <a:xfrm>
          <a:off x="9327626" y="2538437"/>
          <a:ext cx="1183679" cy="1183679"/>
        </a:xfrm>
        <a:prstGeom prst="ellipse">
          <a:avLst/>
        </a:prstGeom>
        <a:solidFill>
          <a:schemeClr val="accent5">
            <a:hueOff val="0"/>
            <a:satOff val="0"/>
            <a:lumOff val="-706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NZ" sz="1300" b="1" kern="1200" dirty="0" err="1"/>
            <a:t>Voie</a:t>
          </a:r>
          <a:endParaRPr lang="en-NZ" sz="1300" b="1" kern="1200" dirty="0"/>
        </a:p>
      </dsp:txBody>
      <dsp:txXfrm>
        <a:off x="9500972" y="2711783"/>
        <a:ext cx="836987" cy="83698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0.11459</cdr:x>
      <cdr:y>0.85843</cdr:y>
    </cdr:from>
    <cdr:to>
      <cdr:x>0.15481</cdr:x>
      <cdr:y>0.89658</cdr:y>
    </cdr:to>
    <cdr:sp macro="" textlink="">
      <cdr:nvSpPr>
        <cdr:cNvPr id="2" name="TextBox 12"/>
        <cdr:cNvSpPr txBox="1"/>
      </cdr:nvSpPr>
      <cdr:spPr>
        <a:xfrm xmlns:a="http://schemas.openxmlformats.org/drawingml/2006/main">
          <a:off x="1197364" y="5887146"/>
          <a:ext cx="420308" cy="2616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NZ" sz="1100" b="1" dirty="0">
              <a:effectLst>
                <a:outerShdw blurRad="38100" dist="38100" dir="2700000" algn="tl">
                  <a:srgbClr val="000000">
                    <a:alpha val="43137"/>
                  </a:srgbClr>
                </a:outerShdw>
              </a:effectLst>
            </a:rPr>
            <a:t>196</a:t>
          </a:r>
        </a:p>
      </cdr:txBody>
    </cdr:sp>
  </cdr:relSizeAnchor>
  <cdr:relSizeAnchor xmlns:cdr="http://schemas.openxmlformats.org/drawingml/2006/chartDrawing">
    <cdr:from>
      <cdr:x>0.09182</cdr:x>
      <cdr:y>0.83716</cdr:y>
    </cdr:from>
    <cdr:to>
      <cdr:x>0.12452</cdr:x>
      <cdr:y>0.87531</cdr:y>
    </cdr:to>
    <cdr:sp macro="" textlink="">
      <cdr:nvSpPr>
        <cdr:cNvPr id="3" name="TextBox 12"/>
        <cdr:cNvSpPr txBox="1"/>
      </cdr:nvSpPr>
      <cdr:spPr>
        <a:xfrm xmlns:a="http://schemas.openxmlformats.org/drawingml/2006/main">
          <a:off x="959401" y="5741241"/>
          <a:ext cx="341760" cy="2616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NZ" sz="1100" b="1" dirty="0">
              <a:effectLst>
                <a:outerShdw blurRad="38100" dist="38100" dir="2700000" algn="tl">
                  <a:srgbClr val="000000">
                    <a:alpha val="43137"/>
                  </a:srgbClr>
                </a:outerShdw>
              </a:effectLst>
            </a:rPr>
            <a:t>48</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B669B3-E816-41B3-A0CE-2541FF1468CE}" type="datetimeFigureOut">
              <a:rPr lang="en-NZ" smtClean="0"/>
              <a:t>17/07/2019</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6257A5-02B5-408B-900C-51E8884F2118}" type="slidenum">
              <a:rPr lang="en-NZ" smtClean="0"/>
              <a:t>‹#›</a:t>
            </a:fld>
            <a:endParaRPr lang="en-NZ"/>
          </a:p>
        </p:txBody>
      </p:sp>
    </p:spTree>
    <p:extLst>
      <p:ext uri="{BB962C8B-B14F-4D97-AF65-F5344CB8AC3E}">
        <p14:creationId xmlns:p14="http://schemas.microsoft.com/office/powerpoint/2010/main" val="982136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Good morning!</a:t>
            </a:r>
            <a:r>
              <a:rPr lang="en-NZ" baseline="0" dirty="0"/>
              <a:t> What a privilege that is to lead in this presentation at the beginning of the meetings! We are all fresh and good looking…</a:t>
            </a:r>
          </a:p>
          <a:p>
            <a:endParaRPr lang="en-NZ" baseline="0" dirty="0"/>
          </a:p>
          <a:p>
            <a:r>
              <a:rPr lang="en-NZ" baseline="0" dirty="0"/>
              <a:t>Let me introduce the topic – integration and transformation – So if all our churches were effective in integrating and transforming, would we have any issues with retention and losses? NO! welcome to this discussion…</a:t>
            </a:r>
          </a:p>
          <a:p>
            <a:endParaRPr lang="en-NZ" baseline="0" dirty="0"/>
          </a:p>
          <a:p>
            <a:r>
              <a:rPr lang="en-NZ" baseline="0" dirty="0"/>
              <a:t>Let me start with a question.</a:t>
            </a:r>
          </a:p>
          <a:p>
            <a:endParaRPr lang="en-NZ" baseline="0" dirty="0"/>
          </a:p>
          <a:p>
            <a:r>
              <a:rPr lang="en-NZ" baseline="0" dirty="0"/>
              <a:t>What does it cost to win one for Jesus? Not only in financial terms?</a:t>
            </a:r>
          </a:p>
        </p:txBody>
      </p:sp>
      <p:sp>
        <p:nvSpPr>
          <p:cNvPr id="4" name="Slide Number Placeholder 3"/>
          <p:cNvSpPr>
            <a:spLocks noGrp="1"/>
          </p:cNvSpPr>
          <p:nvPr>
            <p:ph type="sldNum" sz="quarter" idx="10"/>
          </p:nvPr>
        </p:nvSpPr>
        <p:spPr/>
        <p:txBody>
          <a:bodyPr/>
          <a:lstStyle/>
          <a:p>
            <a:fld id="{D46257A5-02B5-408B-900C-51E8884F2118}" type="slidenum">
              <a:rPr lang="en-NZ" smtClean="0"/>
              <a:t>1</a:t>
            </a:fld>
            <a:endParaRPr lang="en-NZ"/>
          </a:p>
        </p:txBody>
      </p:sp>
    </p:spTree>
    <p:extLst>
      <p:ext uri="{BB962C8B-B14F-4D97-AF65-F5344CB8AC3E}">
        <p14:creationId xmlns:p14="http://schemas.microsoft.com/office/powerpoint/2010/main" val="3451767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Shouldn’t we be watching</a:t>
            </a:r>
            <a:r>
              <a:rPr lang="en-NZ" baseline="0" dirty="0"/>
              <a:t> the space of what’s happening in our region? How are we doing it terms of growing the Kingdom?</a:t>
            </a:r>
          </a:p>
          <a:p>
            <a:endParaRPr lang="en-NZ" baseline="0" dirty="0"/>
          </a:p>
          <a:p>
            <a:r>
              <a:rPr lang="en-NZ" baseline="0" dirty="0"/>
              <a:t>Bigger picture - </a:t>
            </a:r>
            <a:endParaRPr lang="en-NZ" dirty="0"/>
          </a:p>
        </p:txBody>
      </p:sp>
      <p:sp>
        <p:nvSpPr>
          <p:cNvPr id="4" name="Slide Number Placeholder 3"/>
          <p:cNvSpPr>
            <a:spLocks noGrp="1"/>
          </p:cNvSpPr>
          <p:nvPr>
            <p:ph type="sldNum" sz="quarter" idx="10"/>
          </p:nvPr>
        </p:nvSpPr>
        <p:spPr/>
        <p:txBody>
          <a:bodyPr/>
          <a:lstStyle/>
          <a:p>
            <a:fld id="{D46257A5-02B5-408B-900C-51E8884F2118}" type="slidenum">
              <a:rPr lang="en-NZ" smtClean="0"/>
              <a:t>7</a:t>
            </a:fld>
            <a:endParaRPr lang="en-NZ"/>
          </a:p>
        </p:txBody>
      </p:sp>
    </p:spTree>
    <p:extLst>
      <p:ext uri="{BB962C8B-B14F-4D97-AF65-F5344CB8AC3E}">
        <p14:creationId xmlns:p14="http://schemas.microsoft.com/office/powerpoint/2010/main" val="3072988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Shouldn’t we be watching</a:t>
            </a:r>
            <a:r>
              <a:rPr lang="en-NZ" baseline="0" dirty="0"/>
              <a:t> the space of what’s happening in our region? How are we doing it terms of growing the Kingdom?</a:t>
            </a:r>
          </a:p>
          <a:p>
            <a:endParaRPr lang="en-NZ" baseline="0" dirty="0"/>
          </a:p>
          <a:p>
            <a:r>
              <a:rPr lang="en-NZ" baseline="0" dirty="0"/>
              <a:t>Bigger picture - </a:t>
            </a:r>
            <a:endParaRPr lang="en-NZ" dirty="0"/>
          </a:p>
        </p:txBody>
      </p:sp>
      <p:sp>
        <p:nvSpPr>
          <p:cNvPr id="4" name="Slide Number Placeholder 3"/>
          <p:cNvSpPr>
            <a:spLocks noGrp="1"/>
          </p:cNvSpPr>
          <p:nvPr>
            <p:ph type="sldNum" sz="quarter" idx="10"/>
          </p:nvPr>
        </p:nvSpPr>
        <p:spPr/>
        <p:txBody>
          <a:bodyPr/>
          <a:lstStyle/>
          <a:p>
            <a:fld id="{D46257A5-02B5-408B-900C-51E8884F2118}" type="slidenum">
              <a:rPr lang="en-NZ" smtClean="0"/>
              <a:t>8</a:t>
            </a:fld>
            <a:endParaRPr lang="en-NZ"/>
          </a:p>
        </p:txBody>
      </p:sp>
    </p:spTree>
    <p:extLst>
      <p:ext uri="{BB962C8B-B14F-4D97-AF65-F5344CB8AC3E}">
        <p14:creationId xmlns:p14="http://schemas.microsoft.com/office/powerpoint/2010/main" val="121382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We move</a:t>
            </a:r>
            <a:r>
              <a:rPr lang="en-NZ" baseline="0" dirty="0"/>
              <a:t> away from running programmes to developing people, assisting them in designing processes and walking the pathway with them.</a:t>
            </a:r>
          </a:p>
          <a:p>
            <a:endParaRPr lang="en-NZ" baseline="0" dirty="0"/>
          </a:p>
          <a:p>
            <a:r>
              <a:rPr lang="en-NZ" baseline="0" dirty="0"/>
              <a:t>We follow the Jesus model. He spent time developing people by walking with them.</a:t>
            </a:r>
          </a:p>
          <a:p>
            <a:endParaRPr lang="en-NZ" baseline="0" dirty="0"/>
          </a:p>
          <a:p>
            <a:r>
              <a:rPr lang="en-NZ" sz="1200" kern="1200" dirty="0">
                <a:solidFill>
                  <a:schemeClr val="tx1"/>
                </a:solidFill>
                <a:effectLst/>
                <a:latin typeface="+mn-lt"/>
                <a:ea typeface="+mn-ea"/>
                <a:cs typeface="+mn-cs"/>
              </a:rPr>
              <a:t>Why discipleship in a local church:</a:t>
            </a:r>
          </a:p>
          <a:p>
            <a:endParaRPr lang="en-NZ" sz="1200" kern="1200" dirty="0">
              <a:solidFill>
                <a:schemeClr val="tx1"/>
              </a:solidFill>
              <a:effectLst/>
              <a:latin typeface="+mn-lt"/>
              <a:ea typeface="+mn-ea"/>
              <a:cs typeface="+mn-cs"/>
            </a:endParaRPr>
          </a:p>
          <a:p>
            <a:pPr lvl="0"/>
            <a:r>
              <a:rPr lang="en-NZ" sz="1200" kern="1200" dirty="0">
                <a:solidFill>
                  <a:schemeClr val="tx1"/>
                </a:solidFill>
                <a:effectLst/>
                <a:latin typeface="+mn-lt"/>
                <a:ea typeface="+mn-ea"/>
                <a:cs typeface="+mn-cs"/>
              </a:rPr>
              <a:t>Church stats showing the reality in our church</a:t>
            </a:r>
          </a:p>
          <a:p>
            <a:pPr lvl="0"/>
            <a:r>
              <a:rPr lang="en-NZ" sz="1200" kern="1200" dirty="0">
                <a:solidFill>
                  <a:schemeClr val="tx1"/>
                </a:solidFill>
                <a:effectLst/>
                <a:latin typeface="+mn-lt"/>
                <a:ea typeface="+mn-ea"/>
                <a:cs typeface="+mn-cs"/>
              </a:rPr>
              <a:t>Programme to people to process to pathway</a:t>
            </a:r>
          </a:p>
          <a:p>
            <a:pPr lvl="0"/>
            <a:r>
              <a:rPr lang="en-NZ" sz="1200" kern="1200" dirty="0">
                <a:solidFill>
                  <a:schemeClr val="tx1"/>
                </a:solidFill>
                <a:effectLst/>
                <a:latin typeface="+mn-lt"/>
                <a:ea typeface="+mn-ea"/>
                <a:cs typeface="+mn-cs"/>
              </a:rPr>
              <a:t>Community perception of our church</a:t>
            </a:r>
          </a:p>
          <a:p>
            <a:pPr lvl="1"/>
            <a:r>
              <a:rPr lang="en-NZ" sz="1200" kern="1200" dirty="0">
                <a:solidFill>
                  <a:schemeClr val="tx1"/>
                </a:solidFill>
                <a:effectLst/>
                <a:latin typeface="+mn-lt"/>
                <a:ea typeface="+mn-ea"/>
                <a:cs typeface="+mn-cs"/>
              </a:rPr>
              <a:t>Would you be 100% comfortable to bring your non </a:t>
            </a:r>
            <a:r>
              <a:rPr lang="en-NZ" sz="1200" kern="1200" dirty="0" err="1">
                <a:solidFill>
                  <a:schemeClr val="tx1"/>
                </a:solidFill>
                <a:effectLst/>
                <a:latin typeface="+mn-lt"/>
                <a:ea typeface="+mn-ea"/>
                <a:cs typeface="+mn-cs"/>
              </a:rPr>
              <a:t>sda</a:t>
            </a:r>
            <a:r>
              <a:rPr lang="en-NZ" sz="1200" kern="1200" dirty="0">
                <a:solidFill>
                  <a:schemeClr val="tx1"/>
                </a:solidFill>
                <a:effectLst/>
                <a:latin typeface="+mn-lt"/>
                <a:ea typeface="+mn-ea"/>
                <a:cs typeface="+mn-cs"/>
              </a:rPr>
              <a:t> friends to church?</a:t>
            </a:r>
          </a:p>
          <a:p>
            <a:pPr lvl="1"/>
            <a:r>
              <a:rPr lang="en-NZ" sz="1200" kern="1200" dirty="0">
                <a:solidFill>
                  <a:schemeClr val="tx1"/>
                </a:solidFill>
                <a:effectLst/>
                <a:latin typeface="+mn-lt"/>
                <a:ea typeface="+mn-ea"/>
                <a:cs typeface="+mn-cs"/>
              </a:rPr>
              <a:t>If the church is gone right now, will anyone notice and/or miss it?</a:t>
            </a:r>
          </a:p>
          <a:p>
            <a:pPr lvl="1"/>
            <a:r>
              <a:rPr lang="en-NZ" sz="1200" kern="1200" dirty="0">
                <a:solidFill>
                  <a:schemeClr val="tx1"/>
                </a:solidFill>
                <a:effectLst/>
                <a:latin typeface="+mn-lt"/>
                <a:ea typeface="+mn-ea"/>
                <a:cs typeface="+mn-cs"/>
              </a:rPr>
              <a:t>What do they know about the local </a:t>
            </a:r>
            <a:r>
              <a:rPr lang="en-NZ" sz="1200" kern="1200" dirty="0" err="1">
                <a:solidFill>
                  <a:schemeClr val="tx1"/>
                </a:solidFill>
                <a:effectLst/>
                <a:latin typeface="+mn-lt"/>
                <a:ea typeface="+mn-ea"/>
                <a:cs typeface="+mn-cs"/>
              </a:rPr>
              <a:t>sda</a:t>
            </a:r>
            <a:r>
              <a:rPr lang="en-NZ" sz="1200" kern="1200" dirty="0">
                <a:solidFill>
                  <a:schemeClr val="tx1"/>
                </a:solidFill>
                <a:effectLst/>
                <a:latin typeface="+mn-lt"/>
                <a:ea typeface="+mn-ea"/>
                <a:cs typeface="+mn-cs"/>
              </a:rPr>
              <a:t> church?</a:t>
            </a:r>
          </a:p>
          <a:p>
            <a:pPr lvl="0"/>
            <a:r>
              <a:rPr lang="en-NZ" sz="1200" kern="1200" dirty="0">
                <a:solidFill>
                  <a:schemeClr val="tx1"/>
                </a:solidFill>
                <a:effectLst/>
                <a:latin typeface="+mn-lt"/>
                <a:ea typeface="+mn-ea"/>
                <a:cs typeface="+mn-cs"/>
              </a:rPr>
              <a:t>Church members overall level of satisfaction? Level of their passion and commitment.</a:t>
            </a:r>
          </a:p>
        </p:txBody>
      </p:sp>
      <p:sp>
        <p:nvSpPr>
          <p:cNvPr id="4" name="Slide Number Placeholder 3"/>
          <p:cNvSpPr>
            <a:spLocks noGrp="1"/>
          </p:cNvSpPr>
          <p:nvPr>
            <p:ph type="sldNum" sz="quarter" idx="10"/>
          </p:nvPr>
        </p:nvSpPr>
        <p:spPr/>
        <p:txBody>
          <a:bodyPr/>
          <a:lstStyle/>
          <a:p>
            <a:fld id="{2F40EA47-522C-48D3-BA07-60807CA89646}" type="slidenum">
              <a:rPr lang="en-NZ" smtClean="0">
                <a:solidFill>
                  <a:prstClr val="black"/>
                </a:solidFill>
              </a:rPr>
              <a:pPr/>
              <a:t>17</a:t>
            </a:fld>
            <a:endParaRPr lang="en-NZ">
              <a:solidFill>
                <a:prstClr val="black"/>
              </a:solidFill>
            </a:endParaRPr>
          </a:p>
        </p:txBody>
      </p:sp>
    </p:spTree>
    <p:extLst>
      <p:ext uri="{BB962C8B-B14F-4D97-AF65-F5344CB8AC3E}">
        <p14:creationId xmlns:p14="http://schemas.microsoft.com/office/powerpoint/2010/main" val="396421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a:solidFill>
                  <a:schemeClr val="tx1"/>
                </a:solidFill>
                <a:effectLst/>
                <a:latin typeface="+mn-lt"/>
                <a:ea typeface="+mn-ea"/>
                <a:cs typeface="+mn-cs"/>
              </a:rPr>
              <a:t>Key</a:t>
            </a:r>
            <a:r>
              <a:rPr lang="en-NZ" sz="1200" kern="1200" baseline="0" dirty="0">
                <a:solidFill>
                  <a:schemeClr val="tx1"/>
                </a:solidFill>
                <a:effectLst/>
                <a:latin typeface="+mn-lt"/>
                <a:ea typeface="+mn-ea"/>
                <a:cs typeface="+mn-cs"/>
              </a:rPr>
              <a:t> approach factors </a:t>
            </a:r>
            <a:r>
              <a:rPr lang="en-NZ" sz="1200" kern="1200" dirty="0">
                <a:solidFill>
                  <a:schemeClr val="tx1"/>
                </a:solidFill>
                <a:effectLst/>
                <a:latin typeface="+mn-lt"/>
                <a:ea typeface="+mn-ea"/>
                <a:cs typeface="+mn-cs"/>
              </a:rPr>
              <a:t>for D vision in NZPUC:</a:t>
            </a:r>
          </a:p>
          <a:p>
            <a:pPr lvl="0"/>
            <a:endParaRPr lang="en-NZ" sz="1200" kern="1200" dirty="0">
              <a:solidFill>
                <a:schemeClr val="tx1"/>
              </a:solidFill>
              <a:effectLst/>
              <a:latin typeface="+mn-lt"/>
              <a:ea typeface="+mn-ea"/>
              <a:cs typeface="+mn-cs"/>
            </a:endParaRPr>
          </a:p>
          <a:p>
            <a:pPr lvl="0"/>
            <a:r>
              <a:rPr lang="en-NZ" sz="1200" kern="1200" dirty="0">
                <a:solidFill>
                  <a:schemeClr val="tx1"/>
                </a:solidFill>
                <a:effectLst/>
                <a:latin typeface="+mn-lt"/>
                <a:ea typeface="+mn-ea"/>
                <a:cs typeface="+mn-cs"/>
              </a:rPr>
              <a:t>Discipleship is the heart of who are as followers of Christ</a:t>
            </a:r>
          </a:p>
          <a:p>
            <a:pPr lvl="0"/>
            <a:r>
              <a:rPr lang="en-NZ" sz="1200" kern="1200" dirty="0">
                <a:solidFill>
                  <a:schemeClr val="tx1"/>
                </a:solidFill>
                <a:effectLst/>
                <a:latin typeface="+mn-lt"/>
                <a:ea typeface="+mn-ea"/>
                <a:cs typeface="+mn-cs"/>
              </a:rPr>
              <a:t>Declutter church life</a:t>
            </a:r>
          </a:p>
          <a:p>
            <a:pPr lvl="0"/>
            <a:r>
              <a:rPr lang="en-NZ" sz="1200" kern="1200" dirty="0">
                <a:solidFill>
                  <a:schemeClr val="tx1"/>
                </a:solidFill>
                <a:effectLst/>
                <a:latin typeface="+mn-lt"/>
                <a:ea typeface="+mn-ea"/>
                <a:cs typeface="+mn-cs"/>
              </a:rPr>
              <a:t>Less is more</a:t>
            </a:r>
          </a:p>
          <a:p>
            <a:pPr lvl="0"/>
            <a:r>
              <a:rPr lang="en-NZ" sz="1200" kern="1200" dirty="0">
                <a:solidFill>
                  <a:schemeClr val="tx1"/>
                </a:solidFill>
                <a:effectLst/>
                <a:latin typeface="+mn-lt"/>
                <a:ea typeface="+mn-ea"/>
                <a:cs typeface="+mn-cs"/>
              </a:rPr>
              <a:t>Simpler is more beautiful</a:t>
            </a:r>
          </a:p>
        </p:txBody>
      </p:sp>
      <p:sp>
        <p:nvSpPr>
          <p:cNvPr id="4" name="Slide Number Placeholder 3"/>
          <p:cNvSpPr>
            <a:spLocks noGrp="1"/>
          </p:cNvSpPr>
          <p:nvPr>
            <p:ph type="sldNum" sz="quarter" idx="10"/>
          </p:nvPr>
        </p:nvSpPr>
        <p:spPr/>
        <p:txBody>
          <a:bodyPr/>
          <a:lstStyle/>
          <a:p>
            <a:fld id="{89042A59-079A-42E4-A943-9F58975E6182}" type="slidenum">
              <a:rPr lang="en-NZ" smtClean="0">
                <a:solidFill>
                  <a:prstClr val="black"/>
                </a:solidFill>
              </a:rPr>
              <a:pPr/>
              <a:t>32</a:t>
            </a:fld>
            <a:endParaRPr lang="en-NZ">
              <a:solidFill>
                <a:prstClr val="black"/>
              </a:solidFill>
            </a:endParaRPr>
          </a:p>
        </p:txBody>
      </p:sp>
    </p:spTree>
    <p:extLst>
      <p:ext uri="{BB962C8B-B14F-4D97-AF65-F5344CB8AC3E}">
        <p14:creationId xmlns:p14="http://schemas.microsoft.com/office/powerpoint/2010/main" val="1321109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t>17/07/2019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112758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C43499-EE17-4AC0-B3A2-1ECC8D77DC4F}" type="datetimeFigureOut">
              <a:rPr lang="en-NZ" smtClean="0"/>
              <a:t>17/07/2019</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877405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t>17/07/2019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26343426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t>17/07/2019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8671494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t>17/07/2019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4284544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C43499-EE17-4AC0-B3A2-1ECC8D77DC4F}" type="datetimeFigureOut">
              <a:rPr lang="en-NZ" smtClean="0"/>
              <a:t>17/07/2019</a:t>
            </a:fld>
            <a:endParaRPr lang="en-NZ"/>
          </a:p>
        </p:txBody>
      </p:sp>
      <p:sp>
        <p:nvSpPr>
          <p:cNvPr id="4"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769197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C43499-EE17-4AC0-B3A2-1ECC8D77DC4F}" type="datetimeFigureOut">
              <a:rPr lang="en-NZ" smtClean="0"/>
              <a:t>17/07/2019</a:t>
            </a:fld>
            <a:endParaRPr lang="en-NZ"/>
          </a:p>
        </p:txBody>
      </p:sp>
      <p:sp>
        <p:nvSpPr>
          <p:cNvPr id="4"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18495924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t>17/07/2019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731003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t>17/07/2019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7945481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666398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3305862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03C43499-EE17-4AC0-B3A2-1ECC8D77DC4F}" type="datetimeFigureOut">
              <a:rPr lang="en-NZ" smtClean="0"/>
              <a:t>17/07/2019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4679143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5293451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NZ">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31869028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8" name="Footer Placeholder 7"/>
          <p:cNvSpPr>
            <a:spLocks noGrp="1"/>
          </p:cNvSpPr>
          <p:nvPr>
            <p:ph type="ftr" sz="quarter" idx="11"/>
          </p:nvPr>
        </p:nvSpPr>
        <p:spPr/>
        <p:txBody>
          <a:bodyPr/>
          <a:lstStyle/>
          <a:p>
            <a:endParaRPr lang="en-NZ">
              <a:solidFill>
                <a:prstClr val="white">
                  <a:tint val="75000"/>
                  <a:alpha val="60000"/>
                </a:prstClr>
              </a:solidFill>
            </a:endParaRPr>
          </a:p>
        </p:txBody>
      </p:sp>
      <p:sp>
        <p:nvSpPr>
          <p:cNvPr id="9" name="Slide Number Placeholder 8"/>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35556397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5" name="Footer Placeholder 3"/>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4"/>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921062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5" name="Footer Placeholder 2"/>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3"/>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23861225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5" name="Footer Placeholder 5"/>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6"/>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7215834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NZ">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329744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NZ">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9096282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20310443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000000">
                    <a:lumMod val="40000"/>
                    <a:lumOff val="60000"/>
                  </a:srgbClr>
                </a:solidFill>
              </a:rPr>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000000">
                    <a:lumMod val="40000"/>
                    <a:lumOff val="60000"/>
                  </a:srgbClr>
                </a:solidFill>
              </a:rPr>
              <a:t>”</a:t>
            </a:r>
          </a:p>
        </p:txBody>
      </p:sp>
    </p:spTree>
    <p:extLst>
      <p:ext uri="{BB962C8B-B14F-4D97-AF65-F5344CB8AC3E}">
        <p14:creationId xmlns:p14="http://schemas.microsoft.com/office/powerpoint/2010/main" val="2892717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t>17/07/2019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1162909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127345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40832566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8984049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3128970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34017077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0EE25088-8C4C-43EF-8C05-EE7C1AF48763}"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6761948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0EE25088-8C4C-43EF-8C05-EE7C1AF48763}"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3644794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E25088-8C4C-43EF-8C05-EE7C1AF48763}"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3393765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fld id="{0EE25088-8C4C-43EF-8C05-EE7C1AF48763}" type="datetimeFigureOut">
              <a:rPr lang="en-NZ" smtClean="0">
                <a:solidFill>
                  <a:prstClr val="black">
                    <a:tint val="75000"/>
                  </a:prstClr>
                </a:solidFill>
              </a:rPr>
              <a:pPr/>
              <a:t>17/07/2019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0391867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fld id="{0EE25088-8C4C-43EF-8C05-EE7C1AF48763}" type="datetimeFigureOut">
              <a:rPr lang="en-NZ" smtClean="0">
                <a:solidFill>
                  <a:prstClr val="black">
                    <a:tint val="75000"/>
                  </a:prstClr>
                </a:solidFill>
              </a:rPr>
              <a:pPr/>
              <a:t>17/07/2019</a:t>
            </a:fld>
            <a:endParaRPr lang="en-NZ">
              <a:solidFill>
                <a:prstClr val="black">
                  <a:tint val="75000"/>
                </a:prstClr>
              </a:solidFill>
            </a:endParaRPr>
          </a:p>
        </p:txBody>
      </p:sp>
      <p:sp>
        <p:nvSpPr>
          <p:cNvPr id="8" name="Footer Placeholder 7"/>
          <p:cNvSpPr>
            <a:spLocks noGrp="1"/>
          </p:cNvSpPr>
          <p:nvPr>
            <p:ph type="ftr" sz="quarter" idx="11"/>
          </p:nvPr>
        </p:nvSpPr>
        <p:spPr/>
        <p:txBody>
          <a:bodyPr/>
          <a:lstStyle/>
          <a:p>
            <a:endParaRPr lang="en-NZ">
              <a:solidFill>
                <a:prstClr val="black">
                  <a:tint val="75000"/>
                </a:prstClr>
              </a:solidFill>
            </a:endParaRPr>
          </a:p>
        </p:txBody>
      </p:sp>
      <p:sp>
        <p:nvSpPr>
          <p:cNvPr id="9" name="Slide Number Placeholder 8"/>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94248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3C43499-EE17-4AC0-B3A2-1ECC8D77DC4F}" type="datetimeFigureOut">
              <a:rPr lang="en-NZ" smtClean="0"/>
              <a:t>17/07/2019</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612990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fld id="{0EE25088-8C4C-43EF-8C05-EE7C1AF48763}" type="datetimeFigureOut">
              <a:rPr lang="en-NZ" smtClean="0">
                <a:solidFill>
                  <a:prstClr val="black">
                    <a:tint val="75000"/>
                  </a:prstClr>
                </a:solidFill>
              </a:rPr>
              <a:pPr/>
              <a:t>17/07/2019</a:t>
            </a:fld>
            <a:endParaRPr lang="en-NZ">
              <a:solidFill>
                <a:prstClr val="black">
                  <a:tint val="75000"/>
                </a:prstClr>
              </a:solidFill>
            </a:endParaRPr>
          </a:p>
        </p:txBody>
      </p:sp>
      <p:sp>
        <p:nvSpPr>
          <p:cNvPr id="4" name="Footer Placeholder 3"/>
          <p:cNvSpPr>
            <a:spLocks noGrp="1"/>
          </p:cNvSpPr>
          <p:nvPr>
            <p:ph type="ftr" sz="quarter" idx="11"/>
          </p:nvPr>
        </p:nvSpPr>
        <p:spPr/>
        <p:txBody>
          <a:bodyPr/>
          <a:lstStyle/>
          <a:p>
            <a:endParaRPr lang="en-NZ">
              <a:solidFill>
                <a:prstClr val="black">
                  <a:tint val="75000"/>
                </a:prstClr>
              </a:solidFill>
            </a:endParaRPr>
          </a:p>
        </p:txBody>
      </p:sp>
      <p:sp>
        <p:nvSpPr>
          <p:cNvPr id="5" name="Slide Number Placeholder 4"/>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5882447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E25088-8C4C-43EF-8C05-EE7C1AF48763}" type="datetimeFigureOut">
              <a:rPr lang="en-NZ" smtClean="0">
                <a:solidFill>
                  <a:prstClr val="black">
                    <a:tint val="75000"/>
                  </a:prstClr>
                </a:solidFill>
              </a:rPr>
              <a:pPr/>
              <a:t>17/07/2019</a:t>
            </a:fld>
            <a:endParaRPr lang="en-NZ">
              <a:solidFill>
                <a:prstClr val="black">
                  <a:tint val="75000"/>
                </a:prstClr>
              </a:solidFill>
            </a:endParaRPr>
          </a:p>
        </p:txBody>
      </p:sp>
      <p:sp>
        <p:nvSpPr>
          <p:cNvPr id="3" name="Footer Placeholder 2"/>
          <p:cNvSpPr>
            <a:spLocks noGrp="1"/>
          </p:cNvSpPr>
          <p:nvPr>
            <p:ph type="ftr" sz="quarter" idx="11"/>
          </p:nvPr>
        </p:nvSpPr>
        <p:spPr/>
        <p:txBody>
          <a:bodyPr/>
          <a:lstStyle/>
          <a:p>
            <a:endParaRPr lang="en-NZ">
              <a:solidFill>
                <a:prstClr val="black">
                  <a:tint val="75000"/>
                </a:prstClr>
              </a:solidFill>
            </a:endParaRPr>
          </a:p>
        </p:txBody>
      </p:sp>
      <p:sp>
        <p:nvSpPr>
          <p:cNvPr id="4" name="Slide Number Placeholder 3"/>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5311171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EE25088-8C4C-43EF-8C05-EE7C1AF48763}" type="datetimeFigureOut">
              <a:rPr lang="en-NZ" smtClean="0">
                <a:solidFill>
                  <a:prstClr val="black">
                    <a:tint val="75000"/>
                  </a:prstClr>
                </a:solidFill>
              </a:rPr>
              <a:pPr/>
              <a:t>17/07/2019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6050431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EE25088-8C4C-43EF-8C05-EE7C1AF48763}" type="datetimeFigureOut">
              <a:rPr lang="en-NZ" smtClean="0">
                <a:solidFill>
                  <a:prstClr val="black">
                    <a:tint val="75000"/>
                  </a:prstClr>
                </a:solidFill>
              </a:rPr>
              <a:pPr/>
              <a:t>17/07/2019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7635136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0EE25088-8C4C-43EF-8C05-EE7C1AF48763}"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5223796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0EE25088-8C4C-43EF-8C05-EE7C1AF48763}"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40273857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41175009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7951007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5452479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30660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3C43499-EE17-4AC0-B3A2-1ECC8D77DC4F}" type="datetimeFigureOut">
              <a:rPr lang="en-NZ" smtClean="0"/>
              <a:t>17/07/2019</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8224986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8" name="Footer Placeholder 7"/>
          <p:cNvSpPr>
            <a:spLocks noGrp="1"/>
          </p:cNvSpPr>
          <p:nvPr>
            <p:ph type="ftr" sz="quarter" idx="11"/>
          </p:nvPr>
        </p:nvSpPr>
        <p:spPr/>
        <p:txBody>
          <a:bodyPr/>
          <a:lstStyle/>
          <a:p>
            <a:endParaRPr lang="en-NZ">
              <a:solidFill>
                <a:prstClr val="black">
                  <a:tint val="75000"/>
                </a:prstClr>
              </a:solidFill>
            </a:endParaRPr>
          </a:p>
        </p:txBody>
      </p:sp>
      <p:sp>
        <p:nvSpPr>
          <p:cNvPr id="9" name="Slide Number Placeholder 8"/>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4057169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4" name="Footer Placeholder 3"/>
          <p:cNvSpPr>
            <a:spLocks noGrp="1"/>
          </p:cNvSpPr>
          <p:nvPr>
            <p:ph type="ftr" sz="quarter" idx="11"/>
          </p:nvPr>
        </p:nvSpPr>
        <p:spPr/>
        <p:txBody>
          <a:bodyPr/>
          <a:lstStyle/>
          <a:p>
            <a:endParaRPr lang="en-NZ">
              <a:solidFill>
                <a:prstClr val="black">
                  <a:tint val="75000"/>
                </a:prstClr>
              </a:solidFill>
            </a:endParaRPr>
          </a:p>
        </p:txBody>
      </p:sp>
      <p:sp>
        <p:nvSpPr>
          <p:cNvPr id="5" name="Slide Number Placeholder 4"/>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2305010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3" name="Footer Placeholder 2"/>
          <p:cNvSpPr>
            <a:spLocks noGrp="1"/>
          </p:cNvSpPr>
          <p:nvPr>
            <p:ph type="ftr" sz="quarter" idx="11"/>
          </p:nvPr>
        </p:nvSpPr>
        <p:spPr/>
        <p:txBody>
          <a:bodyPr/>
          <a:lstStyle/>
          <a:p>
            <a:endParaRPr lang="en-NZ">
              <a:solidFill>
                <a:prstClr val="black">
                  <a:tint val="75000"/>
                </a:prstClr>
              </a:solidFill>
            </a:endParaRPr>
          </a:p>
        </p:txBody>
      </p:sp>
      <p:sp>
        <p:nvSpPr>
          <p:cNvPr id="4" name="Slide Number Placeholder 3"/>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3813080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0899954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334675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9485895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8498707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solidFill>
                  <a:prstClr val="white">
                    <a:tint val="75000"/>
                    <a:alpha val="60000"/>
                  </a:prstClr>
                </a:solidFill>
              </a:rPr>
              <a:pPr/>
              <a:t>7/17/2019</a:t>
            </a:fld>
            <a:endParaRPr lang="en-US" dirty="0">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D57F1E4F-1CFF-5643-939E-02111984F565}"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4823306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3774607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466500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03C43499-EE17-4AC0-B3A2-1ECC8D77DC4F}" type="datetimeFigureOut">
              <a:rPr lang="en-NZ" smtClean="0"/>
              <a:t>17/07/2019</a:t>
            </a:fld>
            <a:endParaRPr lang="en-NZ"/>
          </a:p>
        </p:txBody>
      </p:sp>
      <p:sp>
        <p:nvSpPr>
          <p:cNvPr id="5" name="Footer Placeholder 3"/>
          <p:cNvSpPr>
            <a:spLocks noGrp="1"/>
          </p:cNvSpPr>
          <p:nvPr>
            <p:ph type="ftr" sz="quarter" idx="11"/>
          </p:nvPr>
        </p:nvSpPr>
        <p:spPr/>
        <p:txBody>
          <a:bodyPr/>
          <a:lstStyle/>
          <a:p>
            <a:endParaRPr lang="en-NZ"/>
          </a:p>
        </p:txBody>
      </p:sp>
      <p:sp>
        <p:nvSpPr>
          <p:cNvPr id="6" name="Slide Number Placeholder 4"/>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59204352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3471755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40622038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8" name="Footer Placeholder 7"/>
          <p:cNvSpPr>
            <a:spLocks noGrp="1"/>
          </p:cNvSpPr>
          <p:nvPr>
            <p:ph type="ftr" sz="quarter" idx="11"/>
          </p:nvPr>
        </p:nvSpPr>
        <p:spPr/>
        <p:txBody>
          <a:bodyPr/>
          <a:lstStyle/>
          <a:p>
            <a:endParaRPr lang="en-NZ">
              <a:solidFill>
                <a:prstClr val="black">
                  <a:tint val="75000"/>
                </a:prstClr>
              </a:solidFill>
            </a:endParaRPr>
          </a:p>
        </p:txBody>
      </p:sp>
      <p:sp>
        <p:nvSpPr>
          <p:cNvPr id="9" name="Slide Number Placeholder 8"/>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0689280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4" name="Footer Placeholder 3"/>
          <p:cNvSpPr>
            <a:spLocks noGrp="1"/>
          </p:cNvSpPr>
          <p:nvPr>
            <p:ph type="ftr" sz="quarter" idx="11"/>
          </p:nvPr>
        </p:nvSpPr>
        <p:spPr/>
        <p:txBody>
          <a:bodyPr/>
          <a:lstStyle/>
          <a:p>
            <a:endParaRPr lang="en-NZ">
              <a:solidFill>
                <a:prstClr val="black">
                  <a:tint val="75000"/>
                </a:prstClr>
              </a:solidFill>
            </a:endParaRPr>
          </a:p>
        </p:txBody>
      </p:sp>
      <p:sp>
        <p:nvSpPr>
          <p:cNvPr id="5" name="Slide Number Placeholder 4"/>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8906033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3" name="Footer Placeholder 2"/>
          <p:cNvSpPr>
            <a:spLocks noGrp="1"/>
          </p:cNvSpPr>
          <p:nvPr>
            <p:ph type="ftr" sz="quarter" idx="11"/>
          </p:nvPr>
        </p:nvSpPr>
        <p:spPr/>
        <p:txBody>
          <a:bodyPr/>
          <a:lstStyle/>
          <a:p>
            <a:endParaRPr lang="en-NZ">
              <a:solidFill>
                <a:prstClr val="black">
                  <a:tint val="75000"/>
                </a:prstClr>
              </a:solidFill>
            </a:endParaRPr>
          </a:p>
        </p:txBody>
      </p:sp>
      <p:sp>
        <p:nvSpPr>
          <p:cNvPr id="4" name="Slide Number Placeholder 3"/>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1979294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6072708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54843569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7640338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96427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3C43499-EE17-4AC0-B3A2-1ECC8D77DC4F}" type="datetimeFigureOut">
              <a:rPr lang="en-NZ" smtClean="0"/>
              <a:t>17/07/2019</a:t>
            </a:fld>
            <a:endParaRPr lang="en-NZ"/>
          </a:p>
        </p:txBody>
      </p:sp>
      <p:sp>
        <p:nvSpPr>
          <p:cNvPr id="5" name="Footer Placeholder 2"/>
          <p:cNvSpPr>
            <a:spLocks noGrp="1"/>
          </p:cNvSpPr>
          <p:nvPr>
            <p:ph type="ftr" sz="quarter" idx="11"/>
          </p:nvPr>
        </p:nvSpPr>
        <p:spPr/>
        <p:txBody>
          <a:bodyPr/>
          <a:lstStyle/>
          <a:p>
            <a:endParaRPr lang="en-NZ"/>
          </a:p>
        </p:txBody>
      </p:sp>
      <p:sp>
        <p:nvSpPr>
          <p:cNvPr id="6" name="Slide Number Placeholder 3"/>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922355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03C43499-EE17-4AC0-B3A2-1ECC8D77DC4F}" type="datetimeFigureOut">
              <a:rPr lang="en-NZ" smtClean="0"/>
              <a:t>17/07/2019</a:t>
            </a:fld>
            <a:endParaRPr lang="en-NZ"/>
          </a:p>
        </p:txBody>
      </p:sp>
      <p:sp>
        <p:nvSpPr>
          <p:cNvPr id="5" name="Footer Placeholder 5"/>
          <p:cNvSpPr>
            <a:spLocks noGrp="1"/>
          </p:cNvSpPr>
          <p:nvPr>
            <p:ph type="ftr" sz="quarter" idx="11"/>
          </p:nvPr>
        </p:nvSpPr>
        <p:spPr/>
        <p:txBody>
          <a:bodyPr/>
          <a:lstStyle/>
          <a:p>
            <a:endParaRPr lang="en-NZ"/>
          </a:p>
        </p:txBody>
      </p:sp>
      <p:sp>
        <p:nvSpPr>
          <p:cNvPr id="6" name="Slide Number Placeholder 6"/>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2856479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C43499-EE17-4AC0-B3A2-1ECC8D77DC4F}" type="datetimeFigureOut">
              <a:rPr lang="en-NZ" smtClean="0"/>
              <a:t>17/07/2019</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209535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4.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2.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3.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4.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6.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6.jp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5.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3C43499-EE17-4AC0-B3A2-1ECC8D77DC4F}" type="datetimeFigureOut">
              <a:rPr lang="en-NZ" smtClean="0"/>
              <a:t>17/07/2019</a:t>
            </a:fld>
            <a:endParaRPr lang="en-NZ"/>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NZ"/>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72DD8BE-016C-4311-92F3-8B56BBB80904}" type="slidenum">
              <a:rPr lang="en-NZ" smtClean="0"/>
              <a:t>‹#›</a:t>
            </a:fld>
            <a:endParaRPr lang="en-NZ"/>
          </a:p>
        </p:txBody>
      </p:sp>
    </p:spTree>
    <p:extLst>
      <p:ext uri="{BB962C8B-B14F-4D97-AF65-F5344CB8AC3E}">
        <p14:creationId xmlns:p14="http://schemas.microsoft.com/office/powerpoint/2010/main" val="225914731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3C43499-EE17-4AC0-B3A2-1ECC8D77DC4F}" type="datetimeFigureOut">
              <a:rPr lang="en-NZ" smtClean="0">
                <a:solidFill>
                  <a:prstClr val="white">
                    <a:tint val="75000"/>
                    <a:alpha val="60000"/>
                  </a:prstClr>
                </a:solidFill>
              </a:rPr>
              <a:pPr/>
              <a:t>17/07/2019</a:t>
            </a:fld>
            <a:endParaRPr lang="en-NZ">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NZ">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979218228"/>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E25088-8C4C-43EF-8C05-EE7C1AF48763}"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67612306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95068355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96C46D-14D8-4F44-80CA-F65ACFA051D4}" type="datetimeFigureOut">
              <a:rPr lang="en-NZ" smtClean="0">
                <a:solidFill>
                  <a:prstClr val="black">
                    <a:tint val="75000"/>
                  </a:prstClr>
                </a:solidFill>
              </a:rPr>
              <a:pPr/>
              <a:t>17/07/2019</a:t>
            </a:fld>
            <a:endParaRPr lang="en-NZ">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491034248"/>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6" y="6036720"/>
            <a:ext cx="8825657" cy="566738"/>
          </a:xfrm>
        </p:spPr>
        <p:txBody>
          <a:bodyPr>
            <a:noAutofit/>
          </a:bodyPr>
          <a:lstStyle/>
          <a:p>
            <a:pPr algn="ctr"/>
            <a:r>
              <a:rPr lang="en-NZ" sz="4800" dirty="0"/>
              <a:t>Re-Visioning</a:t>
            </a:r>
          </a:p>
        </p:txBody>
      </p:sp>
      <p:pic>
        <p:nvPicPr>
          <p:cNvPr id="8" name="Picture Placeholder 7"/>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96" t="4386" r="96" b="12015"/>
          <a:stretch/>
        </p:blipFill>
        <p:spPr>
          <a:xfrm>
            <a:off x="1154955" y="685799"/>
            <a:ext cx="8825658" cy="4919133"/>
          </a:xfrm>
        </p:spPr>
      </p:pic>
    </p:spTree>
    <p:extLst>
      <p:ext uri="{BB962C8B-B14F-4D97-AF65-F5344CB8AC3E}">
        <p14:creationId xmlns:p14="http://schemas.microsoft.com/office/powerpoint/2010/main" val="111570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02897" y="0"/>
            <a:ext cx="9172755" cy="6850606"/>
          </a:xfrm>
          <a:prstGeom prst="rect">
            <a:avLst/>
          </a:prstGeom>
        </p:spPr>
      </p:pic>
    </p:spTree>
    <p:extLst>
      <p:ext uri="{BB962C8B-B14F-4D97-AF65-F5344CB8AC3E}">
        <p14:creationId xmlns:p14="http://schemas.microsoft.com/office/powerpoint/2010/main" val="4246146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nvGraphicFramePr>
        <p:xfrm>
          <a:off x="-1" y="0"/>
          <a:ext cx="10404389"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87013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nvGraphicFramePr>
        <p:xfrm>
          <a:off x="-1" y="0"/>
          <a:ext cx="10429103"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99660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nvGraphicFramePr>
        <p:xfrm>
          <a:off x="0" y="0"/>
          <a:ext cx="10460965"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7527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nvGraphicFramePr>
        <p:xfrm>
          <a:off x="0" y="0"/>
          <a:ext cx="10449232"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9306229" y="2234381"/>
            <a:ext cx="498855"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3926</a:t>
            </a:r>
          </a:p>
        </p:txBody>
      </p:sp>
      <p:sp>
        <p:nvSpPr>
          <p:cNvPr id="4" name="TextBox 3"/>
          <p:cNvSpPr txBox="1"/>
          <p:nvPr/>
        </p:nvSpPr>
        <p:spPr>
          <a:xfrm>
            <a:off x="8952002" y="1262316"/>
            <a:ext cx="498855"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4712</a:t>
            </a:r>
          </a:p>
        </p:txBody>
      </p:sp>
      <p:sp>
        <p:nvSpPr>
          <p:cNvPr id="5" name="TextBox 4"/>
          <p:cNvSpPr txBox="1"/>
          <p:nvPr/>
        </p:nvSpPr>
        <p:spPr>
          <a:xfrm>
            <a:off x="8597775" y="4503905"/>
            <a:ext cx="498855"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1601</a:t>
            </a:r>
          </a:p>
        </p:txBody>
      </p:sp>
      <p:sp>
        <p:nvSpPr>
          <p:cNvPr id="6" name="TextBox 5"/>
          <p:cNvSpPr txBox="1"/>
          <p:nvPr/>
        </p:nvSpPr>
        <p:spPr>
          <a:xfrm>
            <a:off x="7773992" y="5854911"/>
            <a:ext cx="420308"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294</a:t>
            </a:r>
          </a:p>
        </p:txBody>
      </p:sp>
      <p:sp>
        <p:nvSpPr>
          <p:cNvPr id="7" name="TextBox 6"/>
          <p:cNvSpPr txBox="1"/>
          <p:nvPr/>
        </p:nvSpPr>
        <p:spPr>
          <a:xfrm>
            <a:off x="7444478" y="5854911"/>
            <a:ext cx="420308"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311</a:t>
            </a:r>
          </a:p>
        </p:txBody>
      </p:sp>
      <p:sp>
        <p:nvSpPr>
          <p:cNvPr id="8" name="TextBox 7"/>
          <p:cNvSpPr txBox="1"/>
          <p:nvPr/>
        </p:nvSpPr>
        <p:spPr>
          <a:xfrm>
            <a:off x="7102607" y="5854911"/>
            <a:ext cx="420308"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308</a:t>
            </a:r>
          </a:p>
        </p:txBody>
      </p:sp>
      <p:sp>
        <p:nvSpPr>
          <p:cNvPr id="9" name="TextBox 8"/>
          <p:cNvSpPr txBox="1"/>
          <p:nvPr/>
        </p:nvSpPr>
        <p:spPr>
          <a:xfrm>
            <a:off x="6179968" y="4832381"/>
            <a:ext cx="498855"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1268</a:t>
            </a:r>
          </a:p>
        </p:txBody>
      </p:sp>
      <p:sp>
        <p:nvSpPr>
          <p:cNvPr id="10" name="TextBox 9"/>
          <p:cNvSpPr txBox="1"/>
          <p:nvPr/>
        </p:nvSpPr>
        <p:spPr>
          <a:xfrm>
            <a:off x="5835571" y="2806762"/>
            <a:ext cx="498855"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3210</a:t>
            </a:r>
          </a:p>
        </p:txBody>
      </p:sp>
      <p:sp>
        <p:nvSpPr>
          <p:cNvPr id="11" name="TextBox 10"/>
          <p:cNvSpPr txBox="1"/>
          <p:nvPr/>
        </p:nvSpPr>
        <p:spPr>
          <a:xfrm>
            <a:off x="5525949" y="5133949"/>
            <a:ext cx="420308"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973</a:t>
            </a:r>
          </a:p>
        </p:txBody>
      </p:sp>
      <p:sp>
        <p:nvSpPr>
          <p:cNvPr id="12" name="TextBox 11"/>
          <p:cNvSpPr txBox="1"/>
          <p:nvPr/>
        </p:nvSpPr>
        <p:spPr>
          <a:xfrm>
            <a:off x="4637521" y="5593301"/>
            <a:ext cx="420308"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549</a:t>
            </a:r>
          </a:p>
        </p:txBody>
      </p:sp>
      <p:sp>
        <p:nvSpPr>
          <p:cNvPr id="13" name="TextBox 12"/>
          <p:cNvSpPr txBox="1"/>
          <p:nvPr/>
        </p:nvSpPr>
        <p:spPr>
          <a:xfrm>
            <a:off x="4405645" y="5741241"/>
            <a:ext cx="341760"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69</a:t>
            </a:r>
          </a:p>
        </p:txBody>
      </p:sp>
      <p:sp>
        <p:nvSpPr>
          <p:cNvPr id="14" name="TextBox 13"/>
          <p:cNvSpPr txBox="1"/>
          <p:nvPr/>
        </p:nvSpPr>
        <p:spPr>
          <a:xfrm>
            <a:off x="4090239" y="5741241"/>
            <a:ext cx="341760"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44</a:t>
            </a:r>
          </a:p>
        </p:txBody>
      </p:sp>
      <p:sp>
        <p:nvSpPr>
          <p:cNvPr id="15" name="TextBox 14"/>
          <p:cNvSpPr txBox="1"/>
          <p:nvPr/>
        </p:nvSpPr>
        <p:spPr>
          <a:xfrm>
            <a:off x="3049471" y="4373100"/>
            <a:ext cx="498855"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1652</a:t>
            </a:r>
          </a:p>
        </p:txBody>
      </p:sp>
      <p:sp>
        <p:nvSpPr>
          <p:cNvPr id="16" name="TextBox 15"/>
          <p:cNvSpPr txBox="1"/>
          <p:nvPr/>
        </p:nvSpPr>
        <p:spPr>
          <a:xfrm>
            <a:off x="2742666" y="5216136"/>
            <a:ext cx="420308"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926</a:t>
            </a:r>
          </a:p>
        </p:txBody>
      </p:sp>
      <p:sp>
        <p:nvSpPr>
          <p:cNvPr id="17" name="TextBox 16"/>
          <p:cNvSpPr txBox="1"/>
          <p:nvPr/>
        </p:nvSpPr>
        <p:spPr>
          <a:xfrm>
            <a:off x="2391339" y="5854911"/>
            <a:ext cx="420308"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228</a:t>
            </a:r>
          </a:p>
        </p:txBody>
      </p:sp>
      <p:sp>
        <p:nvSpPr>
          <p:cNvPr id="18" name="TextBox 17"/>
          <p:cNvSpPr txBox="1"/>
          <p:nvPr/>
        </p:nvSpPr>
        <p:spPr>
          <a:xfrm>
            <a:off x="1524451" y="5872046"/>
            <a:ext cx="420308"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163</a:t>
            </a:r>
          </a:p>
        </p:txBody>
      </p:sp>
    </p:spTree>
    <p:extLst>
      <p:ext uri="{BB962C8B-B14F-4D97-AF65-F5344CB8AC3E}">
        <p14:creationId xmlns:p14="http://schemas.microsoft.com/office/powerpoint/2010/main" val="3128572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7000" y="1047069"/>
            <a:ext cx="5715000" cy="5743575"/>
          </a:xfrm>
          <a:prstGeom prst="rect">
            <a:avLst/>
          </a:prstGeom>
        </p:spPr>
      </p:pic>
      <p:sp>
        <p:nvSpPr>
          <p:cNvPr id="2" name="TextBox 1"/>
          <p:cNvSpPr txBox="1"/>
          <p:nvPr/>
        </p:nvSpPr>
        <p:spPr>
          <a:xfrm>
            <a:off x="189411" y="1626326"/>
            <a:ext cx="6287589" cy="3539430"/>
          </a:xfrm>
          <a:prstGeom prst="rect">
            <a:avLst/>
          </a:prstGeom>
          <a:noFill/>
        </p:spPr>
        <p:txBody>
          <a:bodyPr wrap="square" rtlCol="0">
            <a:spAutoFit/>
          </a:bodyPr>
          <a:lstStyle/>
          <a:p>
            <a:r>
              <a:rPr lang="en-NZ" sz="4400" dirty="0" err="1"/>
              <a:t>Discipulat</a:t>
            </a:r>
            <a:r>
              <a:rPr lang="en-NZ" sz="4400" dirty="0"/>
              <a:t> – </a:t>
            </a:r>
          </a:p>
          <a:p>
            <a:pPr algn="ctr"/>
            <a:r>
              <a:rPr lang="en-NZ" sz="3600" dirty="0" err="1"/>
              <a:t>est</a:t>
            </a:r>
            <a:r>
              <a:rPr lang="en-NZ" sz="3600" dirty="0"/>
              <a:t> </a:t>
            </a:r>
            <a:r>
              <a:rPr lang="en-NZ" sz="3600" dirty="0" err="1"/>
              <a:t>une</a:t>
            </a:r>
            <a:r>
              <a:rPr lang="en-NZ" sz="3600" dirty="0"/>
              <a:t> </a:t>
            </a:r>
            <a:r>
              <a:rPr lang="en-NZ" sz="3600" dirty="0" err="1"/>
              <a:t>voie</a:t>
            </a:r>
            <a:r>
              <a:rPr lang="en-NZ" sz="3600" dirty="0"/>
              <a:t> qui </a:t>
            </a:r>
            <a:r>
              <a:rPr lang="en-NZ" sz="3600" dirty="0" err="1"/>
              <a:t>aborde</a:t>
            </a:r>
            <a:r>
              <a:rPr lang="en-NZ" sz="3600" dirty="0"/>
              <a:t> les </a:t>
            </a:r>
            <a:r>
              <a:rPr lang="en-NZ" sz="3600" dirty="0" err="1"/>
              <a:t>problèmes</a:t>
            </a:r>
            <a:r>
              <a:rPr lang="en-NZ" sz="3600" dirty="0"/>
              <a:t> </a:t>
            </a:r>
            <a:r>
              <a:rPr lang="en-NZ" sz="3600" dirty="0" err="1"/>
              <a:t>auxquels</a:t>
            </a:r>
            <a:r>
              <a:rPr lang="en-NZ" sz="3600" dirty="0"/>
              <a:t> </a:t>
            </a:r>
            <a:r>
              <a:rPr lang="en-NZ" sz="3600" dirty="0" err="1"/>
              <a:t>nos</a:t>
            </a:r>
            <a:r>
              <a:rPr lang="en-NZ" sz="3600" dirty="0"/>
              <a:t> </a:t>
            </a:r>
            <a:r>
              <a:rPr lang="en-NZ" sz="3600" dirty="0" err="1"/>
              <a:t>églises</a:t>
            </a:r>
            <a:r>
              <a:rPr lang="en-NZ" sz="3600" dirty="0"/>
              <a:t> </a:t>
            </a:r>
            <a:r>
              <a:rPr lang="en-NZ" sz="3600" dirty="0" err="1"/>
              <a:t>mondiales</a:t>
            </a:r>
            <a:r>
              <a:rPr lang="en-NZ" sz="3600" dirty="0"/>
              <a:t> et locales </a:t>
            </a:r>
            <a:r>
              <a:rPr lang="en-NZ" sz="3600" dirty="0" err="1"/>
              <a:t>sont</a:t>
            </a:r>
            <a:r>
              <a:rPr lang="en-NZ" sz="3600" dirty="0"/>
              <a:t> </a:t>
            </a:r>
            <a:r>
              <a:rPr lang="en-NZ" sz="3600" dirty="0" err="1"/>
              <a:t>confrontées</a:t>
            </a:r>
            <a:r>
              <a:rPr lang="en-NZ" sz="3600" dirty="0"/>
              <a:t> </a:t>
            </a:r>
            <a:r>
              <a:rPr lang="en-NZ" sz="3600" dirty="0" err="1"/>
              <a:t>aujourd'hui</a:t>
            </a:r>
            <a:r>
              <a:rPr lang="en-NZ" sz="3600" dirty="0"/>
              <a:t>.</a:t>
            </a:r>
          </a:p>
        </p:txBody>
      </p:sp>
    </p:spTree>
    <p:extLst>
      <p:ext uri="{BB962C8B-B14F-4D97-AF65-F5344CB8AC3E}">
        <p14:creationId xmlns:p14="http://schemas.microsoft.com/office/powerpoint/2010/main" val="2376077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15B1631D-7B57-4155-8BA6-9BA1A1ED46D2}"/>
              </a:ext>
            </a:extLst>
          </p:cNvPr>
          <p:cNvGraphicFramePr/>
          <p:nvPr>
            <p:extLst>
              <p:ext uri="{D42A27DB-BD31-4B8C-83A1-F6EECF244321}">
                <p14:modId xmlns:p14="http://schemas.microsoft.com/office/powerpoint/2010/main" val="4076837895"/>
              </p:ext>
            </p:extLst>
          </p:nvPr>
        </p:nvGraphicFramePr>
        <p:xfrm>
          <a:off x="1" y="0"/>
          <a:ext cx="10440536"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5878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862138222"/>
              </p:ext>
            </p:extLst>
          </p:nvPr>
        </p:nvGraphicFramePr>
        <p:xfrm>
          <a:off x="-100977" y="0"/>
          <a:ext cx="12292977" cy="62605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1015" y="4272532"/>
            <a:ext cx="5691116" cy="1384995"/>
          </a:xfrm>
          <a:prstGeom prst="rect">
            <a:avLst/>
          </a:prstGeom>
          <a:noFill/>
        </p:spPr>
        <p:txBody>
          <a:bodyPr wrap="square" rtlCol="0">
            <a:spAutoFit/>
          </a:bodyPr>
          <a:lstStyle/>
          <a:p>
            <a:r>
              <a:rPr lang="en-NZ" sz="2800" b="1" dirty="0"/>
              <a:t>“</a:t>
            </a:r>
            <a:r>
              <a:rPr lang="fr-FR" sz="2800" b="1" dirty="0"/>
              <a:t>Il leur dit: Suivez-moi, et je vous ferai pêcheurs d'hommes</a:t>
            </a:r>
            <a:r>
              <a:rPr lang="en-NZ" sz="2800" b="1" dirty="0"/>
              <a:t>.” </a:t>
            </a:r>
            <a:r>
              <a:rPr lang="en-GB" sz="2800" b="1" dirty="0"/>
              <a:t>Matthieu</a:t>
            </a:r>
            <a:r>
              <a:rPr lang="en-NZ" sz="2800" b="1" dirty="0"/>
              <a:t> 4:19 ESV</a:t>
            </a:r>
          </a:p>
        </p:txBody>
      </p:sp>
      <p:sp>
        <p:nvSpPr>
          <p:cNvPr id="4" name="TextBox 3"/>
          <p:cNvSpPr txBox="1"/>
          <p:nvPr/>
        </p:nvSpPr>
        <p:spPr>
          <a:xfrm>
            <a:off x="5790062" y="4272532"/>
            <a:ext cx="6302991" cy="2677656"/>
          </a:xfrm>
          <a:prstGeom prst="rect">
            <a:avLst/>
          </a:prstGeom>
          <a:noFill/>
        </p:spPr>
        <p:txBody>
          <a:bodyPr wrap="square" rtlCol="0">
            <a:spAutoFit/>
          </a:bodyPr>
          <a:lstStyle/>
          <a:p>
            <a:pPr algn="r"/>
            <a:r>
              <a:rPr lang="fr-FR" sz="2800" b="1" dirty="0"/>
              <a:t>Et ce que tu as entendu de moi en présence de beaucoup de témoins, confie-le à des hommes fidèles, qui soient capables de l'enseigner aussi à d'autres</a:t>
            </a:r>
            <a:r>
              <a:rPr lang="en-NZ" sz="2800" b="1" dirty="0"/>
              <a:t>.” </a:t>
            </a:r>
          </a:p>
          <a:p>
            <a:pPr algn="r"/>
            <a:r>
              <a:rPr lang="en-NZ" sz="2800" b="1" dirty="0"/>
              <a:t>2 Timothy 2:2 NIV</a:t>
            </a:r>
          </a:p>
        </p:txBody>
      </p:sp>
    </p:spTree>
    <p:extLst>
      <p:ext uri="{BB962C8B-B14F-4D97-AF65-F5344CB8AC3E}">
        <p14:creationId xmlns:p14="http://schemas.microsoft.com/office/powerpoint/2010/main" val="3299494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3897" y="330872"/>
            <a:ext cx="3889504" cy="1323439"/>
          </a:xfrm>
          <a:prstGeom prst="rect">
            <a:avLst/>
          </a:prstGeom>
        </p:spPr>
        <p:txBody>
          <a:bodyPr wrap="square">
            <a:spAutoFit/>
          </a:bodyPr>
          <a:lstStyle/>
          <a:p>
            <a:pPr algn="ctr"/>
            <a:r>
              <a:rPr lang="en-NZ" sz="2000" b="1" dirty="0">
                <a:solidFill>
                  <a:srgbClr val="ED7D31"/>
                </a:solidFill>
                <a:effectLst>
                  <a:outerShdw blurRad="38100" dist="38100" dir="2700000" algn="tl">
                    <a:srgbClr val="000000">
                      <a:alpha val="43137"/>
                    </a:srgbClr>
                  </a:outerShdw>
                </a:effectLst>
              </a:rPr>
              <a:t>“Si </a:t>
            </a:r>
            <a:r>
              <a:rPr lang="en-NZ" sz="2000" b="1" dirty="0" err="1">
                <a:solidFill>
                  <a:srgbClr val="ED7D31"/>
                </a:solidFill>
                <a:effectLst>
                  <a:outerShdw blurRad="38100" dist="38100" dir="2700000" algn="tl">
                    <a:srgbClr val="000000">
                      <a:alpha val="43137"/>
                    </a:srgbClr>
                  </a:outerShdw>
                </a:effectLst>
              </a:rPr>
              <a:t>vous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demeurez</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dans</a:t>
            </a:r>
            <a:r>
              <a:rPr lang="en-NZ" sz="2000" b="1" dirty="0">
                <a:solidFill>
                  <a:srgbClr val="ED7D31"/>
                </a:solidFill>
                <a:effectLst>
                  <a:outerShdw blurRad="38100" dist="38100" dir="2700000" algn="tl">
                    <a:srgbClr val="000000">
                      <a:alpha val="43137"/>
                    </a:srgbClr>
                  </a:outerShdw>
                </a:effectLst>
              </a:rPr>
              <a:t> ma parole, </a:t>
            </a:r>
            <a:r>
              <a:rPr lang="en-NZ" sz="2000" b="1" dirty="0" err="1">
                <a:solidFill>
                  <a:srgbClr val="ED7D31"/>
                </a:solidFill>
                <a:effectLst>
                  <a:outerShdw blurRad="38100" dist="38100" dir="2700000" algn="tl">
                    <a:srgbClr val="000000">
                      <a:alpha val="43137"/>
                    </a:srgbClr>
                  </a:outerShdw>
                </a:effectLst>
              </a:rPr>
              <a:t>vous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êtes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vraiment</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mes</a:t>
            </a:r>
            <a:r>
              <a:rPr lang="en-NZ" sz="2000" b="1" dirty="0">
                <a:solidFill>
                  <a:srgbClr val="ED7D31"/>
                </a:solidFill>
                <a:effectLst>
                  <a:outerShdw blurRad="38100" dist="38100" dir="2700000" algn="tl">
                    <a:srgbClr val="000000">
                      <a:alpha val="43137"/>
                    </a:srgbClr>
                  </a:outerShdw>
                </a:effectLst>
              </a:rPr>
              <a:t> disciples.” Jean 8:31 NLT</a:t>
            </a:r>
          </a:p>
          <a:p>
            <a:pPr algn="ctr"/>
            <a:r>
              <a:rPr lang="en-NZ" sz="2000" b="1" dirty="0">
                <a:solidFill>
                  <a:srgbClr val="ED7D31"/>
                </a:solidFill>
                <a:effectLst>
                  <a:outerShdw blurRad="38100" dist="38100" dir="2700000" algn="tl">
                    <a:srgbClr val="000000">
                      <a:alpha val="43137"/>
                    </a:srgbClr>
                  </a:outerShdw>
                </a:effectLst>
              </a:rPr>
              <a:t>Et Jean 17:3</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00" y="557212"/>
            <a:ext cx="5715000" cy="5743575"/>
          </a:xfrm>
          <a:prstGeom prst="rect">
            <a:avLst/>
          </a:prstGeom>
        </p:spPr>
      </p:pic>
    </p:spTree>
    <p:extLst>
      <p:ext uri="{BB962C8B-B14F-4D97-AF65-F5344CB8AC3E}">
        <p14:creationId xmlns:p14="http://schemas.microsoft.com/office/powerpoint/2010/main" val="945769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84819"/>
            <a:ext cx="9144000" cy="2387600"/>
          </a:xfrm>
        </p:spPr>
        <p:txBody>
          <a:bodyPr>
            <a:normAutofit/>
          </a:bodyPr>
          <a:lstStyle/>
          <a:p>
            <a:r>
              <a:rPr lang="en-NZ" sz="4800" dirty="0">
                <a:solidFill>
                  <a:schemeClr val="bg1"/>
                </a:solidFill>
              </a:rPr>
              <a:t>De </a:t>
            </a:r>
            <a:r>
              <a:rPr lang="en-NZ" sz="4800" dirty="0" err="1">
                <a:solidFill>
                  <a:schemeClr val="bg1"/>
                </a:solidFill>
              </a:rPr>
              <a:t>découvrir</a:t>
            </a:r>
            <a:r>
              <a:rPr lang="en-NZ" sz="4800" dirty="0">
                <a:solidFill>
                  <a:schemeClr val="bg1"/>
                </a:solidFill>
              </a:rPr>
              <a:t> </a:t>
            </a:r>
            <a:r>
              <a:rPr lang="en-NZ" sz="4800" dirty="0" err="1">
                <a:solidFill>
                  <a:schemeClr val="bg1"/>
                </a:solidFill>
              </a:rPr>
              <a:t>personnellement</a:t>
            </a:r>
            <a:r>
              <a:rPr lang="en-NZ" sz="4800" dirty="0">
                <a:solidFill>
                  <a:schemeClr val="bg1"/>
                </a:solidFill>
              </a:rPr>
              <a:t>, et d’être </a:t>
            </a:r>
            <a:r>
              <a:rPr lang="en-NZ" sz="4800" dirty="0" err="1">
                <a:solidFill>
                  <a:schemeClr val="bg1"/>
                </a:solidFill>
              </a:rPr>
              <a:t>transformé</a:t>
            </a:r>
            <a:r>
              <a:rPr lang="en-NZ" sz="4800" dirty="0">
                <a:solidFill>
                  <a:schemeClr val="bg1"/>
                </a:solidFill>
              </a:rPr>
              <a:t> par la </a:t>
            </a:r>
            <a:r>
              <a:rPr lang="en-NZ" sz="4800" dirty="0" err="1">
                <a:solidFill>
                  <a:schemeClr val="bg1"/>
                </a:solidFill>
              </a:rPr>
              <a:t>présence</a:t>
            </a:r>
            <a:r>
              <a:rPr lang="en-NZ" sz="4800" dirty="0">
                <a:solidFill>
                  <a:schemeClr val="bg1"/>
                </a:solidFill>
              </a:rPr>
              <a:t> de </a:t>
            </a:r>
            <a:r>
              <a:rPr lang="en-NZ" sz="4800" dirty="0" err="1">
                <a:solidFill>
                  <a:schemeClr val="bg1"/>
                </a:solidFill>
              </a:rPr>
              <a:t>Jésus</a:t>
            </a:r>
            <a:r>
              <a:rPr lang="en-NZ" sz="4800" dirty="0">
                <a:solidFill>
                  <a:schemeClr val="bg1"/>
                </a:solidFill>
              </a:rPr>
              <a:t>.</a:t>
            </a:r>
          </a:p>
        </p:txBody>
      </p:sp>
      <p:sp>
        <p:nvSpPr>
          <p:cNvPr id="3" name="Subtitle 2"/>
          <p:cNvSpPr>
            <a:spLocks noGrp="1"/>
          </p:cNvSpPr>
          <p:nvPr>
            <p:ph type="subTitle" idx="1"/>
          </p:nvPr>
        </p:nvSpPr>
        <p:spPr>
          <a:xfrm>
            <a:off x="1524000" y="5202238"/>
            <a:ext cx="9144000" cy="1655762"/>
          </a:xfrm>
        </p:spPr>
        <p:txBody>
          <a:bodyPr>
            <a:normAutofit/>
          </a:bodyPr>
          <a:lstStyle/>
          <a:p>
            <a:r>
              <a:rPr lang="en-NZ" sz="5400" dirty="0">
                <a:solidFill>
                  <a:schemeClr val="bg1"/>
                </a:solidFill>
              </a:rPr>
              <a:t>CONNAÎTRE</a:t>
            </a:r>
          </a:p>
        </p:txBody>
      </p:sp>
    </p:spTree>
    <p:extLst>
      <p:ext uri="{BB962C8B-B14F-4D97-AF65-F5344CB8AC3E}">
        <p14:creationId xmlns:p14="http://schemas.microsoft.com/office/powerpoint/2010/main" val="3202435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4591"/>
            <a:ext cx="12205609" cy="6407944"/>
          </a:xfrm>
          <a:prstGeom prst="rect">
            <a:avLst/>
          </a:prstGeom>
        </p:spPr>
      </p:pic>
      <p:sp>
        <p:nvSpPr>
          <p:cNvPr id="3" name="Rectangle 2"/>
          <p:cNvSpPr/>
          <p:nvPr/>
        </p:nvSpPr>
        <p:spPr>
          <a:xfrm>
            <a:off x="6156960" y="3822952"/>
            <a:ext cx="6096000" cy="1938992"/>
          </a:xfrm>
          <a:prstGeom prst="rect">
            <a:avLst/>
          </a:prstGeom>
        </p:spPr>
        <p:txBody>
          <a:bodyPr>
            <a:spAutoFit/>
          </a:bodyPr>
          <a:lstStyle/>
          <a:p>
            <a:pPr algn="ctr"/>
            <a:r>
              <a:rPr lang="en-NZ" sz="2400" b="1" dirty="0"/>
              <a:t>La Mission  de BlackBerry</a:t>
            </a:r>
          </a:p>
          <a:p>
            <a:pPr algn="ctr"/>
            <a:r>
              <a:rPr lang="en-NZ" sz="2400" dirty="0" err="1"/>
              <a:t>Était</a:t>
            </a:r>
            <a:r>
              <a:rPr lang="en-NZ" sz="2400" dirty="0"/>
              <a:t> de  </a:t>
            </a:r>
            <a:r>
              <a:rPr lang="en-NZ" sz="2400" dirty="0" err="1"/>
              <a:t>devenir</a:t>
            </a:r>
            <a:r>
              <a:rPr lang="en-NZ" sz="2400" dirty="0"/>
              <a:t> le plus important </a:t>
            </a:r>
            <a:r>
              <a:rPr lang="en-NZ" sz="2400" dirty="0" err="1"/>
              <a:t>fournisseur</a:t>
            </a:r>
            <a:r>
              <a:rPr lang="en-NZ" sz="2400" dirty="0"/>
              <a:t> de smartphones au monde, </a:t>
            </a:r>
            <a:r>
              <a:rPr lang="en-NZ" sz="2400" dirty="0" err="1"/>
              <a:t>spécialisé</a:t>
            </a:r>
            <a:r>
              <a:rPr lang="en-NZ" sz="2400" dirty="0"/>
              <a:t> dans les communications </a:t>
            </a:r>
            <a:r>
              <a:rPr lang="en-NZ" sz="2400" dirty="0" err="1"/>
              <a:t>sécurisées</a:t>
            </a:r>
            <a:r>
              <a:rPr lang="en-NZ" sz="2400" dirty="0"/>
              <a:t> et la </a:t>
            </a:r>
            <a:r>
              <a:rPr lang="en-NZ" sz="2400" dirty="0" err="1"/>
              <a:t>productivité</a:t>
            </a:r>
            <a:r>
              <a:rPr lang="en-NZ" sz="2400" dirty="0"/>
              <a:t>.</a:t>
            </a:r>
          </a:p>
        </p:txBody>
      </p:sp>
    </p:spTree>
    <p:extLst>
      <p:ext uri="{BB962C8B-B14F-4D97-AF65-F5344CB8AC3E}">
        <p14:creationId xmlns:p14="http://schemas.microsoft.com/office/powerpoint/2010/main" val="2501408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3897" y="330872"/>
            <a:ext cx="3889504" cy="1323439"/>
          </a:xfrm>
          <a:prstGeom prst="rect">
            <a:avLst/>
          </a:prstGeom>
        </p:spPr>
        <p:txBody>
          <a:bodyPr wrap="square">
            <a:spAutoFit/>
          </a:bodyPr>
          <a:lstStyle/>
          <a:p>
            <a:pPr algn="ctr"/>
            <a:r>
              <a:rPr lang="en-NZ" sz="2000" b="1" dirty="0">
                <a:solidFill>
                  <a:srgbClr val="ED7D31"/>
                </a:solidFill>
                <a:effectLst>
                  <a:outerShdw blurRad="38100" dist="38100" dir="2700000" algn="tl">
                    <a:srgbClr val="000000">
                      <a:alpha val="43137"/>
                    </a:srgbClr>
                  </a:outerShdw>
                </a:effectLst>
              </a:rPr>
              <a:t>“Si </a:t>
            </a:r>
            <a:r>
              <a:rPr lang="en-NZ" sz="2000" b="1" dirty="0" err="1">
                <a:solidFill>
                  <a:srgbClr val="ED7D31"/>
                </a:solidFill>
                <a:effectLst>
                  <a:outerShdw blurRad="38100" dist="38100" dir="2700000" algn="tl">
                    <a:srgbClr val="000000">
                      <a:alpha val="43137"/>
                    </a:srgbClr>
                  </a:outerShdw>
                </a:effectLst>
              </a:rPr>
              <a:t>vous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demeurez</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dans</a:t>
            </a:r>
            <a:r>
              <a:rPr lang="en-NZ" sz="2000" b="1" dirty="0">
                <a:solidFill>
                  <a:srgbClr val="ED7D31"/>
                </a:solidFill>
                <a:effectLst>
                  <a:outerShdw blurRad="38100" dist="38100" dir="2700000" algn="tl">
                    <a:srgbClr val="000000">
                      <a:alpha val="43137"/>
                    </a:srgbClr>
                  </a:outerShdw>
                </a:effectLst>
              </a:rPr>
              <a:t> ma parole, </a:t>
            </a:r>
            <a:r>
              <a:rPr lang="en-NZ" sz="2000" b="1" dirty="0" err="1">
                <a:solidFill>
                  <a:srgbClr val="ED7D31"/>
                </a:solidFill>
                <a:effectLst>
                  <a:outerShdw blurRad="38100" dist="38100" dir="2700000" algn="tl">
                    <a:srgbClr val="000000">
                      <a:alpha val="43137"/>
                    </a:srgbClr>
                  </a:outerShdw>
                </a:effectLst>
              </a:rPr>
              <a:t>vous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êtes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vraiment</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mes</a:t>
            </a:r>
            <a:r>
              <a:rPr lang="en-NZ" sz="2000" b="1" dirty="0">
                <a:solidFill>
                  <a:srgbClr val="ED7D31"/>
                </a:solidFill>
                <a:effectLst>
                  <a:outerShdw blurRad="38100" dist="38100" dir="2700000" algn="tl">
                    <a:srgbClr val="000000">
                      <a:alpha val="43137"/>
                    </a:srgbClr>
                  </a:outerShdw>
                </a:effectLst>
              </a:rPr>
              <a:t> disciples.” Jean 8:31 NLT</a:t>
            </a:r>
          </a:p>
          <a:p>
            <a:pPr algn="ctr"/>
            <a:r>
              <a:rPr lang="en-NZ" sz="2000" b="1" dirty="0">
                <a:solidFill>
                  <a:srgbClr val="ED7D31"/>
                </a:solidFill>
                <a:effectLst>
                  <a:outerShdw blurRad="38100" dist="38100" dir="2700000" algn="tl">
                    <a:srgbClr val="000000">
                      <a:alpha val="43137"/>
                    </a:srgbClr>
                  </a:outerShdw>
                </a:effectLst>
              </a:rPr>
              <a:t>Et Jean 17:3</a:t>
            </a:r>
          </a:p>
        </p:txBody>
      </p:sp>
      <p:sp>
        <p:nvSpPr>
          <p:cNvPr id="5" name="Rectangle 4"/>
          <p:cNvSpPr/>
          <p:nvPr/>
        </p:nvSpPr>
        <p:spPr>
          <a:xfrm>
            <a:off x="-76454" y="2639032"/>
            <a:ext cx="2793187" cy="1938992"/>
          </a:xfrm>
          <a:prstGeom prst="rect">
            <a:avLst/>
          </a:prstGeom>
        </p:spPr>
        <p:txBody>
          <a:bodyPr wrap="square">
            <a:spAutoFit/>
          </a:bodyPr>
          <a:lstStyle/>
          <a:p>
            <a:pPr algn="ctr"/>
            <a:r>
              <a:rPr lang="en-NZ" sz="2000" b="1" dirty="0">
                <a:solidFill>
                  <a:srgbClr val="FFC000"/>
                </a:solidFill>
                <a:effectLst>
                  <a:outerShdw blurRad="38100" dist="38100" dir="2700000" algn="tl">
                    <a:srgbClr val="000000">
                      <a:alpha val="43137"/>
                    </a:srgbClr>
                  </a:outerShdw>
                </a:effectLst>
              </a:rPr>
              <a:t>“A </a:t>
            </a:r>
            <a:r>
              <a:rPr lang="en-NZ" sz="2000" b="1" dirty="0" err="1">
                <a:solidFill>
                  <a:srgbClr val="FFC000"/>
                </a:solidFill>
                <a:effectLst>
                  <a:outerShdw blurRad="38100" dist="38100" dir="2700000" algn="tl">
                    <a:srgbClr val="000000">
                      <a:alpha val="43137"/>
                    </a:srgbClr>
                  </a:outerShdw>
                </a:effectLst>
              </a:rPr>
              <a:t>ceci</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tous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connaîtront</a:t>
            </a:r>
            <a:r>
              <a:rPr lang="en-NZ" sz="2000" b="1" dirty="0">
                <a:solidFill>
                  <a:srgbClr val="FFC000"/>
                </a:solidFill>
                <a:effectLst>
                  <a:outerShdw blurRad="38100" dist="38100" dir="2700000" algn="tl">
                    <a:srgbClr val="000000">
                      <a:alpha val="43137"/>
                    </a:srgbClr>
                  </a:outerShdw>
                </a:effectLst>
              </a:rPr>
              <a:t> que </a:t>
            </a:r>
            <a:r>
              <a:rPr lang="en-NZ" sz="2000" b="1" dirty="0" err="1">
                <a:solidFill>
                  <a:srgbClr val="FFC000"/>
                </a:solidFill>
                <a:effectLst>
                  <a:outerShdw blurRad="38100" dist="38100" dir="2700000" algn="tl">
                    <a:srgbClr val="000000">
                      <a:alpha val="43137"/>
                    </a:srgbClr>
                  </a:outerShdw>
                </a:effectLst>
              </a:rPr>
              <a:t>vous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êtes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mes</a:t>
            </a:r>
            <a:r>
              <a:rPr lang="en-NZ" sz="2000" b="1" dirty="0">
                <a:solidFill>
                  <a:srgbClr val="FFC000"/>
                </a:solidFill>
                <a:effectLst>
                  <a:outerShdw blurRad="38100" dist="38100" dir="2700000" algn="tl">
                    <a:srgbClr val="000000">
                      <a:alpha val="43137"/>
                    </a:srgbClr>
                  </a:outerShdw>
                </a:effectLst>
              </a:rPr>
              <a:t> disciples, </a:t>
            </a:r>
            <a:r>
              <a:rPr lang="en-NZ" sz="2000" b="1" dirty="0" err="1">
                <a:solidFill>
                  <a:srgbClr val="FFC000"/>
                </a:solidFill>
                <a:effectLst>
                  <a:outerShdw blurRad="38100" dist="38100" dir="2700000" algn="tl">
                    <a:srgbClr val="000000">
                      <a:alpha val="43137"/>
                    </a:srgbClr>
                  </a:outerShdw>
                </a:effectLst>
              </a:rPr>
              <a:t>si</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vous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avez</a:t>
            </a:r>
            <a:r>
              <a:rPr lang="en-NZ" sz="2000" b="1" dirty="0">
                <a:solidFill>
                  <a:srgbClr val="FFC000"/>
                </a:solidFill>
                <a:effectLst>
                  <a:outerShdw blurRad="38100" dist="38100" dir="2700000" algn="tl">
                    <a:srgbClr val="000000">
                      <a:alpha val="43137"/>
                    </a:srgbClr>
                  </a:outerShdw>
                </a:effectLst>
              </a:rPr>
              <a:t> de </a:t>
            </a:r>
            <a:r>
              <a:rPr lang="en-NZ" sz="2000" b="1" dirty="0" err="1">
                <a:solidFill>
                  <a:srgbClr val="FFC000"/>
                </a:solidFill>
                <a:effectLst>
                  <a:outerShdw blurRad="38100" dist="38100" dir="2700000" algn="tl">
                    <a:srgbClr val="000000">
                      <a:alpha val="43137"/>
                    </a:srgbClr>
                  </a:outerShdw>
                </a:effectLst>
              </a:rPr>
              <a:t>l’amour</a:t>
            </a:r>
            <a:r>
              <a:rPr lang="en-NZ" sz="2000" b="1" dirty="0">
                <a:solidFill>
                  <a:srgbClr val="FFC000"/>
                </a:solidFill>
                <a:effectLst>
                  <a:outerShdw blurRad="38100" dist="38100" dir="2700000" algn="tl">
                    <a:srgbClr val="000000">
                      <a:alpha val="43137"/>
                    </a:srgbClr>
                  </a:outerShdw>
                </a:effectLst>
              </a:rPr>
              <a:t> les </a:t>
            </a:r>
            <a:r>
              <a:rPr lang="en-NZ" sz="2000" b="1" dirty="0" err="1">
                <a:solidFill>
                  <a:srgbClr val="FFC000"/>
                </a:solidFill>
                <a:effectLst>
                  <a:outerShdw blurRad="38100" dist="38100" dir="2700000" algn="tl">
                    <a:srgbClr val="000000">
                      <a:alpha val="43137"/>
                    </a:srgbClr>
                  </a:outerShdw>
                </a:effectLst>
              </a:rPr>
              <a:t>uns</a:t>
            </a:r>
            <a:r>
              <a:rPr lang="en-NZ" sz="2000" b="1" dirty="0">
                <a:solidFill>
                  <a:srgbClr val="FFC000"/>
                </a:solidFill>
                <a:effectLst>
                  <a:outerShdw blurRad="38100" dist="38100" dir="2700000" algn="tl">
                    <a:srgbClr val="000000">
                      <a:alpha val="43137"/>
                    </a:srgbClr>
                  </a:outerShdw>
                </a:effectLst>
              </a:rPr>
              <a:t> pour les </a:t>
            </a:r>
            <a:r>
              <a:rPr lang="en-NZ" sz="2000" b="1" dirty="0" err="1">
                <a:solidFill>
                  <a:srgbClr val="FFC000"/>
                </a:solidFill>
                <a:effectLst>
                  <a:outerShdw blurRad="38100" dist="38100" dir="2700000" algn="tl">
                    <a:srgbClr val="000000">
                      <a:alpha val="43137"/>
                    </a:srgbClr>
                  </a:outerShdw>
                </a:effectLst>
              </a:rPr>
              <a:t>autres</a:t>
            </a:r>
            <a:r>
              <a:rPr lang="en-NZ" sz="2000" b="1" dirty="0">
                <a:solidFill>
                  <a:srgbClr val="FFC000"/>
                </a:solidFill>
                <a:effectLst>
                  <a:outerShdw blurRad="38100" dist="38100" dir="2700000" algn="tl">
                    <a:srgbClr val="000000">
                      <a:alpha val="43137"/>
                    </a:srgbClr>
                  </a:outerShdw>
                </a:effectLst>
              </a:rPr>
              <a:t>.”</a:t>
            </a:r>
          </a:p>
          <a:p>
            <a:pPr algn="ctr"/>
            <a:r>
              <a:rPr lang="en-NZ" sz="2000" b="1" dirty="0">
                <a:solidFill>
                  <a:srgbClr val="FFC000"/>
                </a:solidFill>
                <a:effectLst>
                  <a:outerShdw blurRad="38100" dist="38100" dir="2700000" algn="tl">
                    <a:srgbClr val="000000">
                      <a:alpha val="43137"/>
                    </a:srgbClr>
                  </a:outerShdw>
                </a:effectLst>
              </a:rPr>
              <a:t>Jean 13:35 NLT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00" y="557212"/>
            <a:ext cx="5715000" cy="5743575"/>
          </a:xfrm>
          <a:prstGeom prst="rect">
            <a:avLst/>
          </a:prstGeom>
        </p:spPr>
      </p:pic>
    </p:spTree>
    <p:extLst>
      <p:ext uri="{BB962C8B-B14F-4D97-AF65-F5344CB8AC3E}">
        <p14:creationId xmlns:p14="http://schemas.microsoft.com/office/powerpoint/2010/main" val="17667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84819"/>
            <a:ext cx="9144000" cy="2387600"/>
          </a:xfrm>
        </p:spPr>
        <p:txBody>
          <a:bodyPr>
            <a:normAutofit fontScale="90000"/>
          </a:bodyPr>
          <a:lstStyle/>
          <a:p>
            <a:r>
              <a:rPr lang="en-NZ" sz="4800" dirty="0">
                <a:solidFill>
                  <a:schemeClr val="bg1"/>
                </a:solidFill>
              </a:rPr>
              <a:t>De </a:t>
            </a:r>
            <a:r>
              <a:rPr lang="en-NZ" sz="4800" dirty="0" err="1">
                <a:solidFill>
                  <a:schemeClr val="bg1"/>
                </a:solidFill>
              </a:rPr>
              <a:t>choisir</a:t>
            </a:r>
            <a:r>
              <a:rPr lang="en-NZ" sz="4800" dirty="0">
                <a:solidFill>
                  <a:schemeClr val="bg1"/>
                </a:solidFill>
              </a:rPr>
              <a:t> un mode de vie </a:t>
            </a:r>
            <a:r>
              <a:rPr lang="en-NZ" sz="4800" dirty="0" err="1">
                <a:solidFill>
                  <a:schemeClr val="bg1"/>
                </a:solidFill>
              </a:rPr>
              <a:t>inspiré</a:t>
            </a:r>
            <a:r>
              <a:rPr lang="en-NZ" sz="4800" dirty="0">
                <a:solidFill>
                  <a:schemeClr val="bg1"/>
                </a:solidFill>
              </a:rPr>
              <a:t> par </a:t>
            </a:r>
            <a:r>
              <a:rPr lang="en-NZ" sz="4800" dirty="0" err="1">
                <a:solidFill>
                  <a:schemeClr val="bg1"/>
                </a:solidFill>
              </a:rPr>
              <a:t>Jésus</a:t>
            </a:r>
            <a:r>
              <a:rPr lang="en-NZ" sz="4800" dirty="0">
                <a:solidFill>
                  <a:schemeClr val="bg1"/>
                </a:solidFill>
              </a:rPr>
              <a:t> qui </a:t>
            </a:r>
            <a:r>
              <a:rPr lang="en-NZ" sz="4800" dirty="0" err="1">
                <a:solidFill>
                  <a:schemeClr val="bg1"/>
                </a:solidFill>
              </a:rPr>
              <a:t>transforme</a:t>
            </a:r>
            <a:r>
              <a:rPr lang="en-NZ" sz="4800" dirty="0">
                <a:solidFill>
                  <a:schemeClr val="bg1"/>
                </a:solidFill>
              </a:rPr>
              <a:t> </a:t>
            </a:r>
            <a:r>
              <a:rPr lang="en-NZ" sz="4800" dirty="0" err="1">
                <a:solidFill>
                  <a:schemeClr val="bg1"/>
                </a:solidFill>
              </a:rPr>
              <a:t>nos</a:t>
            </a:r>
            <a:r>
              <a:rPr lang="en-NZ" sz="4800" dirty="0">
                <a:solidFill>
                  <a:schemeClr val="bg1"/>
                </a:solidFill>
              </a:rPr>
              <a:t> relations.</a:t>
            </a:r>
            <a:br>
              <a:rPr lang="en-NZ" sz="4800" dirty="0">
                <a:solidFill>
                  <a:schemeClr val="bg1"/>
                </a:solidFill>
              </a:rPr>
            </a:br>
            <a:r>
              <a:rPr lang="en-NZ" sz="4800" dirty="0">
                <a:solidFill>
                  <a:schemeClr val="bg1"/>
                </a:solidFill>
              </a:rPr>
              <a:t>Jean 13;35; Jean 10:10; Apocalypse 3:20; </a:t>
            </a:r>
            <a:r>
              <a:rPr lang="en-NZ" sz="4800" dirty="0" err="1">
                <a:solidFill>
                  <a:schemeClr val="bg1"/>
                </a:solidFill>
              </a:rPr>
              <a:t>Deutéronome</a:t>
            </a:r>
            <a:r>
              <a:rPr lang="en-NZ" sz="4800" dirty="0">
                <a:solidFill>
                  <a:schemeClr val="bg1"/>
                </a:solidFill>
              </a:rPr>
              <a:t> 30:19:</a:t>
            </a:r>
          </a:p>
        </p:txBody>
      </p:sp>
      <p:sp>
        <p:nvSpPr>
          <p:cNvPr id="3" name="Subtitle 2"/>
          <p:cNvSpPr>
            <a:spLocks noGrp="1"/>
          </p:cNvSpPr>
          <p:nvPr>
            <p:ph type="subTitle" idx="1"/>
          </p:nvPr>
        </p:nvSpPr>
        <p:spPr>
          <a:xfrm>
            <a:off x="1524000" y="5202238"/>
            <a:ext cx="9144000" cy="1655762"/>
          </a:xfrm>
        </p:spPr>
        <p:txBody>
          <a:bodyPr>
            <a:normAutofit/>
          </a:bodyPr>
          <a:lstStyle/>
          <a:p>
            <a:r>
              <a:rPr lang="en-NZ" sz="5400" dirty="0">
                <a:solidFill>
                  <a:schemeClr val="bg1"/>
                </a:solidFill>
              </a:rPr>
              <a:t>VIVRE</a:t>
            </a:r>
          </a:p>
        </p:txBody>
      </p:sp>
    </p:spTree>
    <p:extLst>
      <p:ext uri="{BB962C8B-B14F-4D97-AF65-F5344CB8AC3E}">
        <p14:creationId xmlns:p14="http://schemas.microsoft.com/office/powerpoint/2010/main" val="14585027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3897" y="330872"/>
            <a:ext cx="3889504" cy="1323439"/>
          </a:xfrm>
          <a:prstGeom prst="rect">
            <a:avLst/>
          </a:prstGeom>
        </p:spPr>
        <p:txBody>
          <a:bodyPr wrap="square">
            <a:spAutoFit/>
          </a:bodyPr>
          <a:lstStyle/>
          <a:p>
            <a:pPr algn="ctr"/>
            <a:r>
              <a:rPr lang="en-NZ" sz="2000" b="1" dirty="0">
                <a:solidFill>
                  <a:srgbClr val="ED7D31"/>
                </a:solidFill>
                <a:effectLst>
                  <a:outerShdw blurRad="38100" dist="38100" dir="2700000" algn="tl">
                    <a:srgbClr val="000000">
                      <a:alpha val="43137"/>
                    </a:srgbClr>
                  </a:outerShdw>
                </a:effectLst>
              </a:rPr>
              <a:t>“Si </a:t>
            </a:r>
            <a:r>
              <a:rPr lang="en-NZ" sz="2000" b="1" dirty="0" err="1">
                <a:solidFill>
                  <a:srgbClr val="ED7D31"/>
                </a:solidFill>
                <a:effectLst>
                  <a:outerShdw blurRad="38100" dist="38100" dir="2700000" algn="tl">
                    <a:srgbClr val="000000">
                      <a:alpha val="43137"/>
                    </a:srgbClr>
                  </a:outerShdw>
                </a:effectLst>
              </a:rPr>
              <a:t>vous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demeurez</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dans</a:t>
            </a:r>
            <a:r>
              <a:rPr lang="en-NZ" sz="2000" b="1" dirty="0">
                <a:solidFill>
                  <a:srgbClr val="ED7D31"/>
                </a:solidFill>
                <a:effectLst>
                  <a:outerShdw blurRad="38100" dist="38100" dir="2700000" algn="tl">
                    <a:srgbClr val="000000">
                      <a:alpha val="43137"/>
                    </a:srgbClr>
                  </a:outerShdw>
                </a:effectLst>
              </a:rPr>
              <a:t> ma parole, </a:t>
            </a:r>
            <a:r>
              <a:rPr lang="en-NZ" sz="2000" b="1" dirty="0" err="1">
                <a:solidFill>
                  <a:srgbClr val="ED7D31"/>
                </a:solidFill>
                <a:effectLst>
                  <a:outerShdw blurRad="38100" dist="38100" dir="2700000" algn="tl">
                    <a:srgbClr val="000000">
                      <a:alpha val="43137"/>
                    </a:srgbClr>
                  </a:outerShdw>
                </a:effectLst>
              </a:rPr>
              <a:t>vous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êtes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vraiment</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mes</a:t>
            </a:r>
            <a:r>
              <a:rPr lang="en-NZ" sz="2000" b="1" dirty="0">
                <a:solidFill>
                  <a:srgbClr val="ED7D31"/>
                </a:solidFill>
                <a:effectLst>
                  <a:outerShdw blurRad="38100" dist="38100" dir="2700000" algn="tl">
                    <a:srgbClr val="000000">
                      <a:alpha val="43137"/>
                    </a:srgbClr>
                  </a:outerShdw>
                </a:effectLst>
              </a:rPr>
              <a:t> disciples.” Jean 8:31 NLT</a:t>
            </a:r>
          </a:p>
          <a:p>
            <a:pPr algn="ctr"/>
            <a:r>
              <a:rPr lang="en-NZ" sz="2000" b="1" dirty="0">
                <a:solidFill>
                  <a:srgbClr val="ED7D31"/>
                </a:solidFill>
                <a:effectLst>
                  <a:outerShdw blurRad="38100" dist="38100" dir="2700000" algn="tl">
                    <a:srgbClr val="000000">
                      <a:alpha val="43137"/>
                    </a:srgbClr>
                  </a:outerShdw>
                </a:effectLst>
              </a:rPr>
              <a:t>Et Jean 17:3</a:t>
            </a:r>
          </a:p>
        </p:txBody>
      </p:sp>
      <p:sp>
        <p:nvSpPr>
          <p:cNvPr id="5" name="Rectangle 4"/>
          <p:cNvSpPr/>
          <p:nvPr/>
        </p:nvSpPr>
        <p:spPr>
          <a:xfrm>
            <a:off x="-76454" y="2639032"/>
            <a:ext cx="2793187" cy="1938992"/>
          </a:xfrm>
          <a:prstGeom prst="rect">
            <a:avLst/>
          </a:prstGeom>
        </p:spPr>
        <p:txBody>
          <a:bodyPr wrap="square">
            <a:spAutoFit/>
          </a:bodyPr>
          <a:lstStyle/>
          <a:p>
            <a:pPr algn="ctr"/>
            <a:r>
              <a:rPr lang="en-NZ" sz="2000" b="1" dirty="0">
                <a:solidFill>
                  <a:srgbClr val="FFC000"/>
                </a:solidFill>
                <a:effectLst>
                  <a:outerShdw blurRad="38100" dist="38100" dir="2700000" algn="tl">
                    <a:srgbClr val="000000">
                      <a:alpha val="43137"/>
                    </a:srgbClr>
                  </a:outerShdw>
                </a:effectLst>
              </a:rPr>
              <a:t>“A </a:t>
            </a:r>
            <a:r>
              <a:rPr lang="en-NZ" sz="2000" b="1" dirty="0" err="1">
                <a:solidFill>
                  <a:srgbClr val="FFC000"/>
                </a:solidFill>
                <a:effectLst>
                  <a:outerShdw blurRad="38100" dist="38100" dir="2700000" algn="tl">
                    <a:srgbClr val="000000">
                      <a:alpha val="43137"/>
                    </a:srgbClr>
                  </a:outerShdw>
                </a:effectLst>
              </a:rPr>
              <a:t>ceci</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tous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connaîtront</a:t>
            </a:r>
            <a:r>
              <a:rPr lang="en-NZ" sz="2000" b="1" dirty="0">
                <a:solidFill>
                  <a:srgbClr val="FFC000"/>
                </a:solidFill>
                <a:effectLst>
                  <a:outerShdw blurRad="38100" dist="38100" dir="2700000" algn="tl">
                    <a:srgbClr val="000000">
                      <a:alpha val="43137"/>
                    </a:srgbClr>
                  </a:outerShdw>
                </a:effectLst>
              </a:rPr>
              <a:t> que </a:t>
            </a:r>
            <a:r>
              <a:rPr lang="en-NZ" sz="2000" b="1" dirty="0" err="1">
                <a:solidFill>
                  <a:srgbClr val="FFC000"/>
                </a:solidFill>
                <a:effectLst>
                  <a:outerShdw blurRad="38100" dist="38100" dir="2700000" algn="tl">
                    <a:srgbClr val="000000">
                      <a:alpha val="43137"/>
                    </a:srgbClr>
                  </a:outerShdw>
                </a:effectLst>
              </a:rPr>
              <a:t>vous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êtes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mes</a:t>
            </a:r>
            <a:r>
              <a:rPr lang="en-NZ" sz="2000" b="1" dirty="0">
                <a:solidFill>
                  <a:srgbClr val="FFC000"/>
                </a:solidFill>
                <a:effectLst>
                  <a:outerShdw blurRad="38100" dist="38100" dir="2700000" algn="tl">
                    <a:srgbClr val="000000">
                      <a:alpha val="43137"/>
                    </a:srgbClr>
                  </a:outerShdw>
                </a:effectLst>
              </a:rPr>
              <a:t> disciples, </a:t>
            </a:r>
            <a:r>
              <a:rPr lang="en-NZ" sz="2000" b="1" dirty="0" err="1">
                <a:solidFill>
                  <a:srgbClr val="FFC000"/>
                </a:solidFill>
                <a:effectLst>
                  <a:outerShdw blurRad="38100" dist="38100" dir="2700000" algn="tl">
                    <a:srgbClr val="000000">
                      <a:alpha val="43137"/>
                    </a:srgbClr>
                  </a:outerShdw>
                </a:effectLst>
              </a:rPr>
              <a:t>si</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vous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avez</a:t>
            </a:r>
            <a:r>
              <a:rPr lang="en-NZ" sz="2000" b="1" dirty="0">
                <a:solidFill>
                  <a:srgbClr val="FFC000"/>
                </a:solidFill>
                <a:effectLst>
                  <a:outerShdw blurRad="38100" dist="38100" dir="2700000" algn="tl">
                    <a:srgbClr val="000000">
                      <a:alpha val="43137"/>
                    </a:srgbClr>
                  </a:outerShdw>
                </a:effectLst>
              </a:rPr>
              <a:t> de </a:t>
            </a:r>
            <a:r>
              <a:rPr lang="en-NZ" sz="2000" b="1" dirty="0" err="1">
                <a:solidFill>
                  <a:srgbClr val="FFC000"/>
                </a:solidFill>
                <a:effectLst>
                  <a:outerShdw blurRad="38100" dist="38100" dir="2700000" algn="tl">
                    <a:srgbClr val="000000">
                      <a:alpha val="43137"/>
                    </a:srgbClr>
                  </a:outerShdw>
                </a:effectLst>
              </a:rPr>
              <a:t>l’amour</a:t>
            </a:r>
            <a:r>
              <a:rPr lang="en-NZ" sz="2000" b="1" dirty="0">
                <a:solidFill>
                  <a:srgbClr val="FFC000"/>
                </a:solidFill>
                <a:effectLst>
                  <a:outerShdw blurRad="38100" dist="38100" dir="2700000" algn="tl">
                    <a:srgbClr val="000000">
                      <a:alpha val="43137"/>
                    </a:srgbClr>
                  </a:outerShdw>
                </a:effectLst>
              </a:rPr>
              <a:t> les </a:t>
            </a:r>
            <a:r>
              <a:rPr lang="en-NZ" sz="2000" b="1" dirty="0" err="1">
                <a:solidFill>
                  <a:srgbClr val="FFC000"/>
                </a:solidFill>
                <a:effectLst>
                  <a:outerShdw blurRad="38100" dist="38100" dir="2700000" algn="tl">
                    <a:srgbClr val="000000">
                      <a:alpha val="43137"/>
                    </a:srgbClr>
                  </a:outerShdw>
                </a:effectLst>
              </a:rPr>
              <a:t>uns</a:t>
            </a:r>
            <a:r>
              <a:rPr lang="en-NZ" sz="2000" b="1" dirty="0">
                <a:solidFill>
                  <a:srgbClr val="FFC000"/>
                </a:solidFill>
                <a:effectLst>
                  <a:outerShdw blurRad="38100" dist="38100" dir="2700000" algn="tl">
                    <a:srgbClr val="000000">
                      <a:alpha val="43137"/>
                    </a:srgbClr>
                  </a:outerShdw>
                </a:effectLst>
              </a:rPr>
              <a:t> pour les </a:t>
            </a:r>
            <a:r>
              <a:rPr lang="en-NZ" sz="2000" b="1" dirty="0" err="1">
                <a:solidFill>
                  <a:srgbClr val="FFC000"/>
                </a:solidFill>
                <a:effectLst>
                  <a:outerShdw blurRad="38100" dist="38100" dir="2700000" algn="tl">
                    <a:srgbClr val="000000">
                      <a:alpha val="43137"/>
                    </a:srgbClr>
                  </a:outerShdw>
                </a:effectLst>
              </a:rPr>
              <a:t>autres</a:t>
            </a:r>
            <a:r>
              <a:rPr lang="en-NZ" sz="2000" b="1" dirty="0">
                <a:solidFill>
                  <a:srgbClr val="FFC000"/>
                </a:solidFill>
                <a:effectLst>
                  <a:outerShdw blurRad="38100" dist="38100" dir="2700000" algn="tl">
                    <a:srgbClr val="000000">
                      <a:alpha val="43137"/>
                    </a:srgbClr>
                  </a:outerShdw>
                </a:effectLst>
              </a:rPr>
              <a:t>.”</a:t>
            </a:r>
          </a:p>
          <a:p>
            <a:pPr algn="ctr"/>
            <a:r>
              <a:rPr lang="en-NZ" sz="2000" b="1" dirty="0">
                <a:solidFill>
                  <a:srgbClr val="FFC000"/>
                </a:solidFill>
                <a:effectLst>
                  <a:outerShdw blurRad="38100" dist="38100" dir="2700000" algn="tl">
                    <a:srgbClr val="000000">
                      <a:alpha val="43137"/>
                    </a:srgbClr>
                  </a:outerShdw>
                </a:effectLst>
              </a:rPr>
              <a:t>Jean 13:35 NLT</a:t>
            </a:r>
          </a:p>
        </p:txBody>
      </p:sp>
      <p:sp>
        <p:nvSpPr>
          <p:cNvPr id="9" name="Rectangle 8"/>
          <p:cNvSpPr/>
          <p:nvPr/>
        </p:nvSpPr>
        <p:spPr>
          <a:xfrm>
            <a:off x="6930189" y="5536352"/>
            <a:ext cx="3806985" cy="1015663"/>
          </a:xfrm>
          <a:prstGeom prst="rect">
            <a:avLst/>
          </a:prstGeom>
        </p:spPr>
        <p:txBody>
          <a:bodyPr wrap="square">
            <a:spAutoFit/>
          </a:bodyPr>
          <a:lstStyle/>
          <a:p>
            <a:pPr algn="ctr"/>
            <a:r>
              <a:rPr lang="en-NZ" sz="2000" b="1" dirty="0">
                <a:solidFill>
                  <a:srgbClr val="A5A5A5"/>
                </a:solidFill>
                <a:effectLst>
                  <a:outerShdw blurRad="38100" dist="38100" dir="2700000" algn="tl">
                    <a:srgbClr val="000000">
                      <a:alpha val="43137"/>
                    </a:srgbClr>
                  </a:outerShdw>
                </a:effectLst>
              </a:rPr>
              <a:t>“Et </a:t>
            </a:r>
            <a:r>
              <a:rPr lang="en-NZ" sz="2000" b="1" dirty="0" err="1">
                <a:solidFill>
                  <a:srgbClr val="A5A5A5"/>
                </a:solidFill>
                <a:effectLst>
                  <a:outerShdw blurRad="38100" dist="38100" dir="2700000" algn="tl">
                    <a:srgbClr val="000000">
                      <a:alpha val="43137"/>
                    </a:srgbClr>
                  </a:outerShdw>
                </a:effectLst>
              </a:rPr>
              <a:t>quiconque</a:t>
            </a:r>
            <a:r>
              <a:rPr lang="en-NZ" sz="2000" b="1" dirty="0">
                <a:solidFill>
                  <a:srgbClr val="A5A5A5"/>
                </a:solidFill>
                <a:effectLst>
                  <a:outerShdw blurRad="38100" dist="38100" dir="2700000" algn="tl">
                    <a:srgbClr val="000000">
                      <a:alpha val="43137"/>
                    </a:srgbClr>
                  </a:outerShdw>
                </a:effectLst>
              </a:rPr>
              <a:t> ne </a:t>
            </a:r>
            <a:r>
              <a:rPr lang="en-NZ" sz="2000" b="1" dirty="0" err="1">
                <a:solidFill>
                  <a:srgbClr val="A5A5A5"/>
                </a:solidFill>
                <a:effectLst>
                  <a:outerShdw blurRad="38100" dist="38100" dir="2700000" algn="tl">
                    <a:srgbClr val="000000">
                      <a:alpha val="43137"/>
                    </a:srgbClr>
                  </a:outerShdw>
                </a:effectLst>
              </a:rPr>
              <a:t>porte</a:t>
            </a:r>
            <a:r>
              <a:rPr lang="en-NZ" sz="2000" b="1" dirty="0">
                <a:solidFill>
                  <a:srgbClr val="A5A5A5"/>
                </a:solidFill>
                <a:effectLst>
                  <a:outerShdw blurRad="38100" dist="38100" dir="2700000" algn="tl">
                    <a:srgbClr val="000000">
                      <a:alpha val="43137"/>
                    </a:srgbClr>
                  </a:outerShdw>
                </a:effectLst>
              </a:rPr>
              <a:t> pas </a:t>
            </a:r>
            <a:r>
              <a:rPr lang="en-NZ" sz="2000" b="1" dirty="0" err="1">
                <a:solidFill>
                  <a:srgbClr val="A5A5A5"/>
                </a:solidFill>
                <a:effectLst>
                  <a:outerShdw blurRad="38100" dist="38100" dir="2700000" algn="tl">
                    <a:srgbClr val="000000">
                      <a:alpha val="43137"/>
                    </a:srgbClr>
                  </a:outerShdw>
                </a:effectLst>
              </a:rPr>
              <a:t>sa</a:t>
            </a:r>
            <a:r>
              <a:rPr lang="en-NZ" sz="2000" b="1" dirty="0">
                <a:solidFill>
                  <a:srgbClr val="A5A5A5"/>
                </a:solidFill>
                <a:effectLst>
                  <a:outerShdw blurRad="38100" dist="38100" dir="2700000" algn="tl">
                    <a:srgbClr val="000000">
                      <a:alpha val="43137"/>
                    </a:srgbClr>
                  </a:outerShdw>
                </a:effectLst>
              </a:rPr>
              <a:t> </a:t>
            </a:r>
            <a:r>
              <a:rPr lang="en-NZ" sz="2000" b="1" dirty="0" err="1">
                <a:solidFill>
                  <a:srgbClr val="A5A5A5"/>
                </a:solidFill>
                <a:effectLst>
                  <a:outerShdw blurRad="38100" dist="38100" dir="2700000" algn="tl">
                    <a:srgbClr val="000000">
                      <a:alpha val="43137"/>
                    </a:srgbClr>
                  </a:outerShdw>
                </a:effectLst>
              </a:rPr>
              <a:t>croix</a:t>
            </a:r>
            <a:r>
              <a:rPr lang="en-NZ" sz="2000" b="1" dirty="0">
                <a:solidFill>
                  <a:srgbClr val="A5A5A5"/>
                </a:solidFill>
                <a:effectLst>
                  <a:outerShdw blurRad="38100" dist="38100" dir="2700000" algn="tl">
                    <a:srgbClr val="000000">
                      <a:alpha val="43137"/>
                    </a:srgbClr>
                  </a:outerShdw>
                </a:effectLst>
              </a:rPr>
              <a:t>, et ne me suit pas, ne </a:t>
            </a:r>
            <a:r>
              <a:rPr lang="en-NZ" sz="2000" b="1" dirty="0" err="1">
                <a:solidFill>
                  <a:srgbClr val="A5A5A5"/>
                </a:solidFill>
                <a:effectLst>
                  <a:outerShdw blurRad="38100" dist="38100" dir="2700000" algn="tl">
                    <a:srgbClr val="000000">
                      <a:alpha val="43137"/>
                    </a:srgbClr>
                  </a:outerShdw>
                </a:effectLst>
              </a:rPr>
              <a:t>peut</a:t>
            </a:r>
            <a:r>
              <a:rPr lang="en-NZ" sz="2000" b="1" dirty="0">
                <a:solidFill>
                  <a:srgbClr val="A5A5A5"/>
                </a:solidFill>
                <a:effectLst>
                  <a:outerShdw blurRad="38100" dist="38100" dir="2700000" algn="tl">
                    <a:srgbClr val="000000">
                      <a:alpha val="43137"/>
                    </a:srgbClr>
                  </a:outerShdw>
                </a:effectLst>
              </a:rPr>
              <a:t> </a:t>
            </a:r>
            <a:r>
              <a:rPr lang="en-NZ" sz="2000" b="1" dirty="0" err="1">
                <a:solidFill>
                  <a:srgbClr val="A5A5A5"/>
                </a:solidFill>
                <a:effectLst>
                  <a:outerShdw blurRad="38100" dist="38100" dir="2700000" algn="tl">
                    <a:srgbClr val="000000">
                      <a:alpha val="43137"/>
                    </a:srgbClr>
                  </a:outerShdw>
                </a:effectLst>
              </a:rPr>
              <a:t>être</a:t>
            </a:r>
            <a:r>
              <a:rPr lang="en-NZ" sz="2000" b="1" dirty="0">
                <a:solidFill>
                  <a:srgbClr val="A5A5A5"/>
                </a:solidFill>
                <a:effectLst>
                  <a:outerShdw blurRad="38100" dist="38100" dir="2700000" algn="tl">
                    <a:srgbClr val="000000">
                      <a:alpha val="43137"/>
                    </a:srgbClr>
                  </a:outerShdw>
                </a:effectLst>
              </a:rPr>
              <a:t> mon disciple.” Luc 14:27 NLT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00" y="557212"/>
            <a:ext cx="5715000" cy="5743575"/>
          </a:xfrm>
          <a:prstGeom prst="rect">
            <a:avLst/>
          </a:prstGeom>
        </p:spPr>
      </p:pic>
    </p:spTree>
    <p:extLst>
      <p:ext uri="{BB962C8B-B14F-4D97-AF65-F5344CB8AC3E}">
        <p14:creationId xmlns:p14="http://schemas.microsoft.com/office/powerpoint/2010/main" val="2129267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84819"/>
            <a:ext cx="9144000" cy="2387600"/>
          </a:xfrm>
        </p:spPr>
        <p:txBody>
          <a:bodyPr>
            <a:normAutofit fontScale="90000"/>
          </a:bodyPr>
          <a:lstStyle/>
          <a:p>
            <a:r>
              <a:rPr lang="en-NZ" sz="4800" dirty="0">
                <a:solidFill>
                  <a:schemeClr val="bg1"/>
                </a:solidFill>
              </a:rPr>
              <a:t>De se </a:t>
            </a:r>
            <a:r>
              <a:rPr lang="en-NZ" sz="4800" dirty="0" err="1">
                <a:solidFill>
                  <a:schemeClr val="bg1"/>
                </a:solidFill>
              </a:rPr>
              <a:t>vouer</a:t>
            </a:r>
            <a:r>
              <a:rPr lang="en-NZ" sz="4800" dirty="0">
                <a:solidFill>
                  <a:schemeClr val="bg1"/>
                </a:solidFill>
              </a:rPr>
              <a:t> </a:t>
            </a:r>
            <a:r>
              <a:rPr lang="en-NZ" sz="4800" dirty="0" err="1">
                <a:solidFill>
                  <a:schemeClr val="bg1"/>
                </a:solidFill>
              </a:rPr>
              <a:t>inconditionnellement</a:t>
            </a:r>
            <a:r>
              <a:rPr lang="en-NZ" sz="4800" dirty="0">
                <a:solidFill>
                  <a:schemeClr val="bg1"/>
                </a:solidFill>
              </a:rPr>
              <a:t> à la </a:t>
            </a:r>
            <a:r>
              <a:rPr lang="en-NZ" sz="4800" dirty="0" err="1">
                <a:solidFill>
                  <a:schemeClr val="bg1"/>
                </a:solidFill>
              </a:rPr>
              <a:t>volonté</a:t>
            </a:r>
            <a:r>
              <a:rPr lang="en-NZ" sz="4800" dirty="0">
                <a:solidFill>
                  <a:schemeClr val="bg1"/>
                </a:solidFill>
              </a:rPr>
              <a:t> de </a:t>
            </a:r>
            <a:r>
              <a:rPr lang="en-NZ" sz="4800" dirty="0" err="1">
                <a:solidFill>
                  <a:schemeClr val="bg1"/>
                </a:solidFill>
              </a:rPr>
              <a:t>Jésus</a:t>
            </a:r>
            <a:r>
              <a:rPr lang="en-NZ" sz="4800" dirty="0">
                <a:solidFill>
                  <a:schemeClr val="bg1"/>
                </a:solidFill>
              </a:rPr>
              <a:t> pour ma vie et Mon Eglise </a:t>
            </a:r>
            <a:r>
              <a:rPr lang="en-NZ" sz="4800" dirty="0" err="1">
                <a:solidFill>
                  <a:schemeClr val="bg1"/>
                </a:solidFill>
              </a:rPr>
              <a:t>dans</a:t>
            </a:r>
            <a:r>
              <a:rPr lang="en-NZ" sz="4800" dirty="0">
                <a:solidFill>
                  <a:schemeClr val="bg1"/>
                </a:solidFill>
              </a:rPr>
              <a:t> tout </a:t>
            </a:r>
            <a:r>
              <a:rPr lang="en-NZ" sz="4800" dirty="0" err="1">
                <a:solidFill>
                  <a:schemeClr val="bg1"/>
                </a:solidFill>
              </a:rPr>
              <a:t>ce</a:t>
            </a:r>
            <a:r>
              <a:rPr lang="en-NZ" sz="4800" dirty="0">
                <a:solidFill>
                  <a:schemeClr val="bg1"/>
                </a:solidFill>
              </a:rPr>
              <a:t> que je </a:t>
            </a:r>
            <a:r>
              <a:rPr lang="en-NZ" sz="4800" dirty="0" err="1">
                <a:solidFill>
                  <a:schemeClr val="bg1"/>
                </a:solidFill>
              </a:rPr>
              <a:t>suis</a:t>
            </a:r>
            <a:r>
              <a:rPr lang="en-NZ" sz="4800" dirty="0">
                <a:solidFill>
                  <a:schemeClr val="bg1"/>
                </a:solidFill>
              </a:rPr>
              <a:t>, je </a:t>
            </a:r>
            <a:r>
              <a:rPr lang="en-NZ" sz="4800" dirty="0" err="1">
                <a:solidFill>
                  <a:schemeClr val="bg1"/>
                </a:solidFill>
              </a:rPr>
              <a:t>fais</a:t>
            </a:r>
            <a:r>
              <a:rPr lang="en-NZ" sz="4800" dirty="0">
                <a:solidFill>
                  <a:schemeClr val="bg1"/>
                </a:solidFill>
              </a:rPr>
              <a:t> et </a:t>
            </a:r>
            <a:r>
              <a:rPr lang="en-NZ" sz="4800" dirty="0" err="1">
                <a:solidFill>
                  <a:schemeClr val="bg1"/>
                </a:solidFill>
              </a:rPr>
              <a:t>ce</a:t>
            </a:r>
            <a:r>
              <a:rPr lang="en-NZ" sz="4800" dirty="0">
                <a:solidFill>
                  <a:schemeClr val="bg1"/>
                </a:solidFill>
              </a:rPr>
              <a:t> que </a:t>
            </a:r>
            <a:r>
              <a:rPr lang="en-NZ" sz="4800" dirty="0" err="1">
                <a:solidFill>
                  <a:schemeClr val="bg1"/>
                </a:solidFill>
              </a:rPr>
              <a:t>j’ai</a:t>
            </a:r>
            <a:r>
              <a:rPr lang="en-NZ" sz="4800" dirty="0">
                <a:solidFill>
                  <a:schemeClr val="bg1"/>
                </a:solidFill>
              </a:rPr>
              <a:t>.</a:t>
            </a:r>
          </a:p>
        </p:txBody>
      </p:sp>
      <p:sp>
        <p:nvSpPr>
          <p:cNvPr id="3" name="Subtitle 2"/>
          <p:cNvSpPr>
            <a:spLocks noGrp="1"/>
          </p:cNvSpPr>
          <p:nvPr>
            <p:ph type="subTitle" idx="1"/>
          </p:nvPr>
        </p:nvSpPr>
        <p:spPr>
          <a:xfrm>
            <a:off x="1524000" y="5202238"/>
            <a:ext cx="9144000" cy="1655762"/>
          </a:xfrm>
        </p:spPr>
        <p:txBody>
          <a:bodyPr>
            <a:normAutofit/>
          </a:bodyPr>
          <a:lstStyle/>
          <a:p>
            <a:r>
              <a:rPr lang="en-NZ" sz="5400" dirty="0">
                <a:solidFill>
                  <a:schemeClr val="bg1"/>
                </a:solidFill>
              </a:rPr>
              <a:t>SE CONSACRER</a:t>
            </a:r>
          </a:p>
        </p:txBody>
      </p:sp>
    </p:spTree>
    <p:extLst>
      <p:ext uri="{BB962C8B-B14F-4D97-AF65-F5344CB8AC3E}">
        <p14:creationId xmlns:p14="http://schemas.microsoft.com/office/powerpoint/2010/main" val="3381665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3897" y="330872"/>
            <a:ext cx="3889504" cy="1323439"/>
          </a:xfrm>
          <a:prstGeom prst="rect">
            <a:avLst/>
          </a:prstGeom>
        </p:spPr>
        <p:txBody>
          <a:bodyPr wrap="square">
            <a:spAutoFit/>
          </a:bodyPr>
          <a:lstStyle/>
          <a:p>
            <a:pPr algn="ctr"/>
            <a:r>
              <a:rPr lang="en-NZ" sz="2000" b="1" dirty="0">
                <a:solidFill>
                  <a:srgbClr val="ED7D31"/>
                </a:solidFill>
                <a:effectLst>
                  <a:outerShdw blurRad="38100" dist="38100" dir="2700000" algn="tl">
                    <a:srgbClr val="000000">
                      <a:alpha val="43137"/>
                    </a:srgbClr>
                  </a:outerShdw>
                </a:effectLst>
              </a:rPr>
              <a:t>“Si </a:t>
            </a:r>
            <a:r>
              <a:rPr lang="en-NZ" sz="2000" b="1" dirty="0" err="1">
                <a:solidFill>
                  <a:srgbClr val="ED7D31"/>
                </a:solidFill>
                <a:effectLst>
                  <a:outerShdw blurRad="38100" dist="38100" dir="2700000" algn="tl">
                    <a:srgbClr val="000000">
                      <a:alpha val="43137"/>
                    </a:srgbClr>
                  </a:outerShdw>
                </a:effectLst>
              </a:rPr>
              <a:t>vou</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sdemeurez</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dans</a:t>
            </a:r>
            <a:r>
              <a:rPr lang="en-NZ" sz="2000" b="1" dirty="0">
                <a:solidFill>
                  <a:srgbClr val="ED7D31"/>
                </a:solidFill>
                <a:effectLst>
                  <a:outerShdw blurRad="38100" dist="38100" dir="2700000" algn="tl">
                    <a:srgbClr val="000000">
                      <a:alpha val="43137"/>
                    </a:srgbClr>
                  </a:outerShdw>
                </a:effectLst>
              </a:rPr>
              <a:t> ma parole, </a:t>
            </a:r>
            <a:r>
              <a:rPr lang="en-NZ" sz="2000" b="1" dirty="0" err="1">
                <a:solidFill>
                  <a:srgbClr val="ED7D31"/>
                </a:solidFill>
                <a:effectLst>
                  <a:outerShdw blurRad="38100" dist="38100" dir="2700000" algn="tl">
                    <a:srgbClr val="000000">
                      <a:alpha val="43137"/>
                    </a:srgbClr>
                  </a:outerShdw>
                </a:effectLst>
              </a:rPr>
              <a:t>vous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êtes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vraiment</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mes</a:t>
            </a:r>
            <a:r>
              <a:rPr lang="en-NZ" sz="2000" b="1" dirty="0">
                <a:solidFill>
                  <a:srgbClr val="ED7D31"/>
                </a:solidFill>
                <a:effectLst>
                  <a:outerShdw blurRad="38100" dist="38100" dir="2700000" algn="tl">
                    <a:srgbClr val="000000">
                      <a:alpha val="43137"/>
                    </a:srgbClr>
                  </a:outerShdw>
                </a:effectLst>
              </a:rPr>
              <a:t> disciples.” Jean 8:31 NLT</a:t>
            </a:r>
          </a:p>
          <a:p>
            <a:pPr algn="ctr"/>
            <a:r>
              <a:rPr lang="en-NZ" sz="2000" b="1" dirty="0">
                <a:solidFill>
                  <a:srgbClr val="ED7D31"/>
                </a:solidFill>
                <a:effectLst>
                  <a:outerShdw blurRad="38100" dist="38100" dir="2700000" algn="tl">
                    <a:srgbClr val="000000">
                      <a:alpha val="43137"/>
                    </a:srgbClr>
                  </a:outerShdw>
                </a:effectLst>
              </a:rPr>
              <a:t>Et Jean 17:3</a:t>
            </a:r>
          </a:p>
        </p:txBody>
      </p:sp>
      <p:sp>
        <p:nvSpPr>
          <p:cNvPr id="5" name="Rectangle 4"/>
          <p:cNvSpPr/>
          <p:nvPr/>
        </p:nvSpPr>
        <p:spPr>
          <a:xfrm>
            <a:off x="-76454" y="2639032"/>
            <a:ext cx="2793187" cy="1938992"/>
          </a:xfrm>
          <a:prstGeom prst="rect">
            <a:avLst/>
          </a:prstGeom>
        </p:spPr>
        <p:txBody>
          <a:bodyPr wrap="square">
            <a:spAutoFit/>
          </a:bodyPr>
          <a:lstStyle/>
          <a:p>
            <a:pPr algn="ctr"/>
            <a:r>
              <a:rPr lang="en-NZ" sz="2000" b="1" dirty="0">
                <a:solidFill>
                  <a:srgbClr val="FFC000"/>
                </a:solidFill>
                <a:effectLst>
                  <a:outerShdw blurRad="38100" dist="38100" dir="2700000" algn="tl">
                    <a:srgbClr val="000000">
                      <a:alpha val="43137"/>
                    </a:srgbClr>
                  </a:outerShdw>
                </a:effectLst>
              </a:rPr>
              <a:t>“A </a:t>
            </a:r>
            <a:r>
              <a:rPr lang="en-NZ" sz="2000" b="1" dirty="0" err="1">
                <a:solidFill>
                  <a:srgbClr val="FFC000"/>
                </a:solidFill>
                <a:effectLst>
                  <a:outerShdw blurRad="38100" dist="38100" dir="2700000" algn="tl">
                    <a:srgbClr val="000000">
                      <a:alpha val="43137"/>
                    </a:srgbClr>
                  </a:outerShdw>
                </a:effectLst>
              </a:rPr>
              <a:t>ceci</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tous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connaîtront</a:t>
            </a:r>
            <a:r>
              <a:rPr lang="en-NZ" sz="2000" b="1" dirty="0">
                <a:solidFill>
                  <a:srgbClr val="FFC000"/>
                </a:solidFill>
                <a:effectLst>
                  <a:outerShdw blurRad="38100" dist="38100" dir="2700000" algn="tl">
                    <a:srgbClr val="000000">
                      <a:alpha val="43137"/>
                    </a:srgbClr>
                  </a:outerShdw>
                </a:effectLst>
              </a:rPr>
              <a:t> que </a:t>
            </a:r>
            <a:r>
              <a:rPr lang="en-NZ" sz="2000" b="1" dirty="0" err="1">
                <a:solidFill>
                  <a:srgbClr val="FFC000"/>
                </a:solidFill>
                <a:effectLst>
                  <a:outerShdw blurRad="38100" dist="38100" dir="2700000" algn="tl">
                    <a:srgbClr val="000000">
                      <a:alpha val="43137"/>
                    </a:srgbClr>
                  </a:outerShdw>
                </a:effectLst>
              </a:rPr>
              <a:t>vous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êtes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mes</a:t>
            </a:r>
            <a:r>
              <a:rPr lang="en-NZ" sz="2000" b="1" dirty="0">
                <a:solidFill>
                  <a:srgbClr val="FFC000"/>
                </a:solidFill>
                <a:effectLst>
                  <a:outerShdw blurRad="38100" dist="38100" dir="2700000" algn="tl">
                    <a:srgbClr val="000000">
                      <a:alpha val="43137"/>
                    </a:srgbClr>
                  </a:outerShdw>
                </a:effectLst>
              </a:rPr>
              <a:t> disciples, </a:t>
            </a:r>
            <a:r>
              <a:rPr lang="en-NZ" sz="2000" b="1" dirty="0" err="1">
                <a:solidFill>
                  <a:srgbClr val="FFC000"/>
                </a:solidFill>
                <a:effectLst>
                  <a:outerShdw blurRad="38100" dist="38100" dir="2700000" algn="tl">
                    <a:srgbClr val="000000">
                      <a:alpha val="43137"/>
                    </a:srgbClr>
                  </a:outerShdw>
                </a:effectLst>
              </a:rPr>
              <a:t>si</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vous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avez</a:t>
            </a:r>
            <a:r>
              <a:rPr lang="en-NZ" sz="2000" b="1" dirty="0">
                <a:solidFill>
                  <a:srgbClr val="FFC000"/>
                </a:solidFill>
                <a:effectLst>
                  <a:outerShdw blurRad="38100" dist="38100" dir="2700000" algn="tl">
                    <a:srgbClr val="000000">
                      <a:alpha val="43137"/>
                    </a:srgbClr>
                  </a:outerShdw>
                </a:effectLst>
              </a:rPr>
              <a:t> de </a:t>
            </a:r>
            <a:r>
              <a:rPr lang="en-NZ" sz="2000" b="1" dirty="0" err="1">
                <a:solidFill>
                  <a:srgbClr val="FFC000"/>
                </a:solidFill>
                <a:effectLst>
                  <a:outerShdw blurRad="38100" dist="38100" dir="2700000" algn="tl">
                    <a:srgbClr val="000000">
                      <a:alpha val="43137"/>
                    </a:srgbClr>
                  </a:outerShdw>
                </a:effectLst>
              </a:rPr>
              <a:t>l’amour</a:t>
            </a:r>
            <a:r>
              <a:rPr lang="en-NZ" sz="2000" b="1" dirty="0">
                <a:solidFill>
                  <a:srgbClr val="FFC000"/>
                </a:solidFill>
                <a:effectLst>
                  <a:outerShdw blurRad="38100" dist="38100" dir="2700000" algn="tl">
                    <a:srgbClr val="000000">
                      <a:alpha val="43137"/>
                    </a:srgbClr>
                  </a:outerShdw>
                </a:effectLst>
              </a:rPr>
              <a:t> les </a:t>
            </a:r>
            <a:r>
              <a:rPr lang="en-NZ" sz="2000" b="1" dirty="0" err="1">
                <a:solidFill>
                  <a:srgbClr val="FFC000"/>
                </a:solidFill>
                <a:effectLst>
                  <a:outerShdw blurRad="38100" dist="38100" dir="2700000" algn="tl">
                    <a:srgbClr val="000000">
                      <a:alpha val="43137"/>
                    </a:srgbClr>
                  </a:outerShdw>
                </a:effectLst>
              </a:rPr>
              <a:t>une</a:t>
            </a:r>
            <a:r>
              <a:rPr lang="en-NZ" sz="2000" b="1" dirty="0">
                <a:solidFill>
                  <a:srgbClr val="FFC000"/>
                </a:solidFill>
                <a:effectLst>
                  <a:outerShdw blurRad="38100" dist="38100" dir="2700000" algn="tl">
                    <a:srgbClr val="000000">
                      <a:alpha val="43137"/>
                    </a:srgbClr>
                  </a:outerShdw>
                </a:effectLst>
              </a:rPr>
              <a:t> pour les </a:t>
            </a:r>
            <a:r>
              <a:rPr lang="en-NZ" sz="2000" b="1" dirty="0" err="1">
                <a:solidFill>
                  <a:srgbClr val="FFC000"/>
                </a:solidFill>
                <a:effectLst>
                  <a:outerShdw blurRad="38100" dist="38100" dir="2700000" algn="tl">
                    <a:srgbClr val="000000">
                      <a:alpha val="43137"/>
                    </a:srgbClr>
                  </a:outerShdw>
                </a:effectLst>
              </a:rPr>
              <a:t>autres</a:t>
            </a:r>
            <a:r>
              <a:rPr lang="en-NZ" sz="2000" b="1" dirty="0">
                <a:solidFill>
                  <a:srgbClr val="FFC000"/>
                </a:solidFill>
                <a:effectLst>
                  <a:outerShdw blurRad="38100" dist="38100" dir="2700000" algn="tl">
                    <a:srgbClr val="000000">
                      <a:alpha val="43137"/>
                    </a:srgbClr>
                  </a:outerShdw>
                </a:effectLst>
              </a:rPr>
              <a:t>.”</a:t>
            </a:r>
          </a:p>
          <a:p>
            <a:pPr algn="ctr"/>
            <a:r>
              <a:rPr lang="en-NZ" sz="2000" b="1" dirty="0">
                <a:solidFill>
                  <a:srgbClr val="FFC000"/>
                </a:solidFill>
                <a:effectLst>
                  <a:outerShdw blurRad="38100" dist="38100" dir="2700000" algn="tl">
                    <a:srgbClr val="000000">
                      <a:alpha val="43137"/>
                    </a:srgbClr>
                  </a:outerShdw>
                </a:effectLst>
              </a:rPr>
              <a:t>Jean 13:35 NLT</a:t>
            </a:r>
          </a:p>
        </p:txBody>
      </p:sp>
      <p:sp>
        <p:nvSpPr>
          <p:cNvPr id="9" name="Rectangle 8"/>
          <p:cNvSpPr/>
          <p:nvPr/>
        </p:nvSpPr>
        <p:spPr>
          <a:xfrm>
            <a:off x="6930189" y="5536352"/>
            <a:ext cx="3806985" cy="1015663"/>
          </a:xfrm>
          <a:prstGeom prst="rect">
            <a:avLst/>
          </a:prstGeom>
        </p:spPr>
        <p:txBody>
          <a:bodyPr wrap="square">
            <a:spAutoFit/>
          </a:bodyPr>
          <a:lstStyle/>
          <a:p>
            <a:pPr algn="ctr"/>
            <a:r>
              <a:rPr lang="en-NZ" sz="2000" b="1" dirty="0">
                <a:solidFill>
                  <a:srgbClr val="A5A5A5"/>
                </a:solidFill>
                <a:effectLst>
                  <a:outerShdw blurRad="38100" dist="38100" dir="2700000" algn="tl">
                    <a:srgbClr val="000000">
                      <a:alpha val="43137"/>
                    </a:srgbClr>
                  </a:outerShdw>
                </a:effectLst>
              </a:rPr>
              <a:t>“Et </a:t>
            </a:r>
            <a:r>
              <a:rPr lang="en-NZ" sz="2000" b="1" dirty="0" err="1">
                <a:solidFill>
                  <a:srgbClr val="A5A5A5"/>
                </a:solidFill>
                <a:effectLst>
                  <a:outerShdw blurRad="38100" dist="38100" dir="2700000" algn="tl">
                    <a:srgbClr val="000000">
                      <a:alpha val="43137"/>
                    </a:srgbClr>
                  </a:outerShdw>
                </a:effectLst>
              </a:rPr>
              <a:t>quiconque</a:t>
            </a:r>
            <a:r>
              <a:rPr lang="en-NZ" sz="2000" b="1" dirty="0">
                <a:solidFill>
                  <a:srgbClr val="A5A5A5"/>
                </a:solidFill>
                <a:effectLst>
                  <a:outerShdw blurRad="38100" dist="38100" dir="2700000" algn="tl">
                    <a:srgbClr val="000000">
                      <a:alpha val="43137"/>
                    </a:srgbClr>
                  </a:outerShdw>
                </a:effectLst>
              </a:rPr>
              <a:t> ne </a:t>
            </a:r>
            <a:r>
              <a:rPr lang="en-NZ" sz="2000" b="1" dirty="0" err="1">
                <a:solidFill>
                  <a:srgbClr val="A5A5A5"/>
                </a:solidFill>
                <a:effectLst>
                  <a:outerShdw blurRad="38100" dist="38100" dir="2700000" algn="tl">
                    <a:srgbClr val="000000">
                      <a:alpha val="43137"/>
                    </a:srgbClr>
                  </a:outerShdw>
                </a:effectLst>
              </a:rPr>
              <a:t>porte</a:t>
            </a:r>
            <a:r>
              <a:rPr lang="en-NZ" sz="2000" b="1" dirty="0">
                <a:solidFill>
                  <a:srgbClr val="A5A5A5"/>
                </a:solidFill>
                <a:effectLst>
                  <a:outerShdw blurRad="38100" dist="38100" dir="2700000" algn="tl">
                    <a:srgbClr val="000000">
                      <a:alpha val="43137"/>
                    </a:srgbClr>
                  </a:outerShdw>
                </a:effectLst>
              </a:rPr>
              <a:t> pas </a:t>
            </a:r>
            <a:r>
              <a:rPr lang="en-NZ" sz="2000" b="1" dirty="0" err="1">
                <a:solidFill>
                  <a:srgbClr val="A5A5A5"/>
                </a:solidFill>
                <a:effectLst>
                  <a:outerShdw blurRad="38100" dist="38100" dir="2700000" algn="tl">
                    <a:srgbClr val="000000">
                      <a:alpha val="43137"/>
                    </a:srgbClr>
                  </a:outerShdw>
                </a:effectLst>
              </a:rPr>
              <a:t>sa</a:t>
            </a:r>
            <a:r>
              <a:rPr lang="en-NZ" sz="2000" b="1" dirty="0">
                <a:solidFill>
                  <a:srgbClr val="A5A5A5"/>
                </a:solidFill>
                <a:effectLst>
                  <a:outerShdw blurRad="38100" dist="38100" dir="2700000" algn="tl">
                    <a:srgbClr val="000000">
                      <a:alpha val="43137"/>
                    </a:srgbClr>
                  </a:outerShdw>
                </a:effectLst>
              </a:rPr>
              <a:t> </a:t>
            </a:r>
            <a:r>
              <a:rPr lang="en-NZ" sz="2000" b="1" dirty="0" err="1">
                <a:solidFill>
                  <a:srgbClr val="A5A5A5"/>
                </a:solidFill>
                <a:effectLst>
                  <a:outerShdw blurRad="38100" dist="38100" dir="2700000" algn="tl">
                    <a:srgbClr val="000000">
                      <a:alpha val="43137"/>
                    </a:srgbClr>
                  </a:outerShdw>
                </a:effectLst>
              </a:rPr>
              <a:t>croix</a:t>
            </a:r>
            <a:r>
              <a:rPr lang="en-NZ" sz="2000" b="1" dirty="0">
                <a:solidFill>
                  <a:srgbClr val="A5A5A5"/>
                </a:solidFill>
                <a:effectLst>
                  <a:outerShdw blurRad="38100" dist="38100" dir="2700000" algn="tl">
                    <a:srgbClr val="000000">
                      <a:alpha val="43137"/>
                    </a:srgbClr>
                  </a:outerShdw>
                </a:effectLst>
              </a:rPr>
              <a:t>, et ne me suit pas, ne </a:t>
            </a:r>
            <a:r>
              <a:rPr lang="en-NZ" sz="2000" b="1" dirty="0" err="1">
                <a:solidFill>
                  <a:srgbClr val="A5A5A5"/>
                </a:solidFill>
                <a:effectLst>
                  <a:outerShdw blurRad="38100" dist="38100" dir="2700000" algn="tl">
                    <a:srgbClr val="000000">
                      <a:alpha val="43137"/>
                    </a:srgbClr>
                  </a:outerShdw>
                </a:effectLst>
              </a:rPr>
              <a:t>peut</a:t>
            </a:r>
            <a:r>
              <a:rPr lang="en-NZ" sz="2000" b="1" dirty="0">
                <a:solidFill>
                  <a:srgbClr val="A5A5A5"/>
                </a:solidFill>
                <a:effectLst>
                  <a:outerShdw blurRad="38100" dist="38100" dir="2700000" algn="tl">
                    <a:srgbClr val="000000">
                      <a:alpha val="43137"/>
                    </a:srgbClr>
                  </a:outerShdw>
                </a:effectLst>
              </a:rPr>
              <a:t> </a:t>
            </a:r>
            <a:r>
              <a:rPr lang="en-NZ" sz="2000" b="1" dirty="0" err="1">
                <a:solidFill>
                  <a:srgbClr val="A5A5A5"/>
                </a:solidFill>
                <a:effectLst>
                  <a:outerShdw blurRad="38100" dist="38100" dir="2700000" algn="tl">
                    <a:srgbClr val="000000">
                      <a:alpha val="43137"/>
                    </a:srgbClr>
                  </a:outerShdw>
                </a:effectLst>
              </a:rPr>
              <a:t>être</a:t>
            </a:r>
            <a:r>
              <a:rPr lang="en-NZ" sz="2000" b="1" dirty="0">
                <a:solidFill>
                  <a:srgbClr val="A5A5A5"/>
                </a:solidFill>
                <a:effectLst>
                  <a:outerShdw blurRad="38100" dist="38100" dir="2700000" algn="tl">
                    <a:srgbClr val="000000">
                      <a:alpha val="43137"/>
                    </a:srgbClr>
                  </a:outerShdw>
                </a:effectLst>
              </a:rPr>
              <a:t> mon disciple.” Luc 14:27 NLT</a:t>
            </a:r>
          </a:p>
        </p:txBody>
      </p:sp>
      <p:sp>
        <p:nvSpPr>
          <p:cNvPr id="14" name="Rectangle 13"/>
          <p:cNvSpPr/>
          <p:nvPr/>
        </p:nvSpPr>
        <p:spPr>
          <a:xfrm>
            <a:off x="9402964" y="2727570"/>
            <a:ext cx="2793187" cy="1938992"/>
          </a:xfrm>
          <a:prstGeom prst="rect">
            <a:avLst/>
          </a:prstGeom>
        </p:spPr>
        <p:txBody>
          <a:bodyPr wrap="square">
            <a:spAutoFit/>
          </a:bodyPr>
          <a:lstStyle/>
          <a:p>
            <a:pPr algn="ctr"/>
            <a:r>
              <a:rPr lang="en-NZ" sz="2000" b="1" dirty="0">
                <a:solidFill>
                  <a:srgbClr val="5B9BD5">
                    <a:lumMod val="40000"/>
                    <a:lumOff val="60000"/>
                  </a:srgbClr>
                </a:solidFill>
                <a:effectLst>
                  <a:outerShdw blurRad="38100" dist="38100" dir="2700000" algn="tl">
                    <a:srgbClr val="000000">
                      <a:alpha val="43137"/>
                    </a:srgbClr>
                  </a:outerShdw>
                </a:effectLst>
              </a:rPr>
              <a:t>“Si </a:t>
            </a:r>
            <a:r>
              <a:rPr lang="en-NZ" sz="2000" b="1" dirty="0" err="1">
                <a:solidFill>
                  <a:srgbClr val="5B9BD5">
                    <a:lumMod val="40000"/>
                    <a:lumOff val="60000"/>
                  </a:srgbClr>
                </a:solidFill>
                <a:effectLst>
                  <a:outerShdw blurRad="38100" dist="38100" dir="2700000" algn="tl">
                    <a:srgbClr val="000000">
                      <a:alpha val="43137"/>
                    </a:srgbClr>
                  </a:outerShdw>
                </a:effectLst>
              </a:rPr>
              <a:t>vous</a:t>
            </a:r>
            <a:r>
              <a:rPr lang="en-NZ" sz="2000" b="1" dirty="0">
                <a:solidFill>
                  <a:srgbClr val="5B9BD5">
                    <a:lumMod val="40000"/>
                    <a:lumOff val="60000"/>
                  </a:srgbClr>
                </a:solidFill>
                <a:effectLst>
                  <a:outerShdw blurRad="38100" dist="38100" dir="2700000" algn="tl">
                    <a:srgbClr val="000000">
                      <a:alpha val="43137"/>
                    </a:srgbClr>
                  </a:outerShdw>
                </a:effectLst>
              </a:rPr>
              <a:t> </a:t>
            </a:r>
            <a:r>
              <a:rPr lang="en-NZ" sz="2000" b="1" dirty="0" err="1">
                <a:solidFill>
                  <a:srgbClr val="5B9BD5">
                    <a:lumMod val="40000"/>
                    <a:lumOff val="60000"/>
                  </a:srgbClr>
                </a:solidFill>
                <a:effectLst>
                  <a:outerShdw blurRad="38100" dist="38100" dir="2700000" algn="tl">
                    <a:srgbClr val="000000">
                      <a:alpha val="43137"/>
                    </a:srgbClr>
                  </a:outerShdw>
                </a:effectLst>
              </a:rPr>
              <a:t>portez</a:t>
            </a:r>
            <a:r>
              <a:rPr lang="en-NZ" sz="2000" b="1" dirty="0">
                <a:solidFill>
                  <a:srgbClr val="5B9BD5">
                    <a:lumMod val="40000"/>
                    <a:lumOff val="60000"/>
                  </a:srgbClr>
                </a:solidFill>
                <a:effectLst>
                  <a:outerShdw blurRad="38100" dist="38100" dir="2700000" algn="tl">
                    <a:srgbClr val="000000">
                      <a:alpha val="43137"/>
                    </a:srgbClr>
                  </a:outerShdw>
                </a:effectLst>
              </a:rPr>
              <a:t> beaucoup de fruit, </a:t>
            </a:r>
            <a:r>
              <a:rPr lang="en-NZ" sz="2000" b="1" dirty="0" err="1">
                <a:solidFill>
                  <a:srgbClr val="5B9BD5">
                    <a:lumMod val="40000"/>
                    <a:lumOff val="60000"/>
                  </a:srgbClr>
                </a:solidFill>
                <a:effectLst>
                  <a:outerShdw blurRad="38100" dist="38100" dir="2700000" algn="tl">
                    <a:srgbClr val="000000">
                      <a:alpha val="43137"/>
                    </a:srgbClr>
                  </a:outerShdw>
                </a:effectLst>
              </a:rPr>
              <a:t>c’est</a:t>
            </a:r>
            <a:r>
              <a:rPr lang="en-NZ" sz="2000" b="1" dirty="0">
                <a:solidFill>
                  <a:srgbClr val="5B9BD5">
                    <a:lumMod val="40000"/>
                    <a:lumOff val="60000"/>
                  </a:srgbClr>
                </a:solidFill>
                <a:effectLst>
                  <a:outerShdw blurRad="38100" dist="38100" dir="2700000" algn="tl">
                    <a:srgbClr val="000000">
                      <a:alpha val="43137"/>
                    </a:srgbClr>
                  </a:outerShdw>
                </a:effectLst>
              </a:rPr>
              <a:t> </a:t>
            </a:r>
            <a:r>
              <a:rPr lang="en-NZ" sz="2000" b="1" dirty="0" err="1">
                <a:solidFill>
                  <a:srgbClr val="5B9BD5">
                    <a:lumMod val="40000"/>
                    <a:lumOff val="60000"/>
                  </a:srgbClr>
                </a:solidFill>
                <a:effectLst>
                  <a:outerShdw blurRad="38100" dist="38100" dir="2700000" algn="tl">
                    <a:srgbClr val="000000">
                      <a:alpha val="43137"/>
                    </a:srgbClr>
                  </a:outerShdw>
                </a:effectLst>
              </a:rPr>
              <a:t>ainsi</a:t>
            </a:r>
            <a:r>
              <a:rPr lang="en-NZ" sz="2000" b="1" dirty="0">
                <a:solidFill>
                  <a:srgbClr val="5B9BD5">
                    <a:lumMod val="40000"/>
                    <a:lumOff val="60000"/>
                  </a:srgbClr>
                </a:solidFill>
                <a:effectLst>
                  <a:outerShdw blurRad="38100" dist="38100" dir="2700000" algn="tl">
                    <a:srgbClr val="000000">
                      <a:alpha val="43137"/>
                    </a:srgbClr>
                  </a:outerShdw>
                </a:effectLst>
              </a:rPr>
              <a:t> que mon </a:t>
            </a:r>
            <a:r>
              <a:rPr lang="en-NZ" sz="2000" b="1" dirty="0" err="1">
                <a:solidFill>
                  <a:srgbClr val="5B9BD5">
                    <a:lumMod val="40000"/>
                    <a:lumOff val="60000"/>
                  </a:srgbClr>
                </a:solidFill>
                <a:effectLst>
                  <a:outerShdw blurRad="38100" dist="38100" dir="2700000" algn="tl">
                    <a:srgbClr val="000000">
                      <a:alpha val="43137"/>
                    </a:srgbClr>
                  </a:outerShdw>
                </a:effectLst>
              </a:rPr>
              <a:t>Père</a:t>
            </a:r>
            <a:r>
              <a:rPr lang="en-NZ" sz="2000" b="1" dirty="0">
                <a:solidFill>
                  <a:srgbClr val="5B9BD5">
                    <a:lumMod val="40000"/>
                    <a:lumOff val="60000"/>
                  </a:srgbClr>
                </a:solidFill>
                <a:effectLst>
                  <a:outerShdw blurRad="38100" dist="38100" dir="2700000" algn="tl">
                    <a:srgbClr val="000000">
                      <a:alpha val="43137"/>
                    </a:srgbClr>
                  </a:outerShdw>
                </a:effectLst>
              </a:rPr>
              <a:t> sera </a:t>
            </a:r>
            <a:r>
              <a:rPr lang="en-NZ" sz="2000" b="1" dirty="0" err="1">
                <a:solidFill>
                  <a:srgbClr val="5B9BD5">
                    <a:lumMod val="40000"/>
                    <a:lumOff val="60000"/>
                  </a:srgbClr>
                </a:solidFill>
                <a:effectLst>
                  <a:outerShdw blurRad="38100" dist="38100" dir="2700000" algn="tl">
                    <a:srgbClr val="000000">
                      <a:alpha val="43137"/>
                    </a:srgbClr>
                  </a:outerShdw>
                </a:effectLst>
              </a:rPr>
              <a:t>glorifié</a:t>
            </a:r>
            <a:r>
              <a:rPr lang="en-NZ" sz="2000" b="1" dirty="0">
                <a:solidFill>
                  <a:srgbClr val="5B9BD5">
                    <a:lumMod val="40000"/>
                    <a:lumOff val="60000"/>
                  </a:srgbClr>
                </a:solidFill>
                <a:effectLst>
                  <a:outerShdw blurRad="38100" dist="38100" dir="2700000" algn="tl">
                    <a:srgbClr val="000000">
                      <a:alpha val="43137"/>
                    </a:srgbClr>
                  </a:outerShdw>
                </a:effectLst>
              </a:rPr>
              <a:t>, et que </a:t>
            </a:r>
            <a:r>
              <a:rPr lang="en-NZ" sz="2000" b="1" dirty="0" err="1">
                <a:solidFill>
                  <a:srgbClr val="5B9BD5">
                    <a:lumMod val="40000"/>
                    <a:lumOff val="60000"/>
                  </a:srgbClr>
                </a:solidFill>
                <a:effectLst>
                  <a:outerShdw blurRad="38100" dist="38100" dir="2700000" algn="tl">
                    <a:srgbClr val="000000">
                      <a:alpha val="43137"/>
                    </a:srgbClr>
                  </a:outerShdw>
                </a:effectLst>
              </a:rPr>
              <a:t>vous</a:t>
            </a:r>
            <a:r>
              <a:rPr lang="en-NZ" sz="2000" b="1" dirty="0">
                <a:solidFill>
                  <a:srgbClr val="5B9BD5">
                    <a:lumMod val="40000"/>
                    <a:lumOff val="60000"/>
                  </a:srgbClr>
                </a:solidFill>
                <a:effectLst>
                  <a:outerShdw blurRad="38100" dist="38100" dir="2700000" algn="tl">
                    <a:srgbClr val="000000">
                      <a:alpha val="43137"/>
                    </a:srgbClr>
                  </a:outerShdw>
                </a:effectLst>
              </a:rPr>
              <a:t> </a:t>
            </a:r>
            <a:r>
              <a:rPr lang="en-NZ" sz="2000" b="1" dirty="0" err="1">
                <a:solidFill>
                  <a:srgbClr val="5B9BD5">
                    <a:lumMod val="40000"/>
                    <a:lumOff val="60000"/>
                  </a:srgbClr>
                </a:solidFill>
                <a:effectLst>
                  <a:outerShdw blurRad="38100" dist="38100" dir="2700000" algn="tl">
                    <a:srgbClr val="000000">
                      <a:alpha val="43137"/>
                    </a:srgbClr>
                  </a:outerShdw>
                </a:effectLst>
              </a:rPr>
              <a:t>serez</a:t>
            </a:r>
            <a:r>
              <a:rPr lang="en-NZ" sz="2000" b="1" dirty="0">
                <a:solidFill>
                  <a:srgbClr val="5B9BD5">
                    <a:lumMod val="40000"/>
                    <a:lumOff val="60000"/>
                  </a:srgbClr>
                </a:solidFill>
                <a:effectLst>
                  <a:outerShdw blurRad="38100" dist="38100" dir="2700000" algn="tl">
                    <a:srgbClr val="000000">
                      <a:alpha val="43137"/>
                    </a:srgbClr>
                  </a:outerShdw>
                </a:effectLst>
              </a:rPr>
              <a:t> </a:t>
            </a:r>
            <a:r>
              <a:rPr lang="en-NZ" sz="2000" b="1" dirty="0" err="1">
                <a:solidFill>
                  <a:srgbClr val="5B9BD5">
                    <a:lumMod val="40000"/>
                    <a:lumOff val="60000"/>
                  </a:srgbClr>
                </a:solidFill>
                <a:effectLst>
                  <a:outerShdw blurRad="38100" dist="38100" dir="2700000" algn="tl">
                    <a:srgbClr val="000000">
                      <a:alpha val="43137"/>
                    </a:srgbClr>
                  </a:outerShdw>
                </a:effectLst>
              </a:rPr>
              <a:t>mes</a:t>
            </a:r>
            <a:r>
              <a:rPr lang="en-NZ" sz="2000" b="1" dirty="0">
                <a:solidFill>
                  <a:srgbClr val="5B9BD5">
                    <a:lumMod val="40000"/>
                    <a:lumOff val="60000"/>
                  </a:srgbClr>
                </a:solidFill>
                <a:effectLst>
                  <a:outerShdw blurRad="38100" dist="38100" dir="2700000" algn="tl">
                    <a:srgbClr val="000000">
                      <a:alpha val="43137"/>
                    </a:srgbClr>
                  </a:outerShdw>
                </a:effectLst>
              </a:rPr>
              <a:t> disciples.” Jean 15:8 NIV</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00" y="557212"/>
            <a:ext cx="5715000" cy="5743575"/>
          </a:xfrm>
          <a:prstGeom prst="rect">
            <a:avLst/>
          </a:prstGeom>
        </p:spPr>
      </p:pic>
    </p:spTree>
    <p:extLst>
      <p:ext uri="{BB962C8B-B14F-4D97-AF65-F5344CB8AC3E}">
        <p14:creationId xmlns:p14="http://schemas.microsoft.com/office/powerpoint/2010/main" val="2991893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84819"/>
            <a:ext cx="9144000" cy="2387600"/>
          </a:xfrm>
        </p:spPr>
        <p:txBody>
          <a:bodyPr>
            <a:normAutofit fontScale="90000"/>
          </a:bodyPr>
          <a:lstStyle/>
          <a:p>
            <a:r>
              <a:rPr lang="en-NZ" sz="4800" dirty="0">
                <a:solidFill>
                  <a:schemeClr val="bg1"/>
                </a:solidFill>
              </a:rPr>
              <a:t>De </a:t>
            </a:r>
            <a:r>
              <a:rPr lang="en-NZ" sz="4800" dirty="0" err="1">
                <a:solidFill>
                  <a:schemeClr val="bg1"/>
                </a:solidFill>
              </a:rPr>
              <a:t>s’engager</a:t>
            </a:r>
            <a:r>
              <a:rPr lang="en-NZ" sz="4800" dirty="0">
                <a:solidFill>
                  <a:schemeClr val="bg1"/>
                </a:solidFill>
              </a:rPr>
              <a:t> </a:t>
            </a:r>
            <a:r>
              <a:rPr lang="en-NZ" sz="4800" dirty="0" err="1">
                <a:solidFill>
                  <a:schemeClr val="bg1"/>
                </a:solidFill>
              </a:rPr>
              <a:t>activement</a:t>
            </a:r>
            <a:r>
              <a:rPr lang="en-NZ" sz="4800" dirty="0">
                <a:solidFill>
                  <a:schemeClr val="bg1"/>
                </a:solidFill>
              </a:rPr>
              <a:t> avec les non-</a:t>
            </a:r>
            <a:r>
              <a:rPr lang="en-NZ" sz="4800" dirty="0" err="1">
                <a:solidFill>
                  <a:schemeClr val="bg1"/>
                </a:solidFill>
              </a:rPr>
              <a:t>chrétiens</a:t>
            </a:r>
            <a:r>
              <a:rPr lang="en-NZ" sz="4800" dirty="0">
                <a:solidFill>
                  <a:schemeClr val="bg1"/>
                </a:solidFill>
              </a:rPr>
              <a:t> </a:t>
            </a:r>
            <a:r>
              <a:rPr lang="en-NZ" sz="4800" dirty="0" err="1">
                <a:solidFill>
                  <a:schemeClr val="bg1"/>
                </a:solidFill>
              </a:rPr>
              <a:t>afin</a:t>
            </a:r>
            <a:r>
              <a:rPr lang="en-NZ" sz="4800" dirty="0">
                <a:solidFill>
                  <a:schemeClr val="bg1"/>
                </a:solidFill>
              </a:rPr>
              <a:t> </a:t>
            </a:r>
            <a:r>
              <a:rPr lang="en-NZ" sz="4800" dirty="0" err="1">
                <a:solidFill>
                  <a:schemeClr val="bg1"/>
                </a:solidFill>
              </a:rPr>
              <a:t>qu’ils</a:t>
            </a:r>
            <a:r>
              <a:rPr lang="en-NZ" sz="4800" dirty="0">
                <a:solidFill>
                  <a:schemeClr val="bg1"/>
                </a:solidFill>
              </a:rPr>
              <a:t> </a:t>
            </a:r>
            <a:r>
              <a:rPr lang="en-NZ" sz="4800" dirty="0" err="1">
                <a:solidFill>
                  <a:schemeClr val="bg1"/>
                </a:solidFill>
              </a:rPr>
              <a:t>découvrent</a:t>
            </a:r>
            <a:r>
              <a:rPr lang="en-NZ" sz="4800" dirty="0">
                <a:solidFill>
                  <a:schemeClr val="bg1"/>
                </a:solidFill>
              </a:rPr>
              <a:t> </a:t>
            </a:r>
            <a:r>
              <a:rPr lang="en-NZ" sz="4800" dirty="0" err="1">
                <a:solidFill>
                  <a:schemeClr val="bg1"/>
                </a:solidFill>
              </a:rPr>
              <a:t>personnellement</a:t>
            </a:r>
            <a:r>
              <a:rPr lang="en-NZ" sz="4800" dirty="0">
                <a:solidFill>
                  <a:schemeClr val="bg1"/>
                </a:solidFill>
              </a:rPr>
              <a:t>, et </a:t>
            </a:r>
            <a:r>
              <a:rPr lang="en-NZ" sz="4800" dirty="0" err="1">
                <a:solidFill>
                  <a:schemeClr val="bg1"/>
                </a:solidFill>
              </a:rPr>
              <a:t>soient</a:t>
            </a:r>
            <a:r>
              <a:rPr lang="en-NZ" sz="4800" dirty="0">
                <a:solidFill>
                  <a:schemeClr val="bg1"/>
                </a:solidFill>
              </a:rPr>
              <a:t> </a:t>
            </a:r>
            <a:r>
              <a:rPr lang="en-NZ" sz="4800" dirty="0" err="1">
                <a:solidFill>
                  <a:schemeClr val="bg1"/>
                </a:solidFill>
              </a:rPr>
              <a:t>transformés</a:t>
            </a:r>
            <a:r>
              <a:rPr lang="en-NZ" sz="4800" dirty="0">
                <a:solidFill>
                  <a:schemeClr val="bg1"/>
                </a:solidFill>
              </a:rPr>
              <a:t> par la </a:t>
            </a:r>
            <a:r>
              <a:rPr lang="en-NZ" sz="4800" dirty="0" err="1">
                <a:solidFill>
                  <a:schemeClr val="bg1"/>
                </a:solidFill>
              </a:rPr>
              <a:t>présence</a:t>
            </a:r>
            <a:r>
              <a:rPr lang="en-NZ" sz="4800" dirty="0">
                <a:solidFill>
                  <a:schemeClr val="bg1"/>
                </a:solidFill>
              </a:rPr>
              <a:t> de </a:t>
            </a:r>
            <a:r>
              <a:rPr lang="en-NZ" sz="4800" dirty="0" err="1">
                <a:solidFill>
                  <a:schemeClr val="bg1"/>
                </a:solidFill>
              </a:rPr>
              <a:t>Jésus</a:t>
            </a:r>
            <a:r>
              <a:rPr lang="en-NZ" sz="4800" dirty="0">
                <a:solidFill>
                  <a:schemeClr val="bg1"/>
                </a:solidFill>
              </a:rPr>
              <a:t>.</a:t>
            </a:r>
          </a:p>
        </p:txBody>
      </p:sp>
      <p:sp>
        <p:nvSpPr>
          <p:cNvPr id="3" name="Subtitle 2"/>
          <p:cNvSpPr>
            <a:spLocks noGrp="1"/>
          </p:cNvSpPr>
          <p:nvPr>
            <p:ph type="subTitle" idx="1"/>
          </p:nvPr>
        </p:nvSpPr>
        <p:spPr>
          <a:xfrm>
            <a:off x="1524000" y="5202238"/>
            <a:ext cx="9144000" cy="1655762"/>
          </a:xfrm>
        </p:spPr>
        <p:txBody>
          <a:bodyPr>
            <a:normAutofit/>
          </a:bodyPr>
          <a:lstStyle/>
          <a:p>
            <a:r>
              <a:rPr lang="en-NZ" sz="5400" dirty="0">
                <a:solidFill>
                  <a:schemeClr val="bg1"/>
                </a:solidFill>
              </a:rPr>
              <a:t>MULTIPLIER</a:t>
            </a:r>
          </a:p>
        </p:txBody>
      </p:sp>
    </p:spTree>
    <p:extLst>
      <p:ext uri="{BB962C8B-B14F-4D97-AF65-F5344CB8AC3E}">
        <p14:creationId xmlns:p14="http://schemas.microsoft.com/office/powerpoint/2010/main" val="1809755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00" y="557212"/>
            <a:ext cx="5715000" cy="5743575"/>
          </a:xfrm>
          <a:prstGeom prst="rect">
            <a:avLst/>
          </a:prstGeom>
        </p:spPr>
      </p:pic>
    </p:spTree>
    <p:extLst>
      <p:ext uri="{BB962C8B-B14F-4D97-AF65-F5344CB8AC3E}">
        <p14:creationId xmlns:p14="http://schemas.microsoft.com/office/powerpoint/2010/main" val="16835226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A8F033-72DD-4003-AACA-F29C17290F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0656" y="-3253704"/>
            <a:ext cx="18913311" cy="13365407"/>
          </a:xfrm>
          <a:prstGeom prst="rect">
            <a:avLst/>
          </a:prstGeom>
        </p:spPr>
      </p:pic>
    </p:spTree>
    <p:extLst>
      <p:ext uri="{BB962C8B-B14F-4D97-AF65-F5344CB8AC3E}">
        <p14:creationId xmlns:p14="http://schemas.microsoft.com/office/powerpoint/2010/main" val="42028407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3434BB9-045E-4F44-A005-D1A8C1D09D0F}"/>
              </a:ext>
            </a:extLst>
          </p:cNvPr>
          <p:cNvSpPr>
            <a:spLocks noGrp="1"/>
          </p:cNvSpPr>
          <p:nvPr>
            <p:ph type="title"/>
          </p:nvPr>
        </p:nvSpPr>
        <p:spPr/>
        <p:txBody>
          <a:bodyPr/>
          <a:lstStyle/>
          <a:p>
            <a:r>
              <a:rPr lang="en-NZ" dirty="0"/>
              <a:t>À la fin de 2019, 80% des </a:t>
            </a:r>
            <a:r>
              <a:rPr lang="en-NZ" dirty="0" err="1"/>
              <a:t>églises</a:t>
            </a:r>
            <a:r>
              <a:rPr lang="en-NZ" dirty="0"/>
              <a:t> de New Cal </a:t>
            </a:r>
            <a:r>
              <a:rPr lang="en-NZ" dirty="0" err="1"/>
              <a:t>ont</a:t>
            </a:r>
            <a:r>
              <a:rPr lang="en-NZ" dirty="0"/>
              <a:t> </a:t>
            </a:r>
            <a:r>
              <a:rPr lang="en-NZ" dirty="0" err="1"/>
              <a:t>clairement</a:t>
            </a:r>
            <a:r>
              <a:rPr lang="en-NZ" dirty="0"/>
              <a:t> </a:t>
            </a:r>
            <a:r>
              <a:rPr lang="en-NZ" dirty="0" err="1"/>
              <a:t>défini</a:t>
            </a:r>
            <a:r>
              <a:rPr lang="en-NZ" dirty="0"/>
              <a:t> </a:t>
            </a:r>
            <a:r>
              <a:rPr lang="en-NZ" dirty="0" err="1"/>
              <a:t>leur</a:t>
            </a:r>
            <a:r>
              <a:rPr lang="en-NZ" dirty="0"/>
              <a:t> </a:t>
            </a:r>
            <a:r>
              <a:rPr lang="en-NZ" dirty="0" err="1"/>
              <a:t>parcours</a:t>
            </a:r>
            <a:r>
              <a:rPr lang="en-NZ" dirty="0"/>
              <a:t> de disciple.</a:t>
            </a:r>
            <a:endParaRPr lang="en-GB" dirty="0"/>
          </a:p>
        </p:txBody>
      </p:sp>
      <p:sp>
        <p:nvSpPr>
          <p:cNvPr id="8" name="Text Placeholder 7">
            <a:extLst>
              <a:ext uri="{FF2B5EF4-FFF2-40B4-BE49-F238E27FC236}">
                <a16:creationId xmlns:a16="http://schemas.microsoft.com/office/drawing/2014/main" id="{C3E57984-CE85-4AB9-9D72-E88B6EFC9F65}"/>
              </a:ext>
            </a:extLst>
          </p:cNvPr>
          <p:cNvSpPr>
            <a:spLocks noGrp="1"/>
          </p:cNvSpPr>
          <p:nvPr>
            <p:ph type="body" idx="1"/>
          </p:nvPr>
        </p:nvSpPr>
        <p:spPr/>
        <p:txBody>
          <a:bodyPr/>
          <a:lstStyle/>
          <a:p>
            <a:endParaRPr lang="en-NZ" dirty="0"/>
          </a:p>
        </p:txBody>
      </p:sp>
    </p:spTree>
    <p:extLst>
      <p:ext uri="{BB962C8B-B14F-4D97-AF65-F5344CB8AC3E}">
        <p14:creationId xmlns:p14="http://schemas.microsoft.com/office/powerpoint/2010/main" val="18506584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3AAFC-4385-493B-9264-E0B7BE2D50AE}"/>
              </a:ext>
            </a:extLst>
          </p:cNvPr>
          <p:cNvSpPr>
            <a:spLocks noGrp="1"/>
          </p:cNvSpPr>
          <p:nvPr>
            <p:ph type="title"/>
          </p:nvPr>
        </p:nvSpPr>
        <p:spPr/>
        <p:txBody>
          <a:bodyPr/>
          <a:lstStyle/>
          <a:p>
            <a:pPr algn="ctr"/>
            <a:r>
              <a:rPr lang="fr-FR" sz="2800" b="1" dirty="0"/>
              <a:t>19 Je vous dis encore que, si deux d'entre vous s'accordent sur la terre pour demander une chose quelconque, elle leur sera accordée par mon Père qui est dans les cieux.</a:t>
            </a:r>
            <a:endParaRPr lang="en-GB" sz="2800" b="1" dirty="0"/>
          </a:p>
        </p:txBody>
      </p:sp>
      <p:sp>
        <p:nvSpPr>
          <p:cNvPr id="3" name="Text Placeholder 2">
            <a:extLst>
              <a:ext uri="{FF2B5EF4-FFF2-40B4-BE49-F238E27FC236}">
                <a16:creationId xmlns:a16="http://schemas.microsoft.com/office/drawing/2014/main" id="{6FCEEA74-48DC-4261-A6C0-4F76A94958E9}"/>
              </a:ext>
            </a:extLst>
          </p:cNvPr>
          <p:cNvSpPr>
            <a:spLocks noGrp="1"/>
          </p:cNvSpPr>
          <p:nvPr>
            <p:ph type="body" sz="half" idx="2"/>
          </p:nvPr>
        </p:nvSpPr>
        <p:spPr/>
        <p:txBody>
          <a:bodyPr/>
          <a:lstStyle/>
          <a:p>
            <a:endParaRPr lang="en-GB"/>
          </a:p>
        </p:txBody>
      </p:sp>
      <p:sp>
        <p:nvSpPr>
          <p:cNvPr id="4" name="Text Placeholder 3">
            <a:extLst>
              <a:ext uri="{FF2B5EF4-FFF2-40B4-BE49-F238E27FC236}">
                <a16:creationId xmlns:a16="http://schemas.microsoft.com/office/drawing/2014/main" id="{D5D0EF4B-2700-4B6E-AF80-630415C876EF}"/>
              </a:ext>
            </a:extLst>
          </p:cNvPr>
          <p:cNvSpPr>
            <a:spLocks noGrp="1"/>
          </p:cNvSpPr>
          <p:nvPr>
            <p:ph type="body" sz="half" idx="14"/>
          </p:nvPr>
        </p:nvSpPr>
        <p:spPr/>
        <p:txBody>
          <a:bodyPr>
            <a:noAutofit/>
          </a:bodyPr>
          <a:lstStyle/>
          <a:p>
            <a:pPr algn="ctr"/>
            <a:r>
              <a:rPr lang="en-GB" sz="3600" b="1" dirty="0"/>
              <a:t>Matthieu 18:19</a:t>
            </a:r>
          </a:p>
        </p:txBody>
      </p:sp>
    </p:spTree>
    <p:extLst>
      <p:ext uri="{BB962C8B-B14F-4D97-AF65-F5344CB8AC3E}">
        <p14:creationId xmlns:p14="http://schemas.microsoft.com/office/powerpoint/2010/main" val="2608054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7F8D4B-A9B7-4B85-B1E4-C6EE28CE1A0D}"/>
              </a:ext>
            </a:extLst>
          </p:cNvPr>
          <p:cNvPicPr>
            <a:picLocks noChangeAspect="1"/>
          </p:cNvPicPr>
          <p:nvPr/>
        </p:nvPicPr>
        <p:blipFill rotWithShape="1">
          <a:blip r:embed="rId2"/>
          <a:srcRect l="10202" t="29495" r="42256" b="8888"/>
          <a:stretch/>
        </p:blipFill>
        <p:spPr>
          <a:xfrm>
            <a:off x="5624945" y="1191491"/>
            <a:ext cx="6490855" cy="5608246"/>
          </a:xfrm>
          <a:prstGeom prst="rect">
            <a:avLst/>
          </a:prstGeom>
        </p:spPr>
      </p:pic>
      <p:pic>
        <p:nvPicPr>
          <p:cNvPr id="4" name="Picture 3">
            <a:extLst>
              <a:ext uri="{FF2B5EF4-FFF2-40B4-BE49-F238E27FC236}">
                <a16:creationId xmlns:a16="http://schemas.microsoft.com/office/drawing/2014/main" id="{EDD2D436-EC30-41A0-8D37-3B0C922F2C32}"/>
              </a:ext>
            </a:extLst>
          </p:cNvPr>
          <p:cNvPicPr>
            <a:picLocks noChangeAspect="1"/>
          </p:cNvPicPr>
          <p:nvPr/>
        </p:nvPicPr>
        <p:blipFill rotWithShape="1">
          <a:blip r:embed="rId3"/>
          <a:srcRect l="26031" r="24417"/>
          <a:stretch/>
        </p:blipFill>
        <p:spPr>
          <a:xfrm>
            <a:off x="914400" y="191069"/>
            <a:ext cx="3378004" cy="4544704"/>
          </a:xfrm>
          <a:prstGeom prst="rect">
            <a:avLst/>
          </a:prstGeom>
        </p:spPr>
      </p:pic>
    </p:spTree>
    <p:extLst>
      <p:ext uri="{BB962C8B-B14F-4D97-AF65-F5344CB8AC3E}">
        <p14:creationId xmlns:p14="http://schemas.microsoft.com/office/powerpoint/2010/main" val="22902199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4" name="Picture 13">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8" name="Picture 17">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0" name="Picture 19">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2" name="Rectangle 21">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24" name="Rectangle 23">
            <a:extLst>
              <a:ext uri="{FF2B5EF4-FFF2-40B4-BE49-F238E27FC236}">
                <a16:creationId xmlns:a16="http://schemas.microsoft.com/office/drawing/2014/main" id="{E6A222EB-A81E-4238-B08D-AAB1828C8E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014676C-074B-475A-8346-9C901C86C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cxnSp>
        <p:nvCxnSpPr>
          <p:cNvPr id="28" name="Straight Connector 27">
            <a:extLst>
              <a:ext uri="{FF2B5EF4-FFF2-40B4-BE49-F238E27FC236}">
                <a16:creationId xmlns:a16="http://schemas.microsoft.com/office/drawing/2014/main" id="{179C4C8E-197B-4679-AE96-B5147F971C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56687" y="1930986"/>
            <a:ext cx="0" cy="3200400"/>
          </a:xfrm>
          <a:prstGeom prst="line">
            <a:avLst/>
          </a:prstGeom>
          <a:ln w="15875" cap="sq">
            <a:solidFill>
              <a:schemeClr val="tx2">
                <a:alpha val="70000"/>
              </a:schemeClr>
            </a:solidFill>
            <a:miter lim="800000"/>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4FD54E9B-0360-41FA-9F34-12652F97090B}"/>
              </a:ext>
            </a:extLst>
          </p:cNvPr>
          <p:cNvSpPr>
            <a:spLocks noGrp="1"/>
          </p:cNvSpPr>
          <p:nvPr>
            <p:ph type="body" idx="1"/>
          </p:nvPr>
        </p:nvSpPr>
        <p:spPr>
          <a:xfrm>
            <a:off x="1154955" y="1266958"/>
            <a:ext cx="2904124" cy="4528457"/>
          </a:xfrm>
        </p:spPr>
        <p:txBody>
          <a:bodyPr vert="horz" lIns="91440" tIns="45720" rIns="91440" bIns="45720" rtlCol="0" anchor="ctr">
            <a:normAutofit/>
          </a:bodyPr>
          <a:lstStyle/>
          <a:p>
            <a:pPr algn="r"/>
            <a:r>
              <a:rPr lang="en-US" sz="3200" b="0" i="0" kern="1200" cap="all" dirty="0">
                <a:solidFill>
                  <a:schemeClr val="tx2"/>
                </a:solidFill>
                <a:latin typeface="+mj-lt"/>
                <a:ea typeface="+mj-ea"/>
                <a:cs typeface="+mj-cs"/>
              </a:rPr>
              <a:t>1 Samuel 11</a:t>
            </a:r>
          </a:p>
        </p:txBody>
      </p:sp>
      <p:sp>
        <p:nvSpPr>
          <p:cNvPr id="6" name="Title 5">
            <a:extLst>
              <a:ext uri="{FF2B5EF4-FFF2-40B4-BE49-F238E27FC236}">
                <a16:creationId xmlns:a16="http://schemas.microsoft.com/office/drawing/2014/main" id="{2217F0A9-B60F-4485-92F9-E45DD22EFC2B}"/>
              </a:ext>
            </a:extLst>
          </p:cNvPr>
          <p:cNvSpPr>
            <a:spLocks noGrp="1"/>
          </p:cNvSpPr>
          <p:nvPr>
            <p:ph type="title"/>
          </p:nvPr>
        </p:nvSpPr>
        <p:spPr>
          <a:xfrm>
            <a:off x="4654295" y="1266958"/>
            <a:ext cx="6808362" cy="4528457"/>
          </a:xfrm>
        </p:spPr>
        <p:txBody>
          <a:bodyPr vert="horz" lIns="91440" tIns="45720" rIns="91440" bIns="45720" rtlCol="0" anchor="ctr">
            <a:normAutofit/>
          </a:bodyPr>
          <a:lstStyle/>
          <a:p>
            <a:pPr algn="ctr"/>
            <a:r>
              <a:rPr lang="en-US" sz="7200" b="0" i="0" kern="1200" dirty="0">
                <a:solidFill>
                  <a:schemeClr val="tx2"/>
                </a:solidFill>
                <a:latin typeface="+mj-lt"/>
                <a:ea typeface="+mj-ea"/>
                <a:cs typeface="+mj-cs"/>
              </a:rPr>
              <a:t>La puissance de </a:t>
            </a:r>
            <a:r>
              <a:rPr lang="en-US" sz="7200" b="0" i="0" kern="1200" dirty="0" err="1">
                <a:solidFill>
                  <a:schemeClr val="tx2"/>
                </a:solidFill>
                <a:latin typeface="+mj-lt"/>
                <a:ea typeface="+mj-ea"/>
                <a:cs typeface="+mj-cs"/>
              </a:rPr>
              <a:t>l’unite</a:t>
            </a:r>
            <a:r>
              <a:rPr lang="en-US" sz="7200" b="0" i="0" kern="1200" dirty="0">
                <a:solidFill>
                  <a:schemeClr val="tx2"/>
                </a:solidFill>
                <a:latin typeface="+mj-lt"/>
                <a:ea typeface="+mj-ea"/>
                <a:cs typeface="+mj-cs"/>
              </a:rPr>
              <a:t>!</a:t>
            </a:r>
          </a:p>
        </p:txBody>
      </p:sp>
    </p:spTree>
    <p:extLst>
      <p:ext uri="{BB962C8B-B14F-4D97-AF65-F5344CB8AC3E}">
        <p14:creationId xmlns:p14="http://schemas.microsoft.com/office/powerpoint/2010/main" val="2835305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dirty="0">
                <a:solidFill>
                  <a:srgbClr val="002060"/>
                </a:solidFill>
              </a:rPr>
              <a:t>Discussion  / Q&amp;A</a:t>
            </a:r>
          </a:p>
        </p:txBody>
      </p:sp>
    </p:spTree>
    <p:extLst>
      <p:ext uri="{BB962C8B-B14F-4D97-AF65-F5344CB8AC3E}">
        <p14:creationId xmlns:p14="http://schemas.microsoft.com/office/powerpoint/2010/main" val="42784582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9012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b="1250"/>
          <a:stretch/>
        </p:blipFill>
        <p:spPr>
          <a:xfrm>
            <a:off x="952500" y="0"/>
            <a:ext cx="10287000" cy="6772275"/>
          </a:xfrm>
          <a:prstGeom prst="rect">
            <a:avLst/>
          </a:prstGeom>
        </p:spPr>
      </p:pic>
      <p:sp>
        <p:nvSpPr>
          <p:cNvPr id="2" name="ZoneTexte 1">
            <a:extLst>
              <a:ext uri="{FF2B5EF4-FFF2-40B4-BE49-F238E27FC236}">
                <a16:creationId xmlns:a16="http://schemas.microsoft.com/office/drawing/2014/main" id="{3A333530-21D5-0647-A68E-17F2C8BF3300}"/>
              </a:ext>
            </a:extLst>
          </p:cNvPr>
          <p:cNvSpPr txBox="1"/>
          <p:nvPr/>
        </p:nvSpPr>
        <p:spPr>
          <a:xfrm>
            <a:off x="4846321" y="6048103"/>
            <a:ext cx="2281394" cy="369332"/>
          </a:xfrm>
          <a:prstGeom prst="rect">
            <a:avLst/>
          </a:prstGeom>
          <a:solidFill>
            <a:schemeClr val="tx1"/>
          </a:solidFill>
        </p:spPr>
        <p:txBody>
          <a:bodyPr wrap="none" rtlCol="0">
            <a:spAutoFit/>
          </a:bodyPr>
          <a:lstStyle/>
          <a:p>
            <a:r>
              <a:rPr lang="fr-FR" b="1" dirty="0">
                <a:solidFill>
                  <a:srgbClr val="FF0000"/>
                </a:solidFill>
              </a:rPr>
              <a:t>Produit en vedette</a:t>
            </a:r>
          </a:p>
        </p:txBody>
      </p:sp>
    </p:spTree>
    <p:extLst>
      <p:ext uri="{BB962C8B-B14F-4D97-AF65-F5344CB8AC3E}">
        <p14:creationId xmlns:p14="http://schemas.microsoft.com/office/powerpoint/2010/main" val="909688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52CF15B-B62D-425C-826D-EDECC5BA3C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299DF8-AE9C-4FAD-9FFA-8EF6DD8EC6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988BDCF-FA66-4854-A037-4AC6C70E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1F93850-5858-485D-9D6E-DE000123DF47}"/>
              </a:ext>
            </a:extLst>
          </p:cNvPr>
          <p:cNvPicPr>
            <a:picLocks noChangeAspect="1"/>
          </p:cNvPicPr>
          <p:nvPr/>
        </p:nvPicPr>
        <p:blipFill>
          <a:blip r:embed="rId3"/>
          <a:stretch>
            <a:fillRect/>
          </a:stretch>
        </p:blipFill>
        <p:spPr>
          <a:xfrm>
            <a:off x="793535" y="789709"/>
            <a:ext cx="3166582" cy="2335354"/>
          </a:xfrm>
          <a:prstGeom prst="rect">
            <a:avLst/>
          </a:prstGeom>
        </p:spPr>
      </p:pic>
      <p:sp>
        <p:nvSpPr>
          <p:cNvPr id="15" name="Rectangle 14">
            <a:extLst>
              <a:ext uri="{FF2B5EF4-FFF2-40B4-BE49-F238E27FC236}">
                <a16:creationId xmlns:a16="http://schemas.microsoft.com/office/drawing/2014/main" id="{F54F5317-715A-4856-908F-8B232EB6D1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167A61DE-61AA-424E-8CD0-FF182B11649A}"/>
              </a:ext>
            </a:extLst>
          </p:cNvPr>
          <p:cNvPicPr>
            <a:picLocks noChangeAspect="1"/>
          </p:cNvPicPr>
          <p:nvPr/>
        </p:nvPicPr>
        <p:blipFill rotWithShape="1">
          <a:blip r:embed="rId4"/>
          <a:srcRect l="10134" t="29495" r="41987" b="10707"/>
          <a:stretch/>
        </p:blipFill>
        <p:spPr>
          <a:xfrm>
            <a:off x="4043344" y="1293188"/>
            <a:ext cx="7372801" cy="4921344"/>
          </a:xfrm>
          <a:prstGeom prst="rect">
            <a:avLst/>
          </a:prstGeom>
        </p:spPr>
      </p:pic>
      <p:sp>
        <p:nvSpPr>
          <p:cNvPr id="5" name="TextBox 4">
            <a:extLst>
              <a:ext uri="{FF2B5EF4-FFF2-40B4-BE49-F238E27FC236}">
                <a16:creationId xmlns:a16="http://schemas.microsoft.com/office/drawing/2014/main" id="{FB355974-7C4B-4FEE-90CD-A7A1AEB188AC}"/>
              </a:ext>
            </a:extLst>
          </p:cNvPr>
          <p:cNvSpPr txBox="1"/>
          <p:nvPr/>
        </p:nvSpPr>
        <p:spPr>
          <a:xfrm>
            <a:off x="696037" y="3830782"/>
            <a:ext cx="3180852" cy="369332"/>
          </a:xfrm>
          <a:prstGeom prst="rect">
            <a:avLst/>
          </a:prstGeom>
          <a:noFill/>
        </p:spPr>
        <p:txBody>
          <a:bodyPr wrap="square" rtlCol="0">
            <a:spAutoFit/>
          </a:bodyPr>
          <a:lstStyle/>
          <a:p>
            <a:pPr algn="ctr"/>
            <a:r>
              <a:rPr lang="en-NZ" b="1" dirty="0">
                <a:solidFill>
                  <a:srgbClr val="FF0000"/>
                </a:solidFill>
              </a:rPr>
              <a:t>Connecting People </a:t>
            </a:r>
            <a:endParaRPr lang="en-GB" b="1" dirty="0">
              <a:solidFill>
                <a:srgbClr val="FF0000"/>
              </a:solidFill>
            </a:endParaRPr>
          </a:p>
        </p:txBody>
      </p:sp>
      <p:sp>
        <p:nvSpPr>
          <p:cNvPr id="2" name="ZoneTexte 1">
            <a:extLst>
              <a:ext uri="{FF2B5EF4-FFF2-40B4-BE49-F238E27FC236}">
                <a16:creationId xmlns:a16="http://schemas.microsoft.com/office/drawing/2014/main" id="{F62D6F60-E406-E845-9766-5E82FBE91AF8}"/>
              </a:ext>
            </a:extLst>
          </p:cNvPr>
          <p:cNvSpPr txBox="1"/>
          <p:nvPr/>
        </p:nvSpPr>
        <p:spPr>
          <a:xfrm>
            <a:off x="935007" y="3830782"/>
            <a:ext cx="2957861" cy="369332"/>
          </a:xfrm>
          <a:prstGeom prst="rect">
            <a:avLst/>
          </a:prstGeom>
          <a:solidFill>
            <a:schemeClr val="tx1"/>
          </a:solidFill>
        </p:spPr>
        <p:txBody>
          <a:bodyPr wrap="none" rtlCol="0">
            <a:spAutoFit/>
          </a:bodyPr>
          <a:lstStyle/>
          <a:p>
            <a:r>
              <a:rPr lang="fr-FR" b="1" dirty="0">
                <a:solidFill>
                  <a:srgbClr val="FF0000"/>
                </a:solidFill>
              </a:rPr>
              <a:t>Connecter les personnes</a:t>
            </a:r>
          </a:p>
        </p:txBody>
      </p:sp>
    </p:spTree>
    <p:extLst>
      <p:ext uri="{BB962C8B-B14F-4D97-AF65-F5344CB8AC3E}">
        <p14:creationId xmlns:p14="http://schemas.microsoft.com/office/powerpoint/2010/main" val="1098261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823C83-C730-4700-BD07-F6A7EF429875}"/>
              </a:ext>
            </a:extLst>
          </p:cNvPr>
          <p:cNvPicPr>
            <a:picLocks noChangeAspect="1"/>
          </p:cNvPicPr>
          <p:nvPr/>
        </p:nvPicPr>
        <p:blipFill rotWithShape="1">
          <a:blip r:embed="rId2"/>
          <a:srcRect t="11414" b="4142"/>
          <a:stretch/>
        </p:blipFill>
        <p:spPr>
          <a:xfrm>
            <a:off x="257266" y="142009"/>
            <a:ext cx="11677468" cy="6573982"/>
          </a:xfrm>
          <a:prstGeom prst="rect">
            <a:avLst/>
          </a:prstGeom>
        </p:spPr>
      </p:pic>
      <p:sp>
        <p:nvSpPr>
          <p:cNvPr id="3" name="ZoneTexte 2">
            <a:extLst>
              <a:ext uri="{FF2B5EF4-FFF2-40B4-BE49-F238E27FC236}">
                <a16:creationId xmlns:a16="http://schemas.microsoft.com/office/drawing/2014/main" id="{AA223F4E-9323-274F-B6C6-8F7BC634CD98}"/>
              </a:ext>
            </a:extLst>
          </p:cNvPr>
          <p:cNvSpPr txBox="1"/>
          <p:nvPr/>
        </p:nvSpPr>
        <p:spPr>
          <a:xfrm>
            <a:off x="992778" y="2474893"/>
            <a:ext cx="5103222" cy="954107"/>
          </a:xfrm>
          <a:prstGeom prst="rect">
            <a:avLst/>
          </a:prstGeom>
          <a:solidFill>
            <a:schemeClr val="tx1"/>
          </a:solidFill>
        </p:spPr>
        <p:txBody>
          <a:bodyPr wrap="square" rtlCol="0">
            <a:spAutoFit/>
          </a:bodyPr>
          <a:lstStyle/>
          <a:p>
            <a:r>
              <a:rPr lang="fr-FR" sz="2800" b="1" dirty="0">
                <a:solidFill>
                  <a:schemeClr val="bg1"/>
                </a:solidFill>
              </a:rPr>
              <a:t>Nous créons la technologie pour connecter le monde</a:t>
            </a:r>
          </a:p>
        </p:txBody>
      </p:sp>
    </p:spTree>
    <p:extLst>
      <p:ext uri="{BB962C8B-B14F-4D97-AF65-F5344CB8AC3E}">
        <p14:creationId xmlns:p14="http://schemas.microsoft.com/office/powerpoint/2010/main" val="215452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4801" y="1276352"/>
            <a:ext cx="7999315" cy="2323374"/>
          </a:xfrm>
        </p:spPr>
        <p:txBody>
          <a:bodyPr/>
          <a:lstStyle/>
          <a:p>
            <a:pPr algn="ctr"/>
            <a:r>
              <a:rPr lang="fr-FR" sz="2800" i="1" dirty="0"/>
              <a:t>8 Le maître loua l'économe infidèle de ce qu'il avait agi prudemment. Car les enfants de ce siècle sont plus prudents à l'égard de leurs semblables que ne le sont les enfants de lumière.</a:t>
            </a:r>
            <a:endParaRPr lang="en-NZ" sz="2800" i="1" dirty="0"/>
          </a:p>
        </p:txBody>
      </p:sp>
      <p:sp>
        <p:nvSpPr>
          <p:cNvPr id="3" name="Text Placeholder 2"/>
          <p:cNvSpPr>
            <a:spLocks noGrp="1"/>
          </p:cNvSpPr>
          <p:nvPr>
            <p:ph type="body" sz="half" idx="2"/>
          </p:nvPr>
        </p:nvSpPr>
        <p:spPr/>
        <p:txBody>
          <a:bodyPr/>
          <a:lstStyle/>
          <a:p>
            <a:endParaRPr lang="en-NZ"/>
          </a:p>
        </p:txBody>
      </p:sp>
      <p:sp>
        <p:nvSpPr>
          <p:cNvPr id="4" name="Text Placeholder 3"/>
          <p:cNvSpPr>
            <a:spLocks noGrp="1"/>
          </p:cNvSpPr>
          <p:nvPr>
            <p:ph type="body" sz="half" idx="14"/>
          </p:nvPr>
        </p:nvSpPr>
        <p:spPr/>
        <p:txBody>
          <a:bodyPr>
            <a:noAutofit/>
          </a:bodyPr>
          <a:lstStyle/>
          <a:p>
            <a:pPr algn="r"/>
            <a:r>
              <a:rPr lang="en-NZ" sz="2400" b="1" dirty="0">
                <a:effectLst>
                  <a:outerShdw blurRad="38100" dist="38100" dir="2700000" algn="tl">
                    <a:srgbClr val="000000">
                      <a:alpha val="43137"/>
                    </a:srgbClr>
                  </a:outerShdw>
                </a:effectLst>
              </a:rPr>
              <a:t>Luc 16:8</a:t>
            </a:r>
          </a:p>
        </p:txBody>
      </p:sp>
    </p:spTree>
    <p:extLst>
      <p:ext uri="{BB962C8B-B14F-4D97-AF65-F5344CB8AC3E}">
        <p14:creationId xmlns:p14="http://schemas.microsoft.com/office/powerpoint/2010/main" val="3536014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4801" y="1276352"/>
            <a:ext cx="7999315" cy="2323374"/>
          </a:xfrm>
        </p:spPr>
        <p:txBody>
          <a:bodyPr/>
          <a:lstStyle/>
          <a:p>
            <a:pPr algn="ctr"/>
            <a:r>
              <a:rPr lang="fr-FR" sz="2400" i="1" dirty="0"/>
              <a:t>13 L'Éternel fera de toi la tête et non la queue, tu seras toujours en haut et tu ne seras jamais en bas, lorsque tu obéiras aux commandements de l'Éternel, ton Dieu, que je te prescris aujourd'hui, lorsque tu les observeras et les mettras en pratique…</a:t>
            </a:r>
            <a:endParaRPr lang="en-NZ" sz="2400" i="1" dirty="0"/>
          </a:p>
        </p:txBody>
      </p:sp>
      <p:sp>
        <p:nvSpPr>
          <p:cNvPr id="3" name="Text Placeholder 2"/>
          <p:cNvSpPr>
            <a:spLocks noGrp="1"/>
          </p:cNvSpPr>
          <p:nvPr>
            <p:ph type="body" sz="half" idx="2"/>
          </p:nvPr>
        </p:nvSpPr>
        <p:spPr/>
        <p:txBody>
          <a:bodyPr/>
          <a:lstStyle/>
          <a:p>
            <a:endParaRPr lang="en-NZ"/>
          </a:p>
        </p:txBody>
      </p:sp>
      <p:sp>
        <p:nvSpPr>
          <p:cNvPr id="4" name="Text Placeholder 3"/>
          <p:cNvSpPr>
            <a:spLocks noGrp="1"/>
          </p:cNvSpPr>
          <p:nvPr>
            <p:ph type="body" sz="half" idx="14"/>
          </p:nvPr>
        </p:nvSpPr>
        <p:spPr/>
        <p:txBody>
          <a:bodyPr>
            <a:noAutofit/>
          </a:bodyPr>
          <a:lstStyle/>
          <a:p>
            <a:pPr algn="r"/>
            <a:r>
              <a:rPr lang="en-NZ" sz="2400" b="1" dirty="0" err="1">
                <a:effectLst>
                  <a:outerShdw blurRad="38100" dist="38100" dir="2700000" algn="tl">
                    <a:srgbClr val="000000">
                      <a:alpha val="43137"/>
                    </a:srgbClr>
                  </a:outerShdw>
                </a:effectLst>
              </a:rPr>
              <a:t>Deutéronome</a:t>
            </a:r>
            <a:r>
              <a:rPr lang="en-NZ" sz="2400" b="1" dirty="0">
                <a:effectLst>
                  <a:outerShdw blurRad="38100" dist="38100" dir="2700000" algn="tl">
                    <a:srgbClr val="000000">
                      <a:alpha val="43137"/>
                    </a:srgbClr>
                  </a:outerShdw>
                </a:effectLst>
              </a:rPr>
              <a:t> 28:13NIV</a:t>
            </a:r>
          </a:p>
        </p:txBody>
      </p:sp>
    </p:spTree>
    <p:extLst>
      <p:ext uri="{BB962C8B-B14F-4D97-AF65-F5344CB8AC3E}">
        <p14:creationId xmlns:p14="http://schemas.microsoft.com/office/powerpoint/2010/main" val="4211454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01013" y="8709"/>
            <a:ext cx="9160024" cy="6858000"/>
          </a:xfrm>
          <a:prstGeom prst="rect">
            <a:avLst/>
          </a:prstGeom>
        </p:spPr>
      </p:pic>
      <p:sp>
        <p:nvSpPr>
          <p:cNvPr id="3" name="ZoneTexte 2"/>
          <p:cNvSpPr txBox="1"/>
          <p:nvPr/>
        </p:nvSpPr>
        <p:spPr>
          <a:xfrm>
            <a:off x="3114675" y="323850"/>
            <a:ext cx="3379451"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fr-FR" b="1" spc="50" dirty="0">
                <a:ln w="0"/>
                <a:solidFill>
                  <a:schemeClr val="bg2"/>
                </a:solidFill>
                <a:effectLst>
                  <a:innerShdw blurRad="63500" dist="50800" dir="13500000">
                    <a:srgbClr val="000000">
                      <a:alpha val="50000"/>
                    </a:srgbClr>
                  </a:innerShdw>
                </a:effectLst>
              </a:rPr>
              <a:t> MONDE : GAINS ET PERTES  </a:t>
            </a:r>
          </a:p>
        </p:txBody>
      </p:sp>
      <p:sp>
        <p:nvSpPr>
          <p:cNvPr id="4" name="ZoneTexte 3"/>
          <p:cNvSpPr txBox="1"/>
          <p:nvPr/>
        </p:nvSpPr>
        <p:spPr>
          <a:xfrm>
            <a:off x="2381250" y="1183302"/>
            <a:ext cx="3971925" cy="52322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fr-FR" sz="1400" b="1" dirty="0">
                <a:solidFill>
                  <a:schemeClr val="bg1"/>
                </a:solidFill>
              </a:rPr>
              <a:t>Pertes</a:t>
            </a:r>
            <a:r>
              <a:rPr lang="fr-FR" sz="1400" dirty="0">
                <a:solidFill>
                  <a:schemeClr val="bg1"/>
                </a:solidFill>
              </a:rPr>
              <a:t> </a:t>
            </a:r>
          </a:p>
          <a:p>
            <a:r>
              <a:rPr lang="fr-FR" sz="1400" dirty="0">
                <a:solidFill>
                  <a:schemeClr val="bg1"/>
                </a:solidFill>
              </a:rPr>
              <a:t>(</a:t>
            </a:r>
            <a:r>
              <a:rPr lang="fr-FR" sz="1400" dirty="0" err="1">
                <a:solidFill>
                  <a:schemeClr val="bg1"/>
                </a:solidFill>
              </a:rPr>
              <a:t>quittés+perdus+effectifs</a:t>
            </a:r>
            <a:r>
              <a:rPr lang="fr-FR" sz="1400" dirty="0">
                <a:solidFill>
                  <a:schemeClr val="bg1"/>
                </a:solidFill>
              </a:rPr>
              <a:t> difficiles à évaluer)</a:t>
            </a:r>
          </a:p>
        </p:txBody>
      </p:sp>
      <p:sp>
        <p:nvSpPr>
          <p:cNvPr id="5" name="ZoneTexte 4"/>
          <p:cNvSpPr txBox="1"/>
          <p:nvPr/>
        </p:nvSpPr>
        <p:spPr>
          <a:xfrm>
            <a:off x="2381250" y="1981200"/>
            <a:ext cx="3764172" cy="307777"/>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fr-FR" sz="1400" b="1" dirty="0">
                <a:solidFill>
                  <a:schemeClr val="bg1"/>
                </a:solidFill>
              </a:rPr>
              <a:t>Gains </a:t>
            </a:r>
            <a:r>
              <a:rPr lang="fr-FR" sz="1400" dirty="0">
                <a:solidFill>
                  <a:schemeClr val="bg1"/>
                </a:solidFill>
              </a:rPr>
              <a:t> (</a:t>
            </a:r>
            <a:r>
              <a:rPr lang="fr-FR" sz="1400" dirty="0" err="1">
                <a:solidFill>
                  <a:schemeClr val="bg1"/>
                </a:solidFill>
              </a:rPr>
              <a:t>baptême+profession</a:t>
            </a:r>
            <a:r>
              <a:rPr lang="fr-FR" sz="1400" dirty="0">
                <a:solidFill>
                  <a:schemeClr val="bg1"/>
                </a:solidFill>
              </a:rPr>
              <a:t> de foi)          </a:t>
            </a:r>
          </a:p>
        </p:txBody>
      </p:sp>
    </p:spTree>
    <p:extLst>
      <p:ext uri="{BB962C8B-B14F-4D97-AF65-F5344CB8AC3E}">
        <p14:creationId xmlns:p14="http://schemas.microsoft.com/office/powerpoint/2010/main" val="39827383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1_Io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553</TotalTime>
  <Words>980</Words>
  <Application>Microsoft Office PowerPoint</Application>
  <PresentationFormat>Widescreen</PresentationFormat>
  <Paragraphs>128</Paragraphs>
  <Slides>32</Slides>
  <Notes>5</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32</vt:i4>
      </vt:variant>
    </vt:vector>
  </HeadingPairs>
  <TitlesOfParts>
    <vt:vector size="42" baseType="lpstr">
      <vt:lpstr>Arial</vt:lpstr>
      <vt:lpstr>Calibri</vt:lpstr>
      <vt:lpstr>Calibri Light</vt:lpstr>
      <vt:lpstr>Century Gothic</vt:lpstr>
      <vt:lpstr>Wingdings 3</vt:lpstr>
      <vt:lpstr>Ion</vt:lpstr>
      <vt:lpstr>1_Ion</vt:lpstr>
      <vt:lpstr>Office Theme</vt:lpstr>
      <vt:lpstr>1_Office Theme</vt:lpstr>
      <vt:lpstr>3_Office Theme</vt:lpstr>
      <vt:lpstr>Re-Visioning</vt:lpstr>
      <vt:lpstr>PowerPoint Presentation</vt:lpstr>
      <vt:lpstr>PowerPoint Presentation</vt:lpstr>
      <vt:lpstr>PowerPoint Presentation</vt:lpstr>
      <vt:lpstr>PowerPoint Presentation</vt:lpstr>
      <vt:lpstr>PowerPoint Presentation</vt:lpstr>
      <vt:lpstr>8 Le maître loua l'économe infidèle de ce qu'il avait agi prudemment. Car les enfants de ce siècle sont plus prudents à l'égard de leurs semblables que ne le sont les enfants de lumière.</vt:lpstr>
      <vt:lpstr>13 L'Éternel fera de toi la tête et non la queue, tu seras toujours en haut et tu ne seras jamais en bas, lorsque tu obéiras aux commandements de l'Éternel, ton Dieu, que je te prescris aujourd'hui, lorsque tu les observeras et les mettras en pratique…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 découvrir personnellement, et d’être transformé par la présence de Jésus.</vt:lpstr>
      <vt:lpstr>PowerPoint Presentation</vt:lpstr>
      <vt:lpstr>De choisir un mode de vie inspiré par Jésus qui transforme nos relations. Jean 13;35; Jean 10:10; Apocalypse 3:20; Deutéronome 30:19:</vt:lpstr>
      <vt:lpstr>PowerPoint Presentation</vt:lpstr>
      <vt:lpstr>De se vouer inconditionnellement à la volonté de Jésus pour ma vie et Mon Eglise dans tout ce que je suis, je fais et ce que j’ai.</vt:lpstr>
      <vt:lpstr>PowerPoint Presentation</vt:lpstr>
      <vt:lpstr>De s’engager activement avec les non-chrétiens afin qu’ils découvrent personnellement, et soient transformés par la présence de Jésus.</vt:lpstr>
      <vt:lpstr>PowerPoint Presentation</vt:lpstr>
      <vt:lpstr>PowerPoint Presentation</vt:lpstr>
      <vt:lpstr>À la fin de 2019, 80% des églises de New Cal ont clairement défini leur parcours de disciple.</vt:lpstr>
      <vt:lpstr>19 Je vous dis encore que, si deux d'entre vous s'accordent sur la terre pour demander une chose quelconque, elle leur sera accordée par mon Père qui est dans les cieux.</vt:lpstr>
      <vt:lpstr>La puissance de l’unite!</vt:lpstr>
      <vt:lpstr>Discussion  / Q&amp;A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integration &amp; transformation</dc:title>
  <dc:creator>Victor Kulakov</dc:creator>
  <cp:lastModifiedBy>Victor Kulakov</cp:lastModifiedBy>
  <cp:revision>17</cp:revision>
  <dcterms:created xsi:type="dcterms:W3CDTF">2019-07-07T07:18:56Z</dcterms:created>
  <dcterms:modified xsi:type="dcterms:W3CDTF">2019-07-17T05:52:44Z</dcterms:modified>
</cp:coreProperties>
</file>