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25"/>
  </p:notesMasterIdLst>
  <p:sldIdLst>
    <p:sldId id="299" r:id="rId4"/>
    <p:sldId id="258" r:id="rId5"/>
    <p:sldId id="259" r:id="rId6"/>
    <p:sldId id="304" r:id="rId7"/>
    <p:sldId id="261" r:id="rId8"/>
    <p:sldId id="274" r:id="rId9"/>
    <p:sldId id="293" r:id="rId10"/>
    <p:sldId id="275" r:id="rId11"/>
    <p:sldId id="277" r:id="rId12"/>
    <p:sldId id="295" r:id="rId13"/>
    <p:sldId id="294" r:id="rId14"/>
    <p:sldId id="282" r:id="rId15"/>
    <p:sldId id="303" r:id="rId16"/>
    <p:sldId id="283" r:id="rId17"/>
    <p:sldId id="284" r:id="rId18"/>
    <p:sldId id="290" r:id="rId19"/>
    <p:sldId id="298" r:id="rId20"/>
    <p:sldId id="300" r:id="rId21"/>
    <p:sldId id="291" r:id="rId22"/>
    <p:sldId id="292" r:id="rId23"/>
    <p:sldId id="30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285" autoAdjust="0"/>
  </p:normalViewPr>
  <p:slideViewPr>
    <p:cSldViewPr snapToGrid="0">
      <p:cViewPr varScale="1">
        <p:scale>
          <a:sx n="77" d="100"/>
          <a:sy n="77" d="100"/>
        </p:scale>
        <p:origin x="4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image" Target="../media/image7.jpg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image" Target="../media/image7.jpg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image" Target="../media/image14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image" Target="../media/image14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image" Target="../media/image7.jpg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9.jpeg"/><Relationship Id="rId2" Type="http://schemas.openxmlformats.org/officeDocument/2006/relationships/image" Target="../media/image11.jpg"/><Relationship Id="rId1" Type="http://schemas.openxmlformats.org/officeDocument/2006/relationships/image" Target="../media/image7.jpg"/><Relationship Id="rId6" Type="http://schemas.openxmlformats.org/officeDocument/2006/relationships/image" Target="../media/image10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9.jpeg"/><Relationship Id="rId2" Type="http://schemas.openxmlformats.org/officeDocument/2006/relationships/image" Target="../media/image11.jpg"/><Relationship Id="rId1" Type="http://schemas.openxmlformats.org/officeDocument/2006/relationships/image" Target="../media/image7.jpg"/><Relationship Id="rId6" Type="http://schemas.openxmlformats.org/officeDocument/2006/relationships/image" Target="../media/image10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B80385-0930-4FFE-9C78-FD3939AD8184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2AE4805D-53E9-4A96-8465-FC1F897238DC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5DC523-4125-4569-9106-CA037C3BE30E}" type="parTrans" cxnId="{36C7E2C6-C807-41AD-9872-262021CA2908}">
      <dgm:prSet/>
      <dgm:spPr/>
      <dgm:t>
        <a:bodyPr/>
        <a:lstStyle/>
        <a:p>
          <a:endParaRPr lang="en-NZ"/>
        </a:p>
      </dgm:t>
    </dgm:pt>
    <dgm:pt modelId="{1391D4EA-F8F3-4D21-9786-85DEAFF4C7E7}" type="sibTrans" cxnId="{36C7E2C6-C807-41AD-9872-262021CA290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C5F1C428-ED4F-49A8-874A-465D23BE38EF}">
      <dgm:prSet phldrT="[Text]"/>
      <dgm:spPr/>
      <dgm:t>
        <a:bodyPr/>
        <a:lstStyle/>
        <a:p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</a:t>
          </a:r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ère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B7F48E-E004-4EED-86F2-5AD6B3478A84}" type="parTrans" cxnId="{F82BD74C-3918-4CA5-BBFF-22BF85B54F9C}">
      <dgm:prSet/>
      <dgm:spPr/>
      <dgm:t>
        <a:bodyPr/>
        <a:lstStyle/>
        <a:p>
          <a:endParaRPr lang="en-NZ"/>
        </a:p>
      </dgm:t>
    </dgm:pt>
    <dgm:pt modelId="{6042D7AF-C1FD-47F6-BD99-379F8D21263D}" type="sibTrans" cxnId="{F82BD74C-3918-4CA5-BBFF-22BF85B54F9C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DF104939-D80E-496D-89E6-7491A17A8265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Etudes </a:t>
          </a:r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Biblique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29F990-588C-4783-81B4-E45EDE9B22E1}" type="parTrans" cxnId="{1BB5AB31-F03F-4A71-B8A0-FD1F7B92A731}">
      <dgm:prSet/>
      <dgm:spPr/>
      <dgm:t>
        <a:bodyPr/>
        <a:lstStyle/>
        <a:p>
          <a:endParaRPr lang="en-NZ"/>
        </a:p>
      </dgm:t>
    </dgm:pt>
    <dgm:pt modelId="{86B33D14-3835-4001-B2DB-749D8A115EEC}" type="sibTrans" cxnId="{1BB5AB31-F03F-4A71-B8A0-FD1F7B92A731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  <dgm:t>
        <a:bodyPr/>
        <a:lstStyle/>
        <a:p>
          <a:endParaRPr lang="en-NZ"/>
        </a:p>
      </dgm:t>
    </dgm:pt>
    <dgm:pt modelId="{144CCCCC-3F2C-498A-8236-F1099BF95962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Adoration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1ECA0A-EDB8-4A7A-AE0E-6DC7CA0A3945}" type="parTrans" cxnId="{BFB20678-51A8-4C95-8268-22D60CE295E5}">
      <dgm:prSet/>
      <dgm:spPr/>
      <dgm:t>
        <a:bodyPr/>
        <a:lstStyle/>
        <a:p>
          <a:endParaRPr lang="en-NZ"/>
        </a:p>
      </dgm:t>
    </dgm:pt>
    <dgm:pt modelId="{A64E27D1-3E7C-4E80-B587-97AEF9C7FE7B}" type="sibTrans" cxnId="{BFB20678-51A8-4C95-8268-22D60CE295E5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5A14E077-BF0F-4BC0-9633-3AD6CF8415C5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Dons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BB40AC-40F5-45F9-A17C-7FD0459BE657}" type="parTrans" cxnId="{166B6E89-76EE-4D23-9DDF-F503C9AA0028}">
      <dgm:prSet/>
      <dgm:spPr/>
      <dgm:t>
        <a:bodyPr/>
        <a:lstStyle/>
        <a:p>
          <a:endParaRPr lang="en-NZ"/>
        </a:p>
      </dgm:t>
    </dgm:pt>
    <dgm:pt modelId="{51C91FF2-A8BE-4C2B-9752-A3C2C8F2A11C}" type="sibTrans" cxnId="{166B6E89-76EE-4D23-9DDF-F503C9AA0028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n-NZ"/>
        </a:p>
      </dgm:t>
    </dgm:pt>
    <dgm:pt modelId="{EF61E356-9847-4C4A-B744-CD96A0DF80A6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Service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209BC8-B7E4-43DF-80D5-1E8B35D01F9C}" type="parTrans" cxnId="{4FFD01E3-6769-4C3A-9BB8-517AECF162BD}">
      <dgm:prSet/>
      <dgm:spPr/>
      <dgm:t>
        <a:bodyPr/>
        <a:lstStyle/>
        <a:p>
          <a:endParaRPr lang="en-NZ"/>
        </a:p>
      </dgm:t>
    </dgm:pt>
    <dgm:pt modelId="{E0BC264B-EEB8-488F-83A2-B54AE4319E05}" type="sibTrans" cxnId="{4FFD01E3-6769-4C3A-9BB8-517AECF162BD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NZ"/>
        </a:p>
      </dgm:t>
    </dgm:pt>
    <dgm:pt modelId="{2A9A9BBC-95EA-47ED-9642-99A55E0258C6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A1105-561B-4666-8DBC-1A734350A90F}" type="parTrans" cxnId="{B59F8C45-0491-4FC4-BB3C-B4C245870A26}">
      <dgm:prSet/>
      <dgm:spPr/>
      <dgm:t>
        <a:bodyPr/>
        <a:lstStyle/>
        <a:p>
          <a:endParaRPr lang="en-NZ"/>
        </a:p>
      </dgm:t>
    </dgm:pt>
    <dgm:pt modelId="{67BD047D-866C-47C0-B97B-67C182FFBA43}" type="sibTrans" cxnId="{B59F8C45-0491-4FC4-BB3C-B4C245870A26}">
      <dgm:prSet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FD4A568E-4C39-4682-8742-E4ECD07470DC}" type="pres">
      <dgm:prSet presAssocID="{97B80385-0930-4FFE-9C78-FD3939AD8184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NZ"/>
        </a:p>
      </dgm:t>
    </dgm:pt>
    <dgm:pt modelId="{92EF517E-D1B5-4DA0-ACCB-783DE341E61B}" type="pres">
      <dgm:prSet presAssocID="{2AE4805D-53E9-4A96-8465-FC1F897238DC}" presName="text1" presStyleCnt="0"/>
      <dgm:spPr/>
    </dgm:pt>
    <dgm:pt modelId="{3B61C828-D3D7-4A4B-824D-52F3B7A3A607}" type="pres">
      <dgm:prSet presAssocID="{2AE4805D-53E9-4A96-8465-FC1F897238DC}" presName="textRepeatNode" presStyleLbl="align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A65F246-7159-4575-ACBE-3CFAFEF35080}" type="pres">
      <dgm:prSet presAssocID="{2AE4805D-53E9-4A96-8465-FC1F897238DC}" presName="textaccent1" presStyleCnt="0"/>
      <dgm:spPr/>
    </dgm:pt>
    <dgm:pt modelId="{3F952CF6-182F-4622-9FC7-1219EE3455F6}" type="pres">
      <dgm:prSet presAssocID="{2AE4805D-53E9-4A96-8465-FC1F897238DC}" presName="accentRepeatNode" presStyleLbl="solidAlignAcc1" presStyleIdx="0" presStyleCnt="14"/>
      <dgm:spPr/>
    </dgm:pt>
    <dgm:pt modelId="{EAE7A264-AA04-4C2D-A237-651A1D46F618}" type="pres">
      <dgm:prSet presAssocID="{1391D4EA-F8F3-4D21-9786-85DEAFF4C7E7}" presName="image1" presStyleCnt="0"/>
      <dgm:spPr/>
    </dgm:pt>
    <dgm:pt modelId="{4963E9FE-DE82-4202-AA8B-71BB1731B272}" type="pres">
      <dgm:prSet presAssocID="{1391D4EA-F8F3-4D21-9786-85DEAFF4C7E7}" presName="imageRepeatNode" presStyleLbl="alignAcc1" presStyleIdx="0" presStyleCnt="7"/>
      <dgm:spPr/>
      <dgm:t>
        <a:bodyPr/>
        <a:lstStyle/>
        <a:p>
          <a:endParaRPr lang="en-NZ"/>
        </a:p>
      </dgm:t>
    </dgm:pt>
    <dgm:pt modelId="{EF09C250-43AC-4241-8DE2-E2EF0FA3E330}" type="pres">
      <dgm:prSet presAssocID="{1391D4EA-F8F3-4D21-9786-85DEAFF4C7E7}" presName="imageaccent1" presStyleCnt="0"/>
      <dgm:spPr/>
    </dgm:pt>
    <dgm:pt modelId="{D7E2A55B-AE6C-4727-A762-C4716B873C75}" type="pres">
      <dgm:prSet presAssocID="{1391D4EA-F8F3-4D21-9786-85DEAFF4C7E7}" presName="accentRepeatNode" presStyleLbl="solidAlignAcc1" presStyleIdx="1" presStyleCnt="14"/>
      <dgm:spPr/>
    </dgm:pt>
    <dgm:pt modelId="{3B947F53-98C1-4505-BE49-CE713176352D}" type="pres">
      <dgm:prSet presAssocID="{5A14E077-BF0F-4BC0-9633-3AD6CF8415C5}" presName="text2" presStyleCnt="0"/>
      <dgm:spPr/>
    </dgm:pt>
    <dgm:pt modelId="{7A86D42D-42C4-4B3C-966C-C14137E1A620}" type="pres">
      <dgm:prSet presAssocID="{5A14E077-BF0F-4BC0-9633-3AD6CF8415C5}" presName="textRepeatNode" presStyleLbl="align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D12D12D7-0437-4E97-99E5-C1A1330C9196}" type="pres">
      <dgm:prSet presAssocID="{5A14E077-BF0F-4BC0-9633-3AD6CF8415C5}" presName="textaccent2" presStyleCnt="0"/>
      <dgm:spPr/>
    </dgm:pt>
    <dgm:pt modelId="{5A151EA2-9558-4FE9-BB51-7F09B0D4C036}" type="pres">
      <dgm:prSet presAssocID="{5A14E077-BF0F-4BC0-9633-3AD6CF8415C5}" presName="accentRepeatNode" presStyleLbl="solidAlignAcc1" presStyleIdx="2" presStyleCnt="14"/>
      <dgm:spPr/>
    </dgm:pt>
    <dgm:pt modelId="{7CD39EA6-0E0A-4F5F-8489-D76DB80B3A80}" type="pres">
      <dgm:prSet presAssocID="{51C91FF2-A8BE-4C2B-9752-A3C2C8F2A11C}" presName="image2" presStyleCnt="0"/>
      <dgm:spPr/>
    </dgm:pt>
    <dgm:pt modelId="{9C750467-0117-45E6-8E5A-149E8FFDC321}" type="pres">
      <dgm:prSet presAssocID="{51C91FF2-A8BE-4C2B-9752-A3C2C8F2A11C}" presName="imageRepeatNode" presStyleLbl="alignAcc1" presStyleIdx="1" presStyleCnt="7"/>
      <dgm:spPr/>
      <dgm:t>
        <a:bodyPr/>
        <a:lstStyle/>
        <a:p>
          <a:endParaRPr lang="en-NZ"/>
        </a:p>
      </dgm:t>
    </dgm:pt>
    <dgm:pt modelId="{81DFDB42-960F-4454-AA99-DBD10875DA16}" type="pres">
      <dgm:prSet presAssocID="{51C91FF2-A8BE-4C2B-9752-A3C2C8F2A11C}" presName="imageaccent2" presStyleCnt="0"/>
      <dgm:spPr/>
    </dgm:pt>
    <dgm:pt modelId="{F6F5F062-B5B7-484C-B262-355D92218001}" type="pres">
      <dgm:prSet presAssocID="{51C91FF2-A8BE-4C2B-9752-A3C2C8F2A11C}" presName="accentRepeatNode" presStyleLbl="solidAlignAcc1" presStyleIdx="3" presStyleCnt="14"/>
      <dgm:spPr/>
    </dgm:pt>
    <dgm:pt modelId="{C9AB3AC5-CFB5-4029-BA5F-69577B45E1AD}" type="pres">
      <dgm:prSet presAssocID="{C5F1C428-ED4F-49A8-874A-465D23BE38EF}" presName="text3" presStyleCnt="0"/>
      <dgm:spPr/>
    </dgm:pt>
    <dgm:pt modelId="{A80A83AB-5D31-45C1-882B-D4E18D180EFD}" type="pres">
      <dgm:prSet presAssocID="{C5F1C428-ED4F-49A8-874A-465D23BE38EF}" presName="textRepeatNode" presStyleLbl="align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6C55B4E5-680F-4930-B717-2D36387E5F4C}" type="pres">
      <dgm:prSet presAssocID="{C5F1C428-ED4F-49A8-874A-465D23BE38EF}" presName="textaccent3" presStyleCnt="0"/>
      <dgm:spPr/>
    </dgm:pt>
    <dgm:pt modelId="{789EDF0B-C4CE-4A55-AE67-267D7C5BB605}" type="pres">
      <dgm:prSet presAssocID="{C5F1C428-ED4F-49A8-874A-465D23BE38EF}" presName="accentRepeatNode" presStyleLbl="solidAlignAcc1" presStyleIdx="4" presStyleCnt="14"/>
      <dgm:spPr/>
    </dgm:pt>
    <dgm:pt modelId="{6D3B2031-37C1-4C8C-A775-25C64F56A1EF}" type="pres">
      <dgm:prSet presAssocID="{6042D7AF-C1FD-47F6-BD99-379F8D21263D}" presName="image3" presStyleCnt="0"/>
      <dgm:spPr/>
    </dgm:pt>
    <dgm:pt modelId="{08A2DBEA-41A3-4DCD-8E7D-3A4481B924C9}" type="pres">
      <dgm:prSet presAssocID="{6042D7AF-C1FD-47F6-BD99-379F8D21263D}" presName="imageRepeatNode" presStyleLbl="alignAcc1" presStyleIdx="2" presStyleCnt="7"/>
      <dgm:spPr/>
      <dgm:t>
        <a:bodyPr/>
        <a:lstStyle/>
        <a:p>
          <a:endParaRPr lang="en-NZ"/>
        </a:p>
      </dgm:t>
    </dgm:pt>
    <dgm:pt modelId="{D93AA75B-3F5E-45DD-99B8-79E8EC4963B0}" type="pres">
      <dgm:prSet presAssocID="{6042D7AF-C1FD-47F6-BD99-379F8D21263D}" presName="imageaccent3" presStyleCnt="0"/>
      <dgm:spPr/>
    </dgm:pt>
    <dgm:pt modelId="{5E0F5DE9-6E64-4506-8ED5-6C029CACE5C4}" type="pres">
      <dgm:prSet presAssocID="{6042D7AF-C1FD-47F6-BD99-379F8D21263D}" presName="accentRepeatNode" presStyleLbl="solidAlignAcc1" presStyleIdx="5" presStyleCnt="14"/>
      <dgm:spPr/>
    </dgm:pt>
    <dgm:pt modelId="{3C803B1F-29B5-4C09-8CF2-A5B208C3B5EE}" type="pres">
      <dgm:prSet presAssocID="{EF61E356-9847-4C4A-B744-CD96A0DF80A6}" presName="text4" presStyleCnt="0"/>
      <dgm:spPr/>
    </dgm:pt>
    <dgm:pt modelId="{6A996614-4E65-45B6-86D7-ECD6C78C66CC}" type="pres">
      <dgm:prSet presAssocID="{EF61E356-9847-4C4A-B744-CD96A0DF80A6}" presName="textRepeatNode" presStyleLbl="align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63134FE-57BF-435C-8AA9-10005390DA65}" type="pres">
      <dgm:prSet presAssocID="{EF61E356-9847-4C4A-B744-CD96A0DF80A6}" presName="textaccent4" presStyleCnt="0"/>
      <dgm:spPr/>
    </dgm:pt>
    <dgm:pt modelId="{5073A4F1-3A27-4397-94A4-39308E973BC2}" type="pres">
      <dgm:prSet presAssocID="{EF61E356-9847-4C4A-B744-CD96A0DF80A6}" presName="accentRepeatNode" presStyleLbl="solidAlignAcc1" presStyleIdx="6" presStyleCnt="14"/>
      <dgm:spPr/>
    </dgm:pt>
    <dgm:pt modelId="{2CAA2FAE-7B09-4939-A9BE-BD018E55E6AE}" type="pres">
      <dgm:prSet presAssocID="{E0BC264B-EEB8-488F-83A2-B54AE4319E05}" presName="image4" presStyleCnt="0"/>
      <dgm:spPr/>
    </dgm:pt>
    <dgm:pt modelId="{280D9D87-6CD7-410C-8DDE-89066A612140}" type="pres">
      <dgm:prSet presAssocID="{E0BC264B-EEB8-488F-83A2-B54AE4319E05}" presName="imageRepeatNode" presStyleLbl="alignAcc1" presStyleIdx="3" presStyleCnt="7"/>
      <dgm:spPr/>
      <dgm:t>
        <a:bodyPr/>
        <a:lstStyle/>
        <a:p>
          <a:endParaRPr lang="en-NZ"/>
        </a:p>
      </dgm:t>
    </dgm:pt>
    <dgm:pt modelId="{17DC840A-C637-465E-9E2D-24BAC54379EA}" type="pres">
      <dgm:prSet presAssocID="{E0BC264B-EEB8-488F-83A2-B54AE4319E05}" presName="imageaccent4" presStyleCnt="0"/>
      <dgm:spPr/>
    </dgm:pt>
    <dgm:pt modelId="{2D4253E1-7F12-4234-9AB2-26CA40FE9388}" type="pres">
      <dgm:prSet presAssocID="{E0BC264B-EEB8-488F-83A2-B54AE4319E05}" presName="accentRepeatNode" presStyleLbl="solidAlignAcc1" presStyleIdx="7" presStyleCnt="14"/>
      <dgm:spPr/>
    </dgm:pt>
    <dgm:pt modelId="{A4F35BFF-6DDA-47A2-B676-17675A8AEA54}" type="pres">
      <dgm:prSet presAssocID="{2A9A9BBC-95EA-47ED-9642-99A55E0258C6}" presName="text5" presStyleCnt="0"/>
      <dgm:spPr/>
    </dgm:pt>
    <dgm:pt modelId="{E65451DD-951B-40B3-BF62-3E274B825FB2}" type="pres">
      <dgm:prSet presAssocID="{2A9A9BBC-95EA-47ED-9642-99A55E0258C6}" presName="textRepeatNode" presStyleLbl="align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36C1FF9-AE57-4038-AE5F-304670D548EF}" type="pres">
      <dgm:prSet presAssocID="{2A9A9BBC-95EA-47ED-9642-99A55E0258C6}" presName="textaccent5" presStyleCnt="0"/>
      <dgm:spPr/>
    </dgm:pt>
    <dgm:pt modelId="{D27E59F5-F41A-4F85-9CAF-27D5CA221CC9}" type="pres">
      <dgm:prSet presAssocID="{2A9A9BBC-95EA-47ED-9642-99A55E0258C6}" presName="accentRepeatNode" presStyleLbl="solidAlignAcc1" presStyleIdx="8" presStyleCnt="14"/>
      <dgm:spPr/>
    </dgm:pt>
    <dgm:pt modelId="{65141C7F-154B-415D-BC3B-ED701B988506}" type="pres">
      <dgm:prSet presAssocID="{67BD047D-866C-47C0-B97B-67C182FFBA43}" presName="image5" presStyleCnt="0"/>
      <dgm:spPr/>
    </dgm:pt>
    <dgm:pt modelId="{3122EC78-6C19-4333-BE1E-BC6CF093A4FB}" type="pres">
      <dgm:prSet presAssocID="{67BD047D-866C-47C0-B97B-67C182FFBA43}" presName="imageRepeatNode" presStyleLbl="alignAcc1" presStyleIdx="4" presStyleCnt="7"/>
      <dgm:spPr/>
      <dgm:t>
        <a:bodyPr/>
        <a:lstStyle/>
        <a:p>
          <a:endParaRPr lang="en-NZ"/>
        </a:p>
      </dgm:t>
    </dgm:pt>
    <dgm:pt modelId="{5DA7F8E8-8AA9-400F-91F4-4A29CAD81164}" type="pres">
      <dgm:prSet presAssocID="{67BD047D-866C-47C0-B97B-67C182FFBA43}" presName="imageaccent5" presStyleCnt="0"/>
      <dgm:spPr/>
    </dgm:pt>
    <dgm:pt modelId="{2A5D68D5-761C-4D9C-A631-2C91B68D8896}" type="pres">
      <dgm:prSet presAssocID="{67BD047D-866C-47C0-B97B-67C182FFBA43}" presName="accentRepeatNode" presStyleLbl="solidAlignAcc1" presStyleIdx="9" presStyleCnt="14"/>
      <dgm:spPr/>
    </dgm:pt>
    <dgm:pt modelId="{E7A3143D-0E29-4FBC-BAB7-DB44F6A148B5}" type="pres">
      <dgm:prSet presAssocID="{144CCCCC-3F2C-498A-8236-F1099BF95962}" presName="text6" presStyleCnt="0"/>
      <dgm:spPr/>
    </dgm:pt>
    <dgm:pt modelId="{32D0CC33-1270-46F5-9FDE-60E0852435A1}" type="pres">
      <dgm:prSet presAssocID="{144CCCCC-3F2C-498A-8236-F1099BF95962}" presName="textRepeatNode" presStyleLbl="align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577DFEEF-8A51-4DC3-B761-5F958B13919D}" type="pres">
      <dgm:prSet presAssocID="{144CCCCC-3F2C-498A-8236-F1099BF95962}" presName="textaccent6" presStyleCnt="0"/>
      <dgm:spPr/>
    </dgm:pt>
    <dgm:pt modelId="{721CFEC4-C1EE-4033-80B8-387D6A734136}" type="pres">
      <dgm:prSet presAssocID="{144CCCCC-3F2C-498A-8236-F1099BF95962}" presName="accentRepeatNode" presStyleLbl="solidAlignAcc1" presStyleIdx="10" presStyleCnt="14"/>
      <dgm:spPr/>
    </dgm:pt>
    <dgm:pt modelId="{5ABAD666-E654-4FA3-9C93-CC840A3E414C}" type="pres">
      <dgm:prSet presAssocID="{A64E27D1-3E7C-4E80-B587-97AEF9C7FE7B}" presName="image6" presStyleCnt="0"/>
      <dgm:spPr/>
    </dgm:pt>
    <dgm:pt modelId="{91247E3D-B2A2-41FE-BBE3-9DBE5FF1FB88}" type="pres">
      <dgm:prSet presAssocID="{A64E27D1-3E7C-4E80-B587-97AEF9C7FE7B}" presName="imageRepeatNode" presStyleLbl="alignAcc1" presStyleIdx="5" presStyleCnt="7"/>
      <dgm:spPr/>
      <dgm:t>
        <a:bodyPr/>
        <a:lstStyle/>
        <a:p>
          <a:endParaRPr lang="en-NZ"/>
        </a:p>
      </dgm:t>
    </dgm:pt>
    <dgm:pt modelId="{D4A8E12E-17D3-4260-ACA3-1483FCE236B0}" type="pres">
      <dgm:prSet presAssocID="{A64E27D1-3E7C-4E80-B587-97AEF9C7FE7B}" presName="imageaccent6" presStyleCnt="0"/>
      <dgm:spPr/>
    </dgm:pt>
    <dgm:pt modelId="{3CA6D311-1F18-4102-8433-62EAE5170529}" type="pres">
      <dgm:prSet presAssocID="{A64E27D1-3E7C-4E80-B587-97AEF9C7FE7B}" presName="accentRepeatNode" presStyleLbl="solidAlignAcc1" presStyleIdx="11" presStyleCnt="14"/>
      <dgm:spPr/>
    </dgm:pt>
    <dgm:pt modelId="{10136CFD-A7A7-48F4-80B0-6A40192A9969}" type="pres">
      <dgm:prSet presAssocID="{DF104939-D80E-496D-89E6-7491A17A8265}" presName="text7" presStyleCnt="0"/>
      <dgm:spPr/>
    </dgm:pt>
    <dgm:pt modelId="{9141C02E-1086-46E9-9B5C-CBCA6F9AB636}" type="pres">
      <dgm:prSet presAssocID="{DF104939-D80E-496D-89E6-7491A17A8265}" presName="textRepeatNode" presStyleLbl="align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81F6B59-5249-49DD-B84B-4E2D511B9965}" type="pres">
      <dgm:prSet presAssocID="{DF104939-D80E-496D-89E6-7491A17A8265}" presName="textaccent7" presStyleCnt="0"/>
      <dgm:spPr/>
    </dgm:pt>
    <dgm:pt modelId="{2056455B-0DC3-4A0A-9B7F-71652C32756D}" type="pres">
      <dgm:prSet presAssocID="{DF104939-D80E-496D-89E6-7491A17A8265}" presName="accentRepeatNode" presStyleLbl="solidAlignAcc1" presStyleIdx="12" presStyleCnt="14"/>
      <dgm:spPr/>
    </dgm:pt>
    <dgm:pt modelId="{1F7515DF-0759-4ABD-A799-7C62A7EDFCC0}" type="pres">
      <dgm:prSet presAssocID="{86B33D14-3835-4001-B2DB-749D8A115EEC}" presName="image7" presStyleCnt="0"/>
      <dgm:spPr/>
    </dgm:pt>
    <dgm:pt modelId="{EC08168F-7E8F-421A-9502-E8AC2D217FE6}" type="pres">
      <dgm:prSet presAssocID="{86B33D14-3835-4001-B2DB-749D8A115EEC}" presName="imageRepeatNode" presStyleLbl="alignAcc1" presStyleIdx="6" presStyleCnt="7"/>
      <dgm:spPr/>
      <dgm:t>
        <a:bodyPr/>
        <a:lstStyle/>
        <a:p>
          <a:endParaRPr lang="en-NZ"/>
        </a:p>
      </dgm:t>
    </dgm:pt>
    <dgm:pt modelId="{CE5C06A6-CC6D-4C31-B1B2-3271F2E1B111}" type="pres">
      <dgm:prSet presAssocID="{86B33D14-3835-4001-B2DB-749D8A115EEC}" presName="imageaccent7" presStyleCnt="0"/>
      <dgm:spPr/>
    </dgm:pt>
    <dgm:pt modelId="{4A66E81F-716C-4330-B01D-2DE5C616D46D}" type="pres">
      <dgm:prSet presAssocID="{86B33D14-3835-4001-B2DB-749D8A115EEC}" presName="accentRepeatNode" presStyleLbl="solidAlignAcc1" presStyleIdx="13" presStyleCnt="14"/>
      <dgm:spPr/>
    </dgm:pt>
  </dgm:ptLst>
  <dgm:cxnLst>
    <dgm:cxn modelId="{F21F0CC9-C339-44BA-A3B1-4CB09D7D0A63}" type="presOf" srcId="{6042D7AF-C1FD-47F6-BD99-379F8D21263D}" destId="{08A2DBEA-41A3-4DCD-8E7D-3A4481B924C9}" srcOrd="0" destOrd="0" presId="urn:microsoft.com/office/officeart/2008/layout/HexagonCluster"/>
    <dgm:cxn modelId="{02CEB944-73C4-4276-A844-5AA6B23D5E2B}" type="presOf" srcId="{97B80385-0930-4FFE-9C78-FD3939AD8184}" destId="{FD4A568E-4C39-4682-8742-E4ECD07470DC}" srcOrd="0" destOrd="0" presId="urn:microsoft.com/office/officeart/2008/layout/HexagonCluster"/>
    <dgm:cxn modelId="{7918CDF8-1539-45D4-8EDD-6CD69525B13D}" type="presOf" srcId="{1391D4EA-F8F3-4D21-9786-85DEAFF4C7E7}" destId="{4963E9FE-DE82-4202-AA8B-71BB1731B272}" srcOrd="0" destOrd="0" presId="urn:microsoft.com/office/officeart/2008/layout/HexagonCluster"/>
    <dgm:cxn modelId="{B59F8C45-0491-4FC4-BB3C-B4C245870A26}" srcId="{97B80385-0930-4FFE-9C78-FD3939AD8184}" destId="{2A9A9BBC-95EA-47ED-9642-99A55E0258C6}" srcOrd="4" destOrd="0" parTransId="{EAEA1105-561B-4666-8DBC-1A734350A90F}" sibTransId="{67BD047D-866C-47C0-B97B-67C182FFBA43}"/>
    <dgm:cxn modelId="{9A6FA738-1873-4217-AB55-BCABF24DA48C}" type="presOf" srcId="{2A9A9BBC-95EA-47ED-9642-99A55E0258C6}" destId="{E65451DD-951B-40B3-BF62-3E274B825FB2}" srcOrd="0" destOrd="0" presId="urn:microsoft.com/office/officeart/2008/layout/HexagonCluster"/>
    <dgm:cxn modelId="{3FAB893C-81CB-4D9A-9A5A-6852CA5EF6E1}" type="presOf" srcId="{67BD047D-866C-47C0-B97B-67C182FFBA43}" destId="{3122EC78-6C19-4333-BE1E-BC6CF093A4FB}" srcOrd="0" destOrd="0" presId="urn:microsoft.com/office/officeart/2008/layout/HexagonCluster"/>
    <dgm:cxn modelId="{A11BA08A-CB44-437B-B350-72894A193C6A}" type="presOf" srcId="{5A14E077-BF0F-4BC0-9633-3AD6CF8415C5}" destId="{7A86D42D-42C4-4B3C-966C-C14137E1A620}" srcOrd="0" destOrd="0" presId="urn:microsoft.com/office/officeart/2008/layout/HexagonCluster"/>
    <dgm:cxn modelId="{80AEE2A6-9753-4755-B310-1E80A631C44C}" type="presOf" srcId="{A64E27D1-3E7C-4E80-B587-97AEF9C7FE7B}" destId="{91247E3D-B2A2-41FE-BBE3-9DBE5FF1FB88}" srcOrd="0" destOrd="0" presId="urn:microsoft.com/office/officeart/2008/layout/HexagonCluster"/>
    <dgm:cxn modelId="{B37E928C-B761-4223-91C1-EB0521A37251}" type="presOf" srcId="{C5F1C428-ED4F-49A8-874A-465D23BE38EF}" destId="{A80A83AB-5D31-45C1-882B-D4E18D180EFD}" srcOrd="0" destOrd="0" presId="urn:microsoft.com/office/officeart/2008/layout/HexagonCluster"/>
    <dgm:cxn modelId="{36C7E2C6-C807-41AD-9872-262021CA2908}" srcId="{97B80385-0930-4FFE-9C78-FD3939AD8184}" destId="{2AE4805D-53E9-4A96-8465-FC1F897238DC}" srcOrd="0" destOrd="0" parTransId="{E05DC523-4125-4569-9106-CA037C3BE30E}" sibTransId="{1391D4EA-F8F3-4D21-9786-85DEAFF4C7E7}"/>
    <dgm:cxn modelId="{166B6E89-76EE-4D23-9DDF-F503C9AA0028}" srcId="{97B80385-0930-4FFE-9C78-FD3939AD8184}" destId="{5A14E077-BF0F-4BC0-9633-3AD6CF8415C5}" srcOrd="1" destOrd="0" parTransId="{3EBB40AC-40F5-45F9-A17C-7FD0459BE657}" sibTransId="{51C91FF2-A8BE-4C2B-9752-A3C2C8F2A11C}"/>
    <dgm:cxn modelId="{BFB20678-51A8-4C95-8268-22D60CE295E5}" srcId="{97B80385-0930-4FFE-9C78-FD3939AD8184}" destId="{144CCCCC-3F2C-498A-8236-F1099BF95962}" srcOrd="5" destOrd="0" parTransId="{5E1ECA0A-EDB8-4A7A-AE0E-6DC7CA0A3945}" sibTransId="{A64E27D1-3E7C-4E80-B587-97AEF9C7FE7B}"/>
    <dgm:cxn modelId="{913CA99B-DBB0-452D-B8B1-9AF91BAA32AF}" type="presOf" srcId="{86B33D14-3835-4001-B2DB-749D8A115EEC}" destId="{EC08168F-7E8F-421A-9502-E8AC2D217FE6}" srcOrd="0" destOrd="0" presId="urn:microsoft.com/office/officeart/2008/layout/HexagonCluster"/>
    <dgm:cxn modelId="{1BB5AB31-F03F-4A71-B8A0-FD1F7B92A731}" srcId="{97B80385-0930-4FFE-9C78-FD3939AD8184}" destId="{DF104939-D80E-496D-89E6-7491A17A8265}" srcOrd="6" destOrd="0" parTransId="{ED29F990-588C-4783-81B4-E45EDE9B22E1}" sibTransId="{86B33D14-3835-4001-B2DB-749D8A115EEC}"/>
    <dgm:cxn modelId="{4801E97A-A160-4E8B-9440-4F4B7B0E4880}" type="presOf" srcId="{51C91FF2-A8BE-4C2B-9752-A3C2C8F2A11C}" destId="{9C750467-0117-45E6-8E5A-149E8FFDC321}" srcOrd="0" destOrd="0" presId="urn:microsoft.com/office/officeart/2008/layout/HexagonCluster"/>
    <dgm:cxn modelId="{C423F211-A1FD-474B-8D57-160D29A97233}" type="presOf" srcId="{EF61E356-9847-4C4A-B744-CD96A0DF80A6}" destId="{6A996614-4E65-45B6-86D7-ECD6C78C66CC}" srcOrd="0" destOrd="0" presId="urn:microsoft.com/office/officeart/2008/layout/HexagonCluster"/>
    <dgm:cxn modelId="{6663C6DA-943F-4859-9774-E30AD7D66532}" type="presOf" srcId="{E0BC264B-EEB8-488F-83A2-B54AE4319E05}" destId="{280D9D87-6CD7-410C-8DDE-89066A612140}" srcOrd="0" destOrd="0" presId="urn:microsoft.com/office/officeart/2008/layout/HexagonCluster"/>
    <dgm:cxn modelId="{B71304C4-3798-498A-A078-692B28DA7252}" type="presOf" srcId="{2AE4805D-53E9-4A96-8465-FC1F897238DC}" destId="{3B61C828-D3D7-4A4B-824D-52F3B7A3A607}" srcOrd="0" destOrd="0" presId="urn:microsoft.com/office/officeart/2008/layout/HexagonCluster"/>
    <dgm:cxn modelId="{4FFD01E3-6769-4C3A-9BB8-517AECF162BD}" srcId="{97B80385-0930-4FFE-9C78-FD3939AD8184}" destId="{EF61E356-9847-4C4A-B744-CD96A0DF80A6}" srcOrd="3" destOrd="0" parTransId="{B0209BC8-B7E4-43DF-80D5-1E8B35D01F9C}" sibTransId="{E0BC264B-EEB8-488F-83A2-B54AE4319E05}"/>
    <dgm:cxn modelId="{C7E7462B-54EA-428D-BDDD-632BC37FD7BD}" type="presOf" srcId="{144CCCCC-3F2C-498A-8236-F1099BF95962}" destId="{32D0CC33-1270-46F5-9FDE-60E0852435A1}" srcOrd="0" destOrd="0" presId="urn:microsoft.com/office/officeart/2008/layout/HexagonCluster"/>
    <dgm:cxn modelId="{ACBEB55C-EB44-45D8-BC61-F56B600439E7}" type="presOf" srcId="{DF104939-D80E-496D-89E6-7491A17A8265}" destId="{9141C02E-1086-46E9-9B5C-CBCA6F9AB636}" srcOrd="0" destOrd="0" presId="urn:microsoft.com/office/officeart/2008/layout/HexagonCluster"/>
    <dgm:cxn modelId="{F82BD74C-3918-4CA5-BBFF-22BF85B54F9C}" srcId="{97B80385-0930-4FFE-9C78-FD3939AD8184}" destId="{C5F1C428-ED4F-49A8-874A-465D23BE38EF}" srcOrd="2" destOrd="0" parTransId="{ECB7F48E-E004-4EED-86F2-5AD6B3478A84}" sibTransId="{6042D7AF-C1FD-47F6-BD99-379F8D21263D}"/>
    <dgm:cxn modelId="{6558151B-76B1-43F7-A23B-69EB371E8C22}" type="presParOf" srcId="{FD4A568E-4C39-4682-8742-E4ECD07470DC}" destId="{92EF517E-D1B5-4DA0-ACCB-783DE341E61B}" srcOrd="0" destOrd="0" presId="urn:microsoft.com/office/officeart/2008/layout/HexagonCluster"/>
    <dgm:cxn modelId="{4FA7A06D-04C7-4423-9C13-86A1BF7F9254}" type="presParOf" srcId="{92EF517E-D1B5-4DA0-ACCB-783DE341E61B}" destId="{3B61C828-D3D7-4A4B-824D-52F3B7A3A607}" srcOrd="0" destOrd="0" presId="urn:microsoft.com/office/officeart/2008/layout/HexagonCluster"/>
    <dgm:cxn modelId="{3DD8481B-9268-47CE-A3FA-EA5644409DFD}" type="presParOf" srcId="{FD4A568E-4C39-4682-8742-E4ECD07470DC}" destId="{3A65F246-7159-4575-ACBE-3CFAFEF35080}" srcOrd="1" destOrd="0" presId="urn:microsoft.com/office/officeart/2008/layout/HexagonCluster"/>
    <dgm:cxn modelId="{3A6ACE05-573F-4269-AC3A-6CF92D1C38AC}" type="presParOf" srcId="{3A65F246-7159-4575-ACBE-3CFAFEF35080}" destId="{3F952CF6-182F-4622-9FC7-1219EE3455F6}" srcOrd="0" destOrd="0" presId="urn:microsoft.com/office/officeart/2008/layout/HexagonCluster"/>
    <dgm:cxn modelId="{DBD12A95-5600-4D0D-82D1-5AF65EE16954}" type="presParOf" srcId="{FD4A568E-4C39-4682-8742-E4ECD07470DC}" destId="{EAE7A264-AA04-4C2D-A237-651A1D46F618}" srcOrd="2" destOrd="0" presId="urn:microsoft.com/office/officeart/2008/layout/HexagonCluster"/>
    <dgm:cxn modelId="{E9867649-2770-4602-943C-EA160C696FC0}" type="presParOf" srcId="{EAE7A264-AA04-4C2D-A237-651A1D46F618}" destId="{4963E9FE-DE82-4202-AA8B-71BB1731B272}" srcOrd="0" destOrd="0" presId="urn:microsoft.com/office/officeart/2008/layout/HexagonCluster"/>
    <dgm:cxn modelId="{AE078BC6-FEEE-49D0-A4FA-A53CEE10D49E}" type="presParOf" srcId="{FD4A568E-4C39-4682-8742-E4ECD07470DC}" destId="{EF09C250-43AC-4241-8DE2-E2EF0FA3E330}" srcOrd="3" destOrd="0" presId="urn:microsoft.com/office/officeart/2008/layout/HexagonCluster"/>
    <dgm:cxn modelId="{030D1687-D447-4FE3-B294-9245D3C2E0A6}" type="presParOf" srcId="{EF09C250-43AC-4241-8DE2-E2EF0FA3E330}" destId="{D7E2A55B-AE6C-4727-A762-C4716B873C75}" srcOrd="0" destOrd="0" presId="urn:microsoft.com/office/officeart/2008/layout/HexagonCluster"/>
    <dgm:cxn modelId="{99F40790-A36A-4D94-8128-45616C92C975}" type="presParOf" srcId="{FD4A568E-4C39-4682-8742-E4ECD07470DC}" destId="{3B947F53-98C1-4505-BE49-CE713176352D}" srcOrd="4" destOrd="0" presId="urn:microsoft.com/office/officeart/2008/layout/HexagonCluster"/>
    <dgm:cxn modelId="{36D8F869-ECD6-4178-960F-DF3910D12457}" type="presParOf" srcId="{3B947F53-98C1-4505-BE49-CE713176352D}" destId="{7A86D42D-42C4-4B3C-966C-C14137E1A620}" srcOrd="0" destOrd="0" presId="urn:microsoft.com/office/officeart/2008/layout/HexagonCluster"/>
    <dgm:cxn modelId="{C9556B4B-B3FC-4F08-8F15-56B6928A5DDC}" type="presParOf" srcId="{FD4A568E-4C39-4682-8742-E4ECD07470DC}" destId="{D12D12D7-0437-4E97-99E5-C1A1330C9196}" srcOrd="5" destOrd="0" presId="urn:microsoft.com/office/officeart/2008/layout/HexagonCluster"/>
    <dgm:cxn modelId="{74D169FE-40A9-4F9F-8D09-B7C070E08020}" type="presParOf" srcId="{D12D12D7-0437-4E97-99E5-C1A1330C9196}" destId="{5A151EA2-9558-4FE9-BB51-7F09B0D4C036}" srcOrd="0" destOrd="0" presId="urn:microsoft.com/office/officeart/2008/layout/HexagonCluster"/>
    <dgm:cxn modelId="{D46AE986-0D90-4CFE-958F-6A4D85C306E4}" type="presParOf" srcId="{FD4A568E-4C39-4682-8742-E4ECD07470DC}" destId="{7CD39EA6-0E0A-4F5F-8489-D76DB80B3A80}" srcOrd="6" destOrd="0" presId="urn:microsoft.com/office/officeart/2008/layout/HexagonCluster"/>
    <dgm:cxn modelId="{69A4B6BE-B793-4334-8DF4-901F9BE101D3}" type="presParOf" srcId="{7CD39EA6-0E0A-4F5F-8489-D76DB80B3A80}" destId="{9C750467-0117-45E6-8E5A-149E8FFDC321}" srcOrd="0" destOrd="0" presId="urn:microsoft.com/office/officeart/2008/layout/HexagonCluster"/>
    <dgm:cxn modelId="{1827AF72-60E1-4F4B-8A06-744F9DE7A9B3}" type="presParOf" srcId="{FD4A568E-4C39-4682-8742-E4ECD07470DC}" destId="{81DFDB42-960F-4454-AA99-DBD10875DA16}" srcOrd="7" destOrd="0" presId="urn:microsoft.com/office/officeart/2008/layout/HexagonCluster"/>
    <dgm:cxn modelId="{5C59002E-D91C-4957-995E-0E140CA6F2E8}" type="presParOf" srcId="{81DFDB42-960F-4454-AA99-DBD10875DA16}" destId="{F6F5F062-B5B7-484C-B262-355D92218001}" srcOrd="0" destOrd="0" presId="urn:microsoft.com/office/officeart/2008/layout/HexagonCluster"/>
    <dgm:cxn modelId="{28BECF84-506B-481E-9BF0-A59DCE2DBC44}" type="presParOf" srcId="{FD4A568E-4C39-4682-8742-E4ECD07470DC}" destId="{C9AB3AC5-CFB5-4029-BA5F-69577B45E1AD}" srcOrd="8" destOrd="0" presId="urn:microsoft.com/office/officeart/2008/layout/HexagonCluster"/>
    <dgm:cxn modelId="{4986CD9F-0003-43F5-B148-26C6F8E88466}" type="presParOf" srcId="{C9AB3AC5-CFB5-4029-BA5F-69577B45E1AD}" destId="{A80A83AB-5D31-45C1-882B-D4E18D180EFD}" srcOrd="0" destOrd="0" presId="urn:microsoft.com/office/officeart/2008/layout/HexagonCluster"/>
    <dgm:cxn modelId="{72D64AE4-0E25-478C-95E2-C44C35539ED5}" type="presParOf" srcId="{FD4A568E-4C39-4682-8742-E4ECD07470DC}" destId="{6C55B4E5-680F-4930-B717-2D36387E5F4C}" srcOrd="9" destOrd="0" presId="urn:microsoft.com/office/officeart/2008/layout/HexagonCluster"/>
    <dgm:cxn modelId="{46CE29D0-8A8C-4ECF-A79F-24AD8CDA176C}" type="presParOf" srcId="{6C55B4E5-680F-4930-B717-2D36387E5F4C}" destId="{789EDF0B-C4CE-4A55-AE67-267D7C5BB605}" srcOrd="0" destOrd="0" presId="urn:microsoft.com/office/officeart/2008/layout/HexagonCluster"/>
    <dgm:cxn modelId="{023993E8-82B5-458C-89AA-581541AC7640}" type="presParOf" srcId="{FD4A568E-4C39-4682-8742-E4ECD07470DC}" destId="{6D3B2031-37C1-4C8C-A775-25C64F56A1EF}" srcOrd="10" destOrd="0" presId="urn:microsoft.com/office/officeart/2008/layout/HexagonCluster"/>
    <dgm:cxn modelId="{9A7BCC0A-238C-4F85-AC9C-EAD7FC4B92BA}" type="presParOf" srcId="{6D3B2031-37C1-4C8C-A775-25C64F56A1EF}" destId="{08A2DBEA-41A3-4DCD-8E7D-3A4481B924C9}" srcOrd="0" destOrd="0" presId="urn:microsoft.com/office/officeart/2008/layout/HexagonCluster"/>
    <dgm:cxn modelId="{F87C29A6-5E1F-40AB-83D6-3CC86E6EEA93}" type="presParOf" srcId="{FD4A568E-4C39-4682-8742-E4ECD07470DC}" destId="{D93AA75B-3F5E-45DD-99B8-79E8EC4963B0}" srcOrd="11" destOrd="0" presId="urn:microsoft.com/office/officeart/2008/layout/HexagonCluster"/>
    <dgm:cxn modelId="{737A49DD-806E-458B-93C9-30F789F292C6}" type="presParOf" srcId="{D93AA75B-3F5E-45DD-99B8-79E8EC4963B0}" destId="{5E0F5DE9-6E64-4506-8ED5-6C029CACE5C4}" srcOrd="0" destOrd="0" presId="urn:microsoft.com/office/officeart/2008/layout/HexagonCluster"/>
    <dgm:cxn modelId="{0238F9D3-87E0-45B4-9588-B22E581C80EE}" type="presParOf" srcId="{FD4A568E-4C39-4682-8742-E4ECD07470DC}" destId="{3C803B1F-29B5-4C09-8CF2-A5B208C3B5EE}" srcOrd="12" destOrd="0" presId="urn:microsoft.com/office/officeart/2008/layout/HexagonCluster"/>
    <dgm:cxn modelId="{347F71D0-EDA8-4A98-96DF-4621FABB7031}" type="presParOf" srcId="{3C803B1F-29B5-4C09-8CF2-A5B208C3B5EE}" destId="{6A996614-4E65-45B6-86D7-ECD6C78C66CC}" srcOrd="0" destOrd="0" presId="urn:microsoft.com/office/officeart/2008/layout/HexagonCluster"/>
    <dgm:cxn modelId="{F7BFB556-CF5B-4715-AE14-C5639EB3A4C5}" type="presParOf" srcId="{FD4A568E-4C39-4682-8742-E4ECD07470DC}" destId="{A63134FE-57BF-435C-8AA9-10005390DA65}" srcOrd="13" destOrd="0" presId="urn:microsoft.com/office/officeart/2008/layout/HexagonCluster"/>
    <dgm:cxn modelId="{FDB257CB-05D5-480B-803F-C7F6ED0AAD71}" type="presParOf" srcId="{A63134FE-57BF-435C-8AA9-10005390DA65}" destId="{5073A4F1-3A27-4397-94A4-39308E973BC2}" srcOrd="0" destOrd="0" presId="urn:microsoft.com/office/officeart/2008/layout/HexagonCluster"/>
    <dgm:cxn modelId="{5F6A6461-5427-49D1-8BAB-3DE4C94D16A0}" type="presParOf" srcId="{FD4A568E-4C39-4682-8742-E4ECD07470DC}" destId="{2CAA2FAE-7B09-4939-A9BE-BD018E55E6AE}" srcOrd="14" destOrd="0" presId="urn:microsoft.com/office/officeart/2008/layout/HexagonCluster"/>
    <dgm:cxn modelId="{9A3AB2E3-08BC-43C8-A74D-C8DF8E9E9373}" type="presParOf" srcId="{2CAA2FAE-7B09-4939-A9BE-BD018E55E6AE}" destId="{280D9D87-6CD7-410C-8DDE-89066A612140}" srcOrd="0" destOrd="0" presId="urn:microsoft.com/office/officeart/2008/layout/HexagonCluster"/>
    <dgm:cxn modelId="{FDF1F26D-B8F5-4C5F-9F97-DD790A2DAFD2}" type="presParOf" srcId="{FD4A568E-4C39-4682-8742-E4ECD07470DC}" destId="{17DC840A-C637-465E-9E2D-24BAC54379EA}" srcOrd="15" destOrd="0" presId="urn:microsoft.com/office/officeart/2008/layout/HexagonCluster"/>
    <dgm:cxn modelId="{74EE1DF9-1242-4BE1-ABAC-DEA4833C0E71}" type="presParOf" srcId="{17DC840A-C637-465E-9E2D-24BAC54379EA}" destId="{2D4253E1-7F12-4234-9AB2-26CA40FE9388}" srcOrd="0" destOrd="0" presId="urn:microsoft.com/office/officeart/2008/layout/HexagonCluster"/>
    <dgm:cxn modelId="{4A811DCE-E809-4EA4-91E0-E5C953223EBF}" type="presParOf" srcId="{FD4A568E-4C39-4682-8742-E4ECD07470DC}" destId="{A4F35BFF-6DDA-47A2-B676-17675A8AEA54}" srcOrd="16" destOrd="0" presId="urn:microsoft.com/office/officeart/2008/layout/HexagonCluster"/>
    <dgm:cxn modelId="{E0112AF5-BEFD-4F05-BD25-51081C19062B}" type="presParOf" srcId="{A4F35BFF-6DDA-47A2-B676-17675A8AEA54}" destId="{E65451DD-951B-40B3-BF62-3E274B825FB2}" srcOrd="0" destOrd="0" presId="urn:microsoft.com/office/officeart/2008/layout/HexagonCluster"/>
    <dgm:cxn modelId="{0C436D60-B528-45E0-8DF3-3B9326BCC9DB}" type="presParOf" srcId="{FD4A568E-4C39-4682-8742-E4ECD07470DC}" destId="{F36C1FF9-AE57-4038-AE5F-304670D548EF}" srcOrd="17" destOrd="0" presId="urn:microsoft.com/office/officeart/2008/layout/HexagonCluster"/>
    <dgm:cxn modelId="{EBB5BEA6-EA46-4629-9F05-9E234DC5D929}" type="presParOf" srcId="{F36C1FF9-AE57-4038-AE5F-304670D548EF}" destId="{D27E59F5-F41A-4F85-9CAF-27D5CA221CC9}" srcOrd="0" destOrd="0" presId="urn:microsoft.com/office/officeart/2008/layout/HexagonCluster"/>
    <dgm:cxn modelId="{9D482C46-AB8A-4B74-A335-0C1C4FD51DE2}" type="presParOf" srcId="{FD4A568E-4C39-4682-8742-E4ECD07470DC}" destId="{65141C7F-154B-415D-BC3B-ED701B988506}" srcOrd="18" destOrd="0" presId="urn:microsoft.com/office/officeart/2008/layout/HexagonCluster"/>
    <dgm:cxn modelId="{DDA6D066-5DED-4FBF-9B8C-3734762CA355}" type="presParOf" srcId="{65141C7F-154B-415D-BC3B-ED701B988506}" destId="{3122EC78-6C19-4333-BE1E-BC6CF093A4FB}" srcOrd="0" destOrd="0" presId="urn:microsoft.com/office/officeart/2008/layout/HexagonCluster"/>
    <dgm:cxn modelId="{F7B0BE92-EB00-4A8D-8210-B8FFF5DA3074}" type="presParOf" srcId="{FD4A568E-4C39-4682-8742-E4ECD07470DC}" destId="{5DA7F8E8-8AA9-400F-91F4-4A29CAD81164}" srcOrd="19" destOrd="0" presId="urn:microsoft.com/office/officeart/2008/layout/HexagonCluster"/>
    <dgm:cxn modelId="{6445ACB0-D974-47F5-9F62-DE7007615161}" type="presParOf" srcId="{5DA7F8E8-8AA9-400F-91F4-4A29CAD81164}" destId="{2A5D68D5-761C-4D9C-A631-2C91B68D8896}" srcOrd="0" destOrd="0" presId="urn:microsoft.com/office/officeart/2008/layout/HexagonCluster"/>
    <dgm:cxn modelId="{BC5E5F8F-C316-4F98-B34C-E9FBB8ABCAB4}" type="presParOf" srcId="{FD4A568E-4C39-4682-8742-E4ECD07470DC}" destId="{E7A3143D-0E29-4FBC-BAB7-DB44F6A148B5}" srcOrd="20" destOrd="0" presId="urn:microsoft.com/office/officeart/2008/layout/HexagonCluster"/>
    <dgm:cxn modelId="{E43D7B01-0ACD-4A12-98B7-B63054925D3F}" type="presParOf" srcId="{E7A3143D-0E29-4FBC-BAB7-DB44F6A148B5}" destId="{32D0CC33-1270-46F5-9FDE-60E0852435A1}" srcOrd="0" destOrd="0" presId="urn:microsoft.com/office/officeart/2008/layout/HexagonCluster"/>
    <dgm:cxn modelId="{98DB104A-A52F-489C-82C0-149F411A2E7D}" type="presParOf" srcId="{FD4A568E-4C39-4682-8742-E4ECD07470DC}" destId="{577DFEEF-8A51-4DC3-B761-5F958B13919D}" srcOrd="21" destOrd="0" presId="urn:microsoft.com/office/officeart/2008/layout/HexagonCluster"/>
    <dgm:cxn modelId="{EC5CACC8-22FA-4A34-B894-B9BB85FAB004}" type="presParOf" srcId="{577DFEEF-8A51-4DC3-B761-5F958B13919D}" destId="{721CFEC4-C1EE-4033-80B8-387D6A734136}" srcOrd="0" destOrd="0" presId="urn:microsoft.com/office/officeart/2008/layout/HexagonCluster"/>
    <dgm:cxn modelId="{8CB92AD8-0F9E-45CB-B481-19B8714F85AB}" type="presParOf" srcId="{FD4A568E-4C39-4682-8742-E4ECD07470DC}" destId="{5ABAD666-E654-4FA3-9C93-CC840A3E414C}" srcOrd="22" destOrd="0" presId="urn:microsoft.com/office/officeart/2008/layout/HexagonCluster"/>
    <dgm:cxn modelId="{7004E22E-D854-4EDC-AF4E-ADF1D2FBB5D3}" type="presParOf" srcId="{5ABAD666-E654-4FA3-9C93-CC840A3E414C}" destId="{91247E3D-B2A2-41FE-BBE3-9DBE5FF1FB88}" srcOrd="0" destOrd="0" presId="urn:microsoft.com/office/officeart/2008/layout/HexagonCluster"/>
    <dgm:cxn modelId="{1B703B17-0489-40F9-BBF1-737CFF359E78}" type="presParOf" srcId="{FD4A568E-4C39-4682-8742-E4ECD07470DC}" destId="{D4A8E12E-17D3-4260-ACA3-1483FCE236B0}" srcOrd="23" destOrd="0" presId="urn:microsoft.com/office/officeart/2008/layout/HexagonCluster"/>
    <dgm:cxn modelId="{F25250A8-3404-4C10-A284-160C215D4A7A}" type="presParOf" srcId="{D4A8E12E-17D3-4260-ACA3-1483FCE236B0}" destId="{3CA6D311-1F18-4102-8433-62EAE5170529}" srcOrd="0" destOrd="0" presId="urn:microsoft.com/office/officeart/2008/layout/HexagonCluster"/>
    <dgm:cxn modelId="{0B49B172-3B4D-4851-941A-E626FB497436}" type="presParOf" srcId="{FD4A568E-4C39-4682-8742-E4ECD07470DC}" destId="{10136CFD-A7A7-48F4-80B0-6A40192A9969}" srcOrd="24" destOrd="0" presId="urn:microsoft.com/office/officeart/2008/layout/HexagonCluster"/>
    <dgm:cxn modelId="{0F7485F2-D4D7-4E50-9DD3-6809201E9258}" type="presParOf" srcId="{10136CFD-A7A7-48F4-80B0-6A40192A9969}" destId="{9141C02E-1086-46E9-9B5C-CBCA6F9AB636}" srcOrd="0" destOrd="0" presId="urn:microsoft.com/office/officeart/2008/layout/HexagonCluster"/>
    <dgm:cxn modelId="{4B557107-EAAC-4337-9C61-6969B18A3A95}" type="presParOf" srcId="{FD4A568E-4C39-4682-8742-E4ECD07470DC}" destId="{B81F6B59-5249-49DD-B84B-4E2D511B9965}" srcOrd="25" destOrd="0" presId="urn:microsoft.com/office/officeart/2008/layout/HexagonCluster"/>
    <dgm:cxn modelId="{FBE44E03-80AD-4937-809F-4B73913E5B5E}" type="presParOf" srcId="{B81F6B59-5249-49DD-B84B-4E2D511B9965}" destId="{2056455B-0DC3-4A0A-9B7F-71652C32756D}" srcOrd="0" destOrd="0" presId="urn:microsoft.com/office/officeart/2008/layout/HexagonCluster"/>
    <dgm:cxn modelId="{0511D4CA-4FC1-47B7-A523-41B404A17E94}" type="presParOf" srcId="{FD4A568E-4C39-4682-8742-E4ECD07470DC}" destId="{1F7515DF-0759-4ABD-A799-7C62A7EDFCC0}" srcOrd="26" destOrd="0" presId="urn:microsoft.com/office/officeart/2008/layout/HexagonCluster"/>
    <dgm:cxn modelId="{DB0F6C05-DAFA-4531-8037-3EDD3E5B80DD}" type="presParOf" srcId="{1F7515DF-0759-4ABD-A799-7C62A7EDFCC0}" destId="{EC08168F-7E8F-421A-9502-E8AC2D217FE6}" srcOrd="0" destOrd="0" presId="urn:microsoft.com/office/officeart/2008/layout/HexagonCluster"/>
    <dgm:cxn modelId="{09F65BD5-35D0-45B8-BB21-E89D97AAA0A8}" type="presParOf" srcId="{FD4A568E-4C39-4682-8742-E4ECD07470DC}" destId="{CE5C06A6-CC6D-4C31-B1B2-3271F2E1B111}" srcOrd="27" destOrd="0" presId="urn:microsoft.com/office/officeart/2008/layout/HexagonCluster"/>
    <dgm:cxn modelId="{8E71DF69-AE05-4ACD-BD8B-DF48FCD004A3}" type="presParOf" srcId="{CE5C06A6-CC6D-4C31-B1B2-3271F2E1B111}" destId="{4A66E81F-716C-4330-B01D-2DE5C616D46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B80385-0930-4FFE-9C78-FD3939AD8184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2AE4805D-53E9-4A96-8465-FC1F897238DC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5DC523-4125-4569-9106-CA037C3BE30E}" type="parTrans" cxnId="{36C7E2C6-C807-41AD-9872-262021CA2908}">
      <dgm:prSet/>
      <dgm:spPr/>
      <dgm:t>
        <a:bodyPr/>
        <a:lstStyle/>
        <a:p>
          <a:endParaRPr lang="en-NZ"/>
        </a:p>
      </dgm:t>
    </dgm:pt>
    <dgm:pt modelId="{1391D4EA-F8F3-4D21-9786-85DEAFF4C7E7}" type="sibTrans" cxnId="{36C7E2C6-C807-41AD-9872-262021CA290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C5F1C428-ED4F-49A8-874A-465D23BE38EF}">
      <dgm:prSet phldrT="[Text]"/>
      <dgm:spPr/>
      <dgm:t>
        <a:bodyPr/>
        <a:lstStyle/>
        <a:p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</a:t>
          </a:r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ère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B7F48E-E004-4EED-86F2-5AD6B3478A84}" type="parTrans" cxnId="{F82BD74C-3918-4CA5-BBFF-22BF85B54F9C}">
      <dgm:prSet/>
      <dgm:spPr/>
      <dgm:t>
        <a:bodyPr/>
        <a:lstStyle/>
        <a:p>
          <a:endParaRPr lang="en-NZ"/>
        </a:p>
      </dgm:t>
    </dgm:pt>
    <dgm:pt modelId="{6042D7AF-C1FD-47F6-BD99-379F8D21263D}" type="sibTrans" cxnId="{F82BD74C-3918-4CA5-BBFF-22BF85B54F9C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DF104939-D80E-496D-89E6-7491A17A8265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Etudes </a:t>
          </a:r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Biblique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29F990-588C-4783-81B4-E45EDE9B22E1}" type="parTrans" cxnId="{1BB5AB31-F03F-4A71-B8A0-FD1F7B92A731}">
      <dgm:prSet/>
      <dgm:spPr/>
      <dgm:t>
        <a:bodyPr/>
        <a:lstStyle/>
        <a:p>
          <a:endParaRPr lang="en-NZ"/>
        </a:p>
      </dgm:t>
    </dgm:pt>
    <dgm:pt modelId="{86B33D14-3835-4001-B2DB-749D8A115EEC}" type="sibTrans" cxnId="{1BB5AB31-F03F-4A71-B8A0-FD1F7B92A731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  <dgm:t>
        <a:bodyPr/>
        <a:lstStyle/>
        <a:p>
          <a:endParaRPr lang="en-NZ"/>
        </a:p>
      </dgm:t>
    </dgm:pt>
    <dgm:pt modelId="{144CCCCC-3F2C-498A-8236-F1099BF95962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Adoration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1ECA0A-EDB8-4A7A-AE0E-6DC7CA0A3945}" type="parTrans" cxnId="{BFB20678-51A8-4C95-8268-22D60CE295E5}">
      <dgm:prSet/>
      <dgm:spPr/>
      <dgm:t>
        <a:bodyPr/>
        <a:lstStyle/>
        <a:p>
          <a:endParaRPr lang="en-NZ"/>
        </a:p>
      </dgm:t>
    </dgm:pt>
    <dgm:pt modelId="{A64E27D1-3E7C-4E80-B587-97AEF9C7FE7B}" type="sibTrans" cxnId="{BFB20678-51A8-4C95-8268-22D60CE295E5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5A14E077-BF0F-4BC0-9633-3AD6CF8415C5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Dons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BB40AC-40F5-45F9-A17C-7FD0459BE657}" type="parTrans" cxnId="{166B6E89-76EE-4D23-9DDF-F503C9AA0028}">
      <dgm:prSet/>
      <dgm:spPr/>
      <dgm:t>
        <a:bodyPr/>
        <a:lstStyle/>
        <a:p>
          <a:endParaRPr lang="en-NZ"/>
        </a:p>
      </dgm:t>
    </dgm:pt>
    <dgm:pt modelId="{51C91FF2-A8BE-4C2B-9752-A3C2C8F2A11C}" type="sibTrans" cxnId="{166B6E89-76EE-4D23-9DDF-F503C9AA0028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n-NZ"/>
        </a:p>
      </dgm:t>
    </dgm:pt>
    <dgm:pt modelId="{EF61E356-9847-4C4A-B744-CD96A0DF80A6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Service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209BC8-B7E4-43DF-80D5-1E8B35D01F9C}" type="parTrans" cxnId="{4FFD01E3-6769-4C3A-9BB8-517AECF162BD}">
      <dgm:prSet/>
      <dgm:spPr/>
      <dgm:t>
        <a:bodyPr/>
        <a:lstStyle/>
        <a:p>
          <a:endParaRPr lang="en-NZ"/>
        </a:p>
      </dgm:t>
    </dgm:pt>
    <dgm:pt modelId="{E0BC264B-EEB8-488F-83A2-B54AE4319E05}" type="sibTrans" cxnId="{4FFD01E3-6769-4C3A-9BB8-517AECF162BD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NZ"/>
        </a:p>
      </dgm:t>
    </dgm:pt>
    <dgm:pt modelId="{2A9A9BBC-95EA-47ED-9642-99A55E0258C6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A1105-561B-4666-8DBC-1A734350A90F}" type="parTrans" cxnId="{B59F8C45-0491-4FC4-BB3C-B4C245870A26}">
      <dgm:prSet/>
      <dgm:spPr/>
      <dgm:t>
        <a:bodyPr/>
        <a:lstStyle/>
        <a:p>
          <a:endParaRPr lang="en-NZ"/>
        </a:p>
      </dgm:t>
    </dgm:pt>
    <dgm:pt modelId="{67BD047D-866C-47C0-B97B-67C182FFBA43}" type="sibTrans" cxnId="{B59F8C45-0491-4FC4-BB3C-B4C245870A26}">
      <dgm:prSet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FD4A568E-4C39-4682-8742-E4ECD07470DC}" type="pres">
      <dgm:prSet presAssocID="{97B80385-0930-4FFE-9C78-FD3939AD8184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NZ"/>
        </a:p>
      </dgm:t>
    </dgm:pt>
    <dgm:pt modelId="{92EF517E-D1B5-4DA0-ACCB-783DE341E61B}" type="pres">
      <dgm:prSet presAssocID="{2AE4805D-53E9-4A96-8465-FC1F897238DC}" presName="text1" presStyleCnt="0"/>
      <dgm:spPr/>
    </dgm:pt>
    <dgm:pt modelId="{3B61C828-D3D7-4A4B-824D-52F3B7A3A607}" type="pres">
      <dgm:prSet presAssocID="{2AE4805D-53E9-4A96-8465-FC1F897238DC}" presName="textRepeatNode" presStyleLbl="align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A65F246-7159-4575-ACBE-3CFAFEF35080}" type="pres">
      <dgm:prSet presAssocID="{2AE4805D-53E9-4A96-8465-FC1F897238DC}" presName="textaccent1" presStyleCnt="0"/>
      <dgm:spPr/>
    </dgm:pt>
    <dgm:pt modelId="{3F952CF6-182F-4622-9FC7-1219EE3455F6}" type="pres">
      <dgm:prSet presAssocID="{2AE4805D-53E9-4A96-8465-FC1F897238DC}" presName="accentRepeatNode" presStyleLbl="solidAlignAcc1" presStyleIdx="0" presStyleCnt="14"/>
      <dgm:spPr/>
    </dgm:pt>
    <dgm:pt modelId="{EAE7A264-AA04-4C2D-A237-651A1D46F618}" type="pres">
      <dgm:prSet presAssocID="{1391D4EA-F8F3-4D21-9786-85DEAFF4C7E7}" presName="image1" presStyleCnt="0"/>
      <dgm:spPr/>
    </dgm:pt>
    <dgm:pt modelId="{4963E9FE-DE82-4202-AA8B-71BB1731B272}" type="pres">
      <dgm:prSet presAssocID="{1391D4EA-F8F3-4D21-9786-85DEAFF4C7E7}" presName="imageRepeatNode" presStyleLbl="alignAcc1" presStyleIdx="0" presStyleCnt="7"/>
      <dgm:spPr/>
      <dgm:t>
        <a:bodyPr/>
        <a:lstStyle/>
        <a:p>
          <a:endParaRPr lang="en-NZ"/>
        </a:p>
      </dgm:t>
    </dgm:pt>
    <dgm:pt modelId="{EF09C250-43AC-4241-8DE2-E2EF0FA3E330}" type="pres">
      <dgm:prSet presAssocID="{1391D4EA-F8F3-4D21-9786-85DEAFF4C7E7}" presName="imageaccent1" presStyleCnt="0"/>
      <dgm:spPr/>
    </dgm:pt>
    <dgm:pt modelId="{D7E2A55B-AE6C-4727-A762-C4716B873C75}" type="pres">
      <dgm:prSet presAssocID="{1391D4EA-F8F3-4D21-9786-85DEAFF4C7E7}" presName="accentRepeatNode" presStyleLbl="solidAlignAcc1" presStyleIdx="1" presStyleCnt="14"/>
      <dgm:spPr/>
    </dgm:pt>
    <dgm:pt modelId="{3B947F53-98C1-4505-BE49-CE713176352D}" type="pres">
      <dgm:prSet presAssocID="{5A14E077-BF0F-4BC0-9633-3AD6CF8415C5}" presName="text2" presStyleCnt="0"/>
      <dgm:spPr/>
    </dgm:pt>
    <dgm:pt modelId="{7A86D42D-42C4-4B3C-966C-C14137E1A620}" type="pres">
      <dgm:prSet presAssocID="{5A14E077-BF0F-4BC0-9633-3AD6CF8415C5}" presName="textRepeatNode" presStyleLbl="align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D12D12D7-0437-4E97-99E5-C1A1330C9196}" type="pres">
      <dgm:prSet presAssocID="{5A14E077-BF0F-4BC0-9633-3AD6CF8415C5}" presName="textaccent2" presStyleCnt="0"/>
      <dgm:spPr/>
    </dgm:pt>
    <dgm:pt modelId="{5A151EA2-9558-4FE9-BB51-7F09B0D4C036}" type="pres">
      <dgm:prSet presAssocID="{5A14E077-BF0F-4BC0-9633-3AD6CF8415C5}" presName="accentRepeatNode" presStyleLbl="solidAlignAcc1" presStyleIdx="2" presStyleCnt="14"/>
      <dgm:spPr/>
    </dgm:pt>
    <dgm:pt modelId="{7CD39EA6-0E0A-4F5F-8489-D76DB80B3A80}" type="pres">
      <dgm:prSet presAssocID="{51C91FF2-A8BE-4C2B-9752-A3C2C8F2A11C}" presName="image2" presStyleCnt="0"/>
      <dgm:spPr/>
    </dgm:pt>
    <dgm:pt modelId="{9C750467-0117-45E6-8E5A-149E8FFDC321}" type="pres">
      <dgm:prSet presAssocID="{51C91FF2-A8BE-4C2B-9752-A3C2C8F2A11C}" presName="imageRepeatNode" presStyleLbl="alignAcc1" presStyleIdx="1" presStyleCnt="7"/>
      <dgm:spPr/>
      <dgm:t>
        <a:bodyPr/>
        <a:lstStyle/>
        <a:p>
          <a:endParaRPr lang="en-NZ"/>
        </a:p>
      </dgm:t>
    </dgm:pt>
    <dgm:pt modelId="{81DFDB42-960F-4454-AA99-DBD10875DA16}" type="pres">
      <dgm:prSet presAssocID="{51C91FF2-A8BE-4C2B-9752-A3C2C8F2A11C}" presName="imageaccent2" presStyleCnt="0"/>
      <dgm:spPr/>
    </dgm:pt>
    <dgm:pt modelId="{F6F5F062-B5B7-484C-B262-355D92218001}" type="pres">
      <dgm:prSet presAssocID="{51C91FF2-A8BE-4C2B-9752-A3C2C8F2A11C}" presName="accentRepeatNode" presStyleLbl="solidAlignAcc1" presStyleIdx="3" presStyleCnt="14"/>
      <dgm:spPr/>
    </dgm:pt>
    <dgm:pt modelId="{C9AB3AC5-CFB5-4029-BA5F-69577B45E1AD}" type="pres">
      <dgm:prSet presAssocID="{C5F1C428-ED4F-49A8-874A-465D23BE38EF}" presName="text3" presStyleCnt="0"/>
      <dgm:spPr/>
    </dgm:pt>
    <dgm:pt modelId="{A80A83AB-5D31-45C1-882B-D4E18D180EFD}" type="pres">
      <dgm:prSet presAssocID="{C5F1C428-ED4F-49A8-874A-465D23BE38EF}" presName="textRepeatNode" presStyleLbl="align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6C55B4E5-680F-4930-B717-2D36387E5F4C}" type="pres">
      <dgm:prSet presAssocID="{C5F1C428-ED4F-49A8-874A-465D23BE38EF}" presName="textaccent3" presStyleCnt="0"/>
      <dgm:spPr/>
    </dgm:pt>
    <dgm:pt modelId="{789EDF0B-C4CE-4A55-AE67-267D7C5BB605}" type="pres">
      <dgm:prSet presAssocID="{C5F1C428-ED4F-49A8-874A-465D23BE38EF}" presName="accentRepeatNode" presStyleLbl="solidAlignAcc1" presStyleIdx="4" presStyleCnt="14"/>
      <dgm:spPr/>
    </dgm:pt>
    <dgm:pt modelId="{6D3B2031-37C1-4C8C-A775-25C64F56A1EF}" type="pres">
      <dgm:prSet presAssocID="{6042D7AF-C1FD-47F6-BD99-379F8D21263D}" presName="image3" presStyleCnt="0"/>
      <dgm:spPr/>
    </dgm:pt>
    <dgm:pt modelId="{08A2DBEA-41A3-4DCD-8E7D-3A4481B924C9}" type="pres">
      <dgm:prSet presAssocID="{6042D7AF-C1FD-47F6-BD99-379F8D21263D}" presName="imageRepeatNode" presStyleLbl="alignAcc1" presStyleIdx="2" presStyleCnt="7"/>
      <dgm:spPr/>
      <dgm:t>
        <a:bodyPr/>
        <a:lstStyle/>
        <a:p>
          <a:endParaRPr lang="en-NZ"/>
        </a:p>
      </dgm:t>
    </dgm:pt>
    <dgm:pt modelId="{D93AA75B-3F5E-45DD-99B8-79E8EC4963B0}" type="pres">
      <dgm:prSet presAssocID="{6042D7AF-C1FD-47F6-BD99-379F8D21263D}" presName="imageaccent3" presStyleCnt="0"/>
      <dgm:spPr/>
    </dgm:pt>
    <dgm:pt modelId="{5E0F5DE9-6E64-4506-8ED5-6C029CACE5C4}" type="pres">
      <dgm:prSet presAssocID="{6042D7AF-C1FD-47F6-BD99-379F8D21263D}" presName="accentRepeatNode" presStyleLbl="solidAlignAcc1" presStyleIdx="5" presStyleCnt="14"/>
      <dgm:spPr/>
    </dgm:pt>
    <dgm:pt modelId="{3C803B1F-29B5-4C09-8CF2-A5B208C3B5EE}" type="pres">
      <dgm:prSet presAssocID="{EF61E356-9847-4C4A-B744-CD96A0DF80A6}" presName="text4" presStyleCnt="0"/>
      <dgm:spPr/>
    </dgm:pt>
    <dgm:pt modelId="{6A996614-4E65-45B6-86D7-ECD6C78C66CC}" type="pres">
      <dgm:prSet presAssocID="{EF61E356-9847-4C4A-B744-CD96A0DF80A6}" presName="textRepeatNode" presStyleLbl="align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63134FE-57BF-435C-8AA9-10005390DA65}" type="pres">
      <dgm:prSet presAssocID="{EF61E356-9847-4C4A-B744-CD96A0DF80A6}" presName="textaccent4" presStyleCnt="0"/>
      <dgm:spPr/>
    </dgm:pt>
    <dgm:pt modelId="{5073A4F1-3A27-4397-94A4-39308E973BC2}" type="pres">
      <dgm:prSet presAssocID="{EF61E356-9847-4C4A-B744-CD96A0DF80A6}" presName="accentRepeatNode" presStyleLbl="solidAlignAcc1" presStyleIdx="6" presStyleCnt="14"/>
      <dgm:spPr/>
    </dgm:pt>
    <dgm:pt modelId="{2CAA2FAE-7B09-4939-A9BE-BD018E55E6AE}" type="pres">
      <dgm:prSet presAssocID="{E0BC264B-EEB8-488F-83A2-B54AE4319E05}" presName="image4" presStyleCnt="0"/>
      <dgm:spPr/>
    </dgm:pt>
    <dgm:pt modelId="{280D9D87-6CD7-410C-8DDE-89066A612140}" type="pres">
      <dgm:prSet presAssocID="{E0BC264B-EEB8-488F-83A2-B54AE4319E05}" presName="imageRepeatNode" presStyleLbl="alignAcc1" presStyleIdx="3" presStyleCnt="7"/>
      <dgm:spPr/>
      <dgm:t>
        <a:bodyPr/>
        <a:lstStyle/>
        <a:p>
          <a:endParaRPr lang="en-NZ"/>
        </a:p>
      </dgm:t>
    </dgm:pt>
    <dgm:pt modelId="{17DC840A-C637-465E-9E2D-24BAC54379EA}" type="pres">
      <dgm:prSet presAssocID="{E0BC264B-EEB8-488F-83A2-B54AE4319E05}" presName="imageaccent4" presStyleCnt="0"/>
      <dgm:spPr/>
    </dgm:pt>
    <dgm:pt modelId="{2D4253E1-7F12-4234-9AB2-26CA40FE9388}" type="pres">
      <dgm:prSet presAssocID="{E0BC264B-EEB8-488F-83A2-B54AE4319E05}" presName="accentRepeatNode" presStyleLbl="solidAlignAcc1" presStyleIdx="7" presStyleCnt="14"/>
      <dgm:spPr/>
    </dgm:pt>
    <dgm:pt modelId="{A4F35BFF-6DDA-47A2-B676-17675A8AEA54}" type="pres">
      <dgm:prSet presAssocID="{2A9A9BBC-95EA-47ED-9642-99A55E0258C6}" presName="text5" presStyleCnt="0"/>
      <dgm:spPr/>
    </dgm:pt>
    <dgm:pt modelId="{E65451DD-951B-40B3-BF62-3E274B825FB2}" type="pres">
      <dgm:prSet presAssocID="{2A9A9BBC-95EA-47ED-9642-99A55E0258C6}" presName="textRepeatNode" presStyleLbl="align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36C1FF9-AE57-4038-AE5F-304670D548EF}" type="pres">
      <dgm:prSet presAssocID="{2A9A9BBC-95EA-47ED-9642-99A55E0258C6}" presName="textaccent5" presStyleCnt="0"/>
      <dgm:spPr/>
    </dgm:pt>
    <dgm:pt modelId="{D27E59F5-F41A-4F85-9CAF-27D5CA221CC9}" type="pres">
      <dgm:prSet presAssocID="{2A9A9BBC-95EA-47ED-9642-99A55E0258C6}" presName="accentRepeatNode" presStyleLbl="solidAlignAcc1" presStyleIdx="8" presStyleCnt="14"/>
      <dgm:spPr/>
    </dgm:pt>
    <dgm:pt modelId="{65141C7F-154B-415D-BC3B-ED701B988506}" type="pres">
      <dgm:prSet presAssocID="{67BD047D-866C-47C0-B97B-67C182FFBA43}" presName="image5" presStyleCnt="0"/>
      <dgm:spPr/>
    </dgm:pt>
    <dgm:pt modelId="{3122EC78-6C19-4333-BE1E-BC6CF093A4FB}" type="pres">
      <dgm:prSet presAssocID="{67BD047D-866C-47C0-B97B-67C182FFBA43}" presName="imageRepeatNode" presStyleLbl="alignAcc1" presStyleIdx="4" presStyleCnt="7"/>
      <dgm:spPr/>
      <dgm:t>
        <a:bodyPr/>
        <a:lstStyle/>
        <a:p>
          <a:endParaRPr lang="en-NZ"/>
        </a:p>
      </dgm:t>
    </dgm:pt>
    <dgm:pt modelId="{5DA7F8E8-8AA9-400F-91F4-4A29CAD81164}" type="pres">
      <dgm:prSet presAssocID="{67BD047D-866C-47C0-B97B-67C182FFBA43}" presName="imageaccent5" presStyleCnt="0"/>
      <dgm:spPr/>
    </dgm:pt>
    <dgm:pt modelId="{2A5D68D5-761C-4D9C-A631-2C91B68D8896}" type="pres">
      <dgm:prSet presAssocID="{67BD047D-866C-47C0-B97B-67C182FFBA43}" presName="accentRepeatNode" presStyleLbl="solidAlignAcc1" presStyleIdx="9" presStyleCnt="14"/>
      <dgm:spPr/>
    </dgm:pt>
    <dgm:pt modelId="{E7A3143D-0E29-4FBC-BAB7-DB44F6A148B5}" type="pres">
      <dgm:prSet presAssocID="{144CCCCC-3F2C-498A-8236-F1099BF95962}" presName="text6" presStyleCnt="0"/>
      <dgm:spPr/>
    </dgm:pt>
    <dgm:pt modelId="{32D0CC33-1270-46F5-9FDE-60E0852435A1}" type="pres">
      <dgm:prSet presAssocID="{144CCCCC-3F2C-498A-8236-F1099BF95962}" presName="textRepeatNode" presStyleLbl="align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577DFEEF-8A51-4DC3-B761-5F958B13919D}" type="pres">
      <dgm:prSet presAssocID="{144CCCCC-3F2C-498A-8236-F1099BF95962}" presName="textaccent6" presStyleCnt="0"/>
      <dgm:spPr/>
    </dgm:pt>
    <dgm:pt modelId="{721CFEC4-C1EE-4033-80B8-387D6A734136}" type="pres">
      <dgm:prSet presAssocID="{144CCCCC-3F2C-498A-8236-F1099BF95962}" presName="accentRepeatNode" presStyleLbl="solidAlignAcc1" presStyleIdx="10" presStyleCnt="14"/>
      <dgm:spPr/>
    </dgm:pt>
    <dgm:pt modelId="{5ABAD666-E654-4FA3-9C93-CC840A3E414C}" type="pres">
      <dgm:prSet presAssocID="{A64E27D1-3E7C-4E80-B587-97AEF9C7FE7B}" presName="image6" presStyleCnt="0"/>
      <dgm:spPr/>
    </dgm:pt>
    <dgm:pt modelId="{91247E3D-B2A2-41FE-BBE3-9DBE5FF1FB88}" type="pres">
      <dgm:prSet presAssocID="{A64E27D1-3E7C-4E80-B587-97AEF9C7FE7B}" presName="imageRepeatNode" presStyleLbl="alignAcc1" presStyleIdx="5" presStyleCnt="7"/>
      <dgm:spPr/>
      <dgm:t>
        <a:bodyPr/>
        <a:lstStyle/>
        <a:p>
          <a:endParaRPr lang="en-NZ"/>
        </a:p>
      </dgm:t>
    </dgm:pt>
    <dgm:pt modelId="{D4A8E12E-17D3-4260-ACA3-1483FCE236B0}" type="pres">
      <dgm:prSet presAssocID="{A64E27D1-3E7C-4E80-B587-97AEF9C7FE7B}" presName="imageaccent6" presStyleCnt="0"/>
      <dgm:spPr/>
    </dgm:pt>
    <dgm:pt modelId="{3CA6D311-1F18-4102-8433-62EAE5170529}" type="pres">
      <dgm:prSet presAssocID="{A64E27D1-3E7C-4E80-B587-97AEF9C7FE7B}" presName="accentRepeatNode" presStyleLbl="solidAlignAcc1" presStyleIdx="11" presStyleCnt="14"/>
      <dgm:spPr/>
    </dgm:pt>
    <dgm:pt modelId="{10136CFD-A7A7-48F4-80B0-6A40192A9969}" type="pres">
      <dgm:prSet presAssocID="{DF104939-D80E-496D-89E6-7491A17A8265}" presName="text7" presStyleCnt="0"/>
      <dgm:spPr/>
    </dgm:pt>
    <dgm:pt modelId="{9141C02E-1086-46E9-9B5C-CBCA6F9AB636}" type="pres">
      <dgm:prSet presAssocID="{DF104939-D80E-496D-89E6-7491A17A8265}" presName="textRepeatNode" presStyleLbl="align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81F6B59-5249-49DD-B84B-4E2D511B9965}" type="pres">
      <dgm:prSet presAssocID="{DF104939-D80E-496D-89E6-7491A17A8265}" presName="textaccent7" presStyleCnt="0"/>
      <dgm:spPr/>
    </dgm:pt>
    <dgm:pt modelId="{2056455B-0DC3-4A0A-9B7F-71652C32756D}" type="pres">
      <dgm:prSet presAssocID="{DF104939-D80E-496D-89E6-7491A17A8265}" presName="accentRepeatNode" presStyleLbl="solidAlignAcc1" presStyleIdx="12" presStyleCnt="14"/>
      <dgm:spPr/>
    </dgm:pt>
    <dgm:pt modelId="{1F7515DF-0759-4ABD-A799-7C62A7EDFCC0}" type="pres">
      <dgm:prSet presAssocID="{86B33D14-3835-4001-B2DB-749D8A115EEC}" presName="image7" presStyleCnt="0"/>
      <dgm:spPr/>
    </dgm:pt>
    <dgm:pt modelId="{EC08168F-7E8F-421A-9502-E8AC2D217FE6}" type="pres">
      <dgm:prSet presAssocID="{86B33D14-3835-4001-B2DB-749D8A115EEC}" presName="imageRepeatNode" presStyleLbl="alignAcc1" presStyleIdx="6" presStyleCnt="7"/>
      <dgm:spPr/>
      <dgm:t>
        <a:bodyPr/>
        <a:lstStyle/>
        <a:p>
          <a:endParaRPr lang="en-NZ"/>
        </a:p>
      </dgm:t>
    </dgm:pt>
    <dgm:pt modelId="{CE5C06A6-CC6D-4C31-B1B2-3271F2E1B111}" type="pres">
      <dgm:prSet presAssocID="{86B33D14-3835-4001-B2DB-749D8A115EEC}" presName="imageaccent7" presStyleCnt="0"/>
      <dgm:spPr/>
    </dgm:pt>
    <dgm:pt modelId="{4A66E81F-716C-4330-B01D-2DE5C616D46D}" type="pres">
      <dgm:prSet presAssocID="{86B33D14-3835-4001-B2DB-749D8A115EEC}" presName="accentRepeatNode" presStyleLbl="solidAlignAcc1" presStyleIdx="13" presStyleCnt="14"/>
      <dgm:spPr/>
    </dgm:pt>
  </dgm:ptLst>
  <dgm:cxnLst>
    <dgm:cxn modelId="{6BCACD94-79BB-45AE-B576-44C241FB6389}" type="presOf" srcId="{2A9A9BBC-95EA-47ED-9642-99A55E0258C6}" destId="{E65451DD-951B-40B3-BF62-3E274B825FB2}" srcOrd="0" destOrd="0" presId="urn:microsoft.com/office/officeart/2008/layout/HexagonCluster"/>
    <dgm:cxn modelId="{214091A4-3A1F-465B-816B-E60BAA1C992E}" type="presOf" srcId="{E0BC264B-EEB8-488F-83A2-B54AE4319E05}" destId="{280D9D87-6CD7-410C-8DDE-89066A612140}" srcOrd="0" destOrd="0" presId="urn:microsoft.com/office/officeart/2008/layout/HexagonCluster"/>
    <dgm:cxn modelId="{2BB424CC-72B3-4F36-B6EE-D53F258EF16F}" type="presOf" srcId="{5A14E077-BF0F-4BC0-9633-3AD6CF8415C5}" destId="{7A86D42D-42C4-4B3C-966C-C14137E1A620}" srcOrd="0" destOrd="0" presId="urn:microsoft.com/office/officeart/2008/layout/HexagonCluster"/>
    <dgm:cxn modelId="{65EA8690-48AB-4120-9671-7D51D09599AC}" type="presOf" srcId="{6042D7AF-C1FD-47F6-BD99-379F8D21263D}" destId="{08A2DBEA-41A3-4DCD-8E7D-3A4481B924C9}" srcOrd="0" destOrd="0" presId="urn:microsoft.com/office/officeart/2008/layout/HexagonCluster"/>
    <dgm:cxn modelId="{2C7C9383-C31C-45E4-AA86-6C8389269473}" type="presOf" srcId="{67BD047D-866C-47C0-B97B-67C182FFBA43}" destId="{3122EC78-6C19-4333-BE1E-BC6CF093A4FB}" srcOrd="0" destOrd="0" presId="urn:microsoft.com/office/officeart/2008/layout/HexagonCluster"/>
    <dgm:cxn modelId="{B59F8C45-0491-4FC4-BB3C-B4C245870A26}" srcId="{97B80385-0930-4FFE-9C78-FD3939AD8184}" destId="{2A9A9BBC-95EA-47ED-9642-99A55E0258C6}" srcOrd="4" destOrd="0" parTransId="{EAEA1105-561B-4666-8DBC-1A734350A90F}" sibTransId="{67BD047D-866C-47C0-B97B-67C182FFBA43}"/>
    <dgm:cxn modelId="{119A9F75-2B5F-43B1-B56F-117612095D19}" type="presOf" srcId="{C5F1C428-ED4F-49A8-874A-465D23BE38EF}" destId="{A80A83AB-5D31-45C1-882B-D4E18D180EFD}" srcOrd="0" destOrd="0" presId="urn:microsoft.com/office/officeart/2008/layout/HexagonCluster"/>
    <dgm:cxn modelId="{2BD9EEC1-0831-4EAA-92A3-DD3CC2B1626E}" type="presOf" srcId="{EF61E356-9847-4C4A-B744-CD96A0DF80A6}" destId="{6A996614-4E65-45B6-86D7-ECD6C78C66CC}" srcOrd="0" destOrd="0" presId="urn:microsoft.com/office/officeart/2008/layout/HexagonCluster"/>
    <dgm:cxn modelId="{42AD2FBF-4715-4479-B885-D83EFF989101}" type="presOf" srcId="{51C91FF2-A8BE-4C2B-9752-A3C2C8F2A11C}" destId="{9C750467-0117-45E6-8E5A-149E8FFDC321}" srcOrd="0" destOrd="0" presId="urn:microsoft.com/office/officeart/2008/layout/HexagonCluster"/>
    <dgm:cxn modelId="{D5B2EED0-4B27-4712-85AF-639E54C7BF53}" type="presOf" srcId="{A64E27D1-3E7C-4E80-B587-97AEF9C7FE7B}" destId="{91247E3D-B2A2-41FE-BBE3-9DBE5FF1FB88}" srcOrd="0" destOrd="0" presId="urn:microsoft.com/office/officeart/2008/layout/HexagonCluster"/>
    <dgm:cxn modelId="{A22F15BC-E72C-4B44-A86D-7A80A907A621}" type="presOf" srcId="{DF104939-D80E-496D-89E6-7491A17A8265}" destId="{9141C02E-1086-46E9-9B5C-CBCA6F9AB636}" srcOrd="0" destOrd="0" presId="urn:microsoft.com/office/officeart/2008/layout/HexagonCluster"/>
    <dgm:cxn modelId="{36C7E2C6-C807-41AD-9872-262021CA2908}" srcId="{97B80385-0930-4FFE-9C78-FD3939AD8184}" destId="{2AE4805D-53E9-4A96-8465-FC1F897238DC}" srcOrd="0" destOrd="0" parTransId="{E05DC523-4125-4569-9106-CA037C3BE30E}" sibTransId="{1391D4EA-F8F3-4D21-9786-85DEAFF4C7E7}"/>
    <dgm:cxn modelId="{7928CC82-84E4-4E4D-99EE-43279DF5F991}" type="presOf" srcId="{97B80385-0930-4FFE-9C78-FD3939AD8184}" destId="{FD4A568E-4C39-4682-8742-E4ECD07470DC}" srcOrd="0" destOrd="0" presId="urn:microsoft.com/office/officeart/2008/layout/HexagonCluster"/>
    <dgm:cxn modelId="{166B6E89-76EE-4D23-9DDF-F503C9AA0028}" srcId="{97B80385-0930-4FFE-9C78-FD3939AD8184}" destId="{5A14E077-BF0F-4BC0-9633-3AD6CF8415C5}" srcOrd="1" destOrd="0" parTransId="{3EBB40AC-40F5-45F9-A17C-7FD0459BE657}" sibTransId="{51C91FF2-A8BE-4C2B-9752-A3C2C8F2A11C}"/>
    <dgm:cxn modelId="{BFB20678-51A8-4C95-8268-22D60CE295E5}" srcId="{97B80385-0930-4FFE-9C78-FD3939AD8184}" destId="{144CCCCC-3F2C-498A-8236-F1099BF95962}" srcOrd="5" destOrd="0" parTransId="{5E1ECA0A-EDB8-4A7A-AE0E-6DC7CA0A3945}" sibTransId="{A64E27D1-3E7C-4E80-B587-97AEF9C7FE7B}"/>
    <dgm:cxn modelId="{1BB5AB31-F03F-4A71-B8A0-FD1F7B92A731}" srcId="{97B80385-0930-4FFE-9C78-FD3939AD8184}" destId="{DF104939-D80E-496D-89E6-7491A17A8265}" srcOrd="6" destOrd="0" parTransId="{ED29F990-588C-4783-81B4-E45EDE9B22E1}" sibTransId="{86B33D14-3835-4001-B2DB-749D8A115EEC}"/>
    <dgm:cxn modelId="{1BE57D1D-6B5E-4B83-BB8E-EF6BB41F7167}" type="presOf" srcId="{2AE4805D-53E9-4A96-8465-FC1F897238DC}" destId="{3B61C828-D3D7-4A4B-824D-52F3B7A3A607}" srcOrd="0" destOrd="0" presId="urn:microsoft.com/office/officeart/2008/layout/HexagonCluster"/>
    <dgm:cxn modelId="{1CABED83-3685-42B6-A9B3-E996AA555B12}" type="presOf" srcId="{1391D4EA-F8F3-4D21-9786-85DEAFF4C7E7}" destId="{4963E9FE-DE82-4202-AA8B-71BB1731B272}" srcOrd="0" destOrd="0" presId="urn:microsoft.com/office/officeart/2008/layout/HexagonCluster"/>
    <dgm:cxn modelId="{AD0C6CA2-5B90-4E4C-B413-37248AED0D44}" type="presOf" srcId="{144CCCCC-3F2C-498A-8236-F1099BF95962}" destId="{32D0CC33-1270-46F5-9FDE-60E0852435A1}" srcOrd="0" destOrd="0" presId="urn:microsoft.com/office/officeart/2008/layout/HexagonCluster"/>
    <dgm:cxn modelId="{4FFD01E3-6769-4C3A-9BB8-517AECF162BD}" srcId="{97B80385-0930-4FFE-9C78-FD3939AD8184}" destId="{EF61E356-9847-4C4A-B744-CD96A0DF80A6}" srcOrd="3" destOrd="0" parTransId="{B0209BC8-B7E4-43DF-80D5-1E8B35D01F9C}" sibTransId="{E0BC264B-EEB8-488F-83A2-B54AE4319E05}"/>
    <dgm:cxn modelId="{9D60475E-F852-4220-B027-641D924AD436}" type="presOf" srcId="{86B33D14-3835-4001-B2DB-749D8A115EEC}" destId="{EC08168F-7E8F-421A-9502-E8AC2D217FE6}" srcOrd="0" destOrd="0" presId="urn:microsoft.com/office/officeart/2008/layout/HexagonCluster"/>
    <dgm:cxn modelId="{F82BD74C-3918-4CA5-BBFF-22BF85B54F9C}" srcId="{97B80385-0930-4FFE-9C78-FD3939AD8184}" destId="{C5F1C428-ED4F-49A8-874A-465D23BE38EF}" srcOrd="2" destOrd="0" parTransId="{ECB7F48E-E004-4EED-86F2-5AD6B3478A84}" sibTransId="{6042D7AF-C1FD-47F6-BD99-379F8D21263D}"/>
    <dgm:cxn modelId="{5B10A873-808E-4D22-AF27-19AACC3310A2}" type="presParOf" srcId="{FD4A568E-4C39-4682-8742-E4ECD07470DC}" destId="{92EF517E-D1B5-4DA0-ACCB-783DE341E61B}" srcOrd="0" destOrd="0" presId="urn:microsoft.com/office/officeart/2008/layout/HexagonCluster"/>
    <dgm:cxn modelId="{61175749-C0EE-4013-B4BD-E01F5DDFF10B}" type="presParOf" srcId="{92EF517E-D1B5-4DA0-ACCB-783DE341E61B}" destId="{3B61C828-D3D7-4A4B-824D-52F3B7A3A607}" srcOrd="0" destOrd="0" presId="urn:microsoft.com/office/officeart/2008/layout/HexagonCluster"/>
    <dgm:cxn modelId="{1B6C78BC-503B-42C8-9AB0-0A96D460AA84}" type="presParOf" srcId="{FD4A568E-4C39-4682-8742-E4ECD07470DC}" destId="{3A65F246-7159-4575-ACBE-3CFAFEF35080}" srcOrd="1" destOrd="0" presId="urn:microsoft.com/office/officeart/2008/layout/HexagonCluster"/>
    <dgm:cxn modelId="{68628905-658D-44CA-8AEC-C6ACB7DA602F}" type="presParOf" srcId="{3A65F246-7159-4575-ACBE-3CFAFEF35080}" destId="{3F952CF6-182F-4622-9FC7-1219EE3455F6}" srcOrd="0" destOrd="0" presId="urn:microsoft.com/office/officeart/2008/layout/HexagonCluster"/>
    <dgm:cxn modelId="{6B2FB040-4240-4F7A-BCAD-0013169B81A9}" type="presParOf" srcId="{FD4A568E-4C39-4682-8742-E4ECD07470DC}" destId="{EAE7A264-AA04-4C2D-A237-651A1D46F618}" srcOrd="2" destOrd="0" presId="urn:microsoft.com/office/officeart/2008/layout/HexagonCluster"/>
    <dgm:cxn modelId="{80A16D06-30C3-46D9-B136-D6379FB6F9FF}" type="presParOf" srcId="{EAE7A264-AA04-4C2D-A237-651A1D46F618}" destId="{4963E9FE-DE82-4202-AA8B-71BB1731B272}" srcOrd="0" destOrd="0" presId="urn:microsoft.com/office/officeart/2008/layout/HexagonCluster"/>
    <dgm:cxn modelId="{57E0A8D3-24B9-438D-BE68-9A6863145CC3}" type="presParOf" srcId="{FD4A568E-4C39-4682-8742-E4ECD07470DC}" destId="{EF09C250-43AC-4241-8DE2-E2EF0FA3E330}" srcOrd="3" destOrd="0" presId="urn:microsoft.com/office/officeart/2008/layout/HexagonCluster"/>
    <dgm:cxn modelId="{EC307437-A693-4A77-9C88-143441D0885B}" type="presParOf" srcId="{EF09C250-43AC-4241-8DE2-E2EF0FA3E330}" destId="{D7E2A55B-AE6C-4727-A762-C4716B873C75}" srcOrd="0" destOrd="0" presId="urn:microsoft.com/office/officeart/2008/layout/HexagonCluster"/>
    <dgm:cxn modelId="{3804E4D4-CCA3-4C8E-8DB5-D23D155E1844}" type="presParOf" srcId="{FD4A568E-4C39-4682-8742-E4ECD07470DC}" destId="{3B947F53-98C1-4505-BE49-CE713176352D}" srcOrd="4" destOrd="0" presId="urn:microsoft.com/office/officeart/2008/layout/HexagonCluster"/>
    <dgm:cxn modelId="{F6896476-A15D-4867-9505-486EFCC01E81}" type="presParOf" srcId="{3B947F53-98C1-4505-BE49-CE713176352D}" destId="{7A86D42D-42C4-4B3C-966C-C14137E1A620}" srcOrd="0" destOrd="0" presId="urn:microsoft.com/office/officeart/2008/layout/HexagonCluster"/>
    <dgm:cxn modelId="{207DD8D4-F5EC-4FB0-ACBE-371BBF2B2DE3}" type="presParOf" srcId="{FD4A568E-4C39-4682-8742-E4ECD07470DC}" destId="{D12D12D7-0437-4E97-99E5-C1A1330C9196}" srcOrd="5" destOrd="0" presId="urn:microsoft.com/office/officeart/2008/layout/HexagonCluster"/>
    <dgm:cxn modelId="{1C2EF1FF-9BEB-4FC3-8A4B-9392C8B40CE6}" type="presParOf" srcId="{D12D12D7-0437-4E97-99E5-C1A1330C9196}" destId="{5A151EA2-9558-4FE9-BB51-7F09B0D4C036}" srcOrd="0" destOrd="0" presId="urn:microsoft.com/office/officeart/2008/layout/HexagonCluster"/>
    <dgm:cxn modelId="{9E7E073B-50FE-427E-82BE-AC90B0E878DE}" type="presParOf" srcId="{FD4A568E-4C39-4682-8742-E4ECD07470DC}" destId="{7CD39EA6-0E0A-4F5F-8489-D76DB80B3A80}" srcOrd="6" destOrd="0" presId="urn:microsoft.com/office/officeart/2008/layout/HexagonCluster"/>
    <dgm:cxn modelId="{9FEC547B-B660-4FB0-809C-F4A6A2BE5023}" type="presParOf" srcId="{7CD39EA6-0E0A-4F5F-8489-D76DB80B3A80}" destId="{9C750467-0117-45E6-8E5A-149E8FFDC321}" srcOrd="0" destOrd="0" presId="urn:microsoft.com/office/officeart/2008/layout/HexagonCluster"/>
    <dgm:cxn modelId="{586ABBFE-CC73-418D-AFC4-6B92DDA5206A}" type="presParOf" srcId="{FD4A568E-4C39-4682-8742-E4ECD07470DC}" destId="{81DFDB42-960F-4454-AA99-DBD10875DA16}" srcOrd="7" destOrd="0" presId="urn:microsoft.com/office/officeart/2008/layout/HexagonCluster"/>
    <dgm:cxn modelId="{79CC8BB3-C49D-4D45-BFC4-0D10D64DC3E7}" type="presParOf" srcId="{81DFDB42-960F-4454-AA99-DBD10875DA16}" destId="{F6F5F062-B5B7-484C-B262-355D92218001}" srcOrd="0" destOrd="0" presId="urn:microsoft.com/office/officeart/2008/layout/HexagonCluster"/>
    <dgm:cxn modelId="{145BA1EB-6659-4989-91C9-93E8CE8B12AD}" type="presParOf" srcId="{FD4A568E-4C39-4682-8742-E4ECD07470DC}" destId="{C9AB3AC5-CFB5-4029-BA5F-69577B45E1AD}" srcOrd="8" destOrd="0" presId="urn:microsoft.com/office/officeart/2008/layout/HexagonCluster"/>
    <dgm:cxn modelId="{AE70B73B-E00B-4802-A423-4646FEAEA0C7}" type="presParOf" srcId="{C9AB3AC5-CFB5-4029-BA5F-69577B45E1AD}" destId="{A80A83AB-5D31-45C1-882B-D4E18D180EFD}" srcOrd="0" destOrd="0" presId="urn:microsoft.com/office/officeart/2008/layout/HexagonCluster"/>
    <dgm:cxn modelId="{C71D3A06-76FC-48B7-8764-B578B8CEB463}" type="presParOf" srcId="{FD4A568E-4C39-4682-8742-E4ECD07470DC}" destId="{6C55B4E5-680F-4930-B717-2D36387E5F4C}" srcOrd="9" destOrd="0" presId="urn:microsoft.com/office/officeart/2008/layout/HexagonCluster"/>
    <dgm:cxn modelId="{31EBEB28-B8FE-471D-879A-603C79FD3F3C}" type="presParOf" srcId="{6C55B4E5-680F-4930-B717-2D36387E5F4C}" destId="{789EDF0B-C4CE-4A55-AE67-267D7C5BB605}" srcOrd="0" destOrd="0" presId="urn:microsoft.com/office/officeart/2008/layout/HexagonCluster"/>
    <dgm:cxn modelId="{49780750-BD81-4B67-A068-D2F5A0841974}" type="presParOf" srcId="{FD4A568E-4C39-4682-8742-E4ECD07470DC}" destId="{6D3B2031-37C1-4C8C-A775-25C64F56A1EF}" srcOrd="10" destOrd="0" presId="urn:microsoft.com/office/officeart/2008/layout/HexagonCluster"/>
    <dgm:cxn modelId="{7E49C615-6038-472F-8768-05DDB9707F58}" type="presParOf" srcId="{6D3B2031-37C1-4C8C-A775-25C64F56A1EF}" destId="{08A2DBEA-41A3-4DCD-8E7D-3A4481B924C9}" srcOrd="0" destOrd="0" presId="urn:microsoft.com/office/officeart/2008/layout/HexagonCluster"/>
    <dgm:cxn modelId="{F57463B9-9935-4B29-BC5C-E3A4BDF13CFC}" type="presParOf" srcId="{FD4A568E-4C39-4682-8742-E4ECD07470DC}" destId="{D93AA75B-3F5E-45DD-99B8-79E8EC4963B0}" srcOrd="11" destOrd="0" presId="urn:microsoft.com/office/officeart/2008/layout/HexagonCluster"/>
    <dgm:cxn modelId="{8254AF3D-5EF6-4FA2-BBA6-BDC7E6C232AC}" type="presParOf" srcId="{D93AA75B-3F5E-45DD-99B8-79E8EC4963B0}" destId="{5E0F5DE9-6E64-4506-8ED5-6C029CACE5C4}" srcOrd="0" destOrd="0" presId="urn:microsoft.com/office/officeart/2008/layout/HexagonCluster"/>
    <dgm:cxn modelId="{6BD8283B-BAFA-4E3E-BD37-8706EF194ADB}" type="presParOf" srcId="{FD4A568E-4C39-4682-8742-E4ECD07470DC}" destId="{3C803B1F-29B5-4C09-8CF2-A5B208C3B5EE}" srcOrd="12" destOrd="0" presId="urn:microsoft.com/office/officeart/2008/layout/HexagonCluster"/>
    <dgm:cxn modelId="{8DE2AA34-B5FD-48CE-9927-BBF9DF1237B5}" type="presParOf" srcId="{3C803B1F-29B5-4C09-8CF2-A5B208C3B5EE}" destId="{6A996614-4E65-45B6-86D7-ECD6C78C66CC}" srcOrd="0" destOrd="0" presId="urn:microsoft.com/office/officeart/2008/layout/HexagonCluster"/>
    <dgm:cxn modelId="{3ED14CCE-AF55-4A03-9C86-E71E92BEDA57}" type="presParOf" srcId="{FD4A568E-4C39-4682-8742-E4ECD07470DC}" destId="{A63134FE-57BF-435C-8AA9-10005390DA65}" srcOrd="13" destOrd="0" presId="urn:microsoft.com/office/officeart/2008/layout/HexagonCluster"/>
    <dgm:cxn modelId="{C89B7AAD-AD60-44D8-920D-3D4DB82D4970}" type="presParOf" srcId="{A63134FE-57BF-435C-8AA9-10005390DA65}" destId="{5073A4F1-3A27-4397-94A4-39308E973BC2}" srcOrd="0" destOrd="0" presId="urn:microsoft.com/office/officeart/2008/layout/HexagonCluster"/>
    <dgm:cxn modelId="{33C9E1D1-45BB-4D97-8D66-2FBCDBE3189B}" type="presParOf" srcId="{FD4A568E-4C39-4682-8742-E4ECD07470DC}" destId="{2CAA2FAE-7B09-4939-A9BE-BD018E55E6AE}" srcOrd="14" destOrd="0" presId="urn:microsoft.com/office/officeart/2008/layout/HexagonCluster"/>
    <dgm:cxn modelId="{7AB1C89B-5E71-47BF-B04E-51EC4949ABE9}" type="presParOf" srcId="{2CAA2FAE-7B09-4939-A9BE-BD018E55E6AE}" destId="{280D9D87-6CD7-410C-8DDE-89066A612140}" srcOrd="0" destOrd="0" presId="urn:microsoft.com/office/officeart/2008/layout/HexagonCluster"/>
    <dgm:cxn modelId="{8332C5F9-4786-4A5C-862C-E4426DE7F4C1}" type="presParOf" srcId="{FD4A568E-4C39-4682-8742-E4ECD07470DC}" destId="{17DC840A-C637-465E-9E2D-24BAC54379EA}" srcOrd="15" destOrd="0" presId="urn:microsoft.com/office/officeart/2008/layout/HexagonCluster"/>
    <dgm:cxn modelId="{2438479A-507D-4189-BECF-0DD5A0976270}" type="presParOf" srcId="{17DC840A-C637-465E-9E2D-24BAC54379EA}" destId="{2D4253E1-7F12-4234-9AB2-26CA40FE9388}" srcOrd="0" destOrd="0" presId="urn:microsoft.com/office/officeart/2008/layout/HexagonCluster"/>
    <dgm:cxn modelId="{72F50C0D-701C-4480-B708-1021F09123E2}" type="presParOf" srcId="{FD4A568E-4C39-4682-8742-E4ECD07470DC}" destId="{A4F35BFF-6DDA-47A2-B676-17675A8AEA54}" srcOrd="16" destOrd="0" presId="urn:microsoft.com/office/officeart/2008/layout/HexagonCluster"/>
    <dgm:cxn modelId="{7A594011-6290-4CD9-AAD7-F9C1572047D7}" type="presParOf" srcId="{A4F35BFF-6DDA-47A2-B676-17675A8AEA54}" destId="{E65451DD-951B-40B3-BF62-3E274B825FB2}" srcOrd="0" destOrd="0" presId="urn:microsoft.com/office/officeart/2008/layout/HexagonCluster"/>
    <dgm:cxn modelId="{3B8F0952-EB8B-4107-8971-AFAFC9A0993D}" type="presParOf" srcId="{FD4A568E-4C39-4682-8742-E4ECD07470DC}" destId="{F36C1FF9-AE57-4038-AE5F-304670D548EF}" srcOrd="17" destOrd="0" presId="urn:microsoft.com/office/officeart/2008/layout/HexagonCluster"/>
    <dgm:cxn modelId="{202CA900-94DF-4C23-9A45-D08BEFC4AF26}" type="presParOf" srcId="{F36C1FF9-AE57-4038-AE5F-304670D548EF}" destId="{D27E59F5-F41A-4F85-9CAF-27D5CA221CC9}" srcOrd="0" destOrd="0" presId="urn:microsoft.com/office/officeart/2008/layout/HexagonCluster"/>
    <dgm:cxn modelId="{05DEC920-8BBF-4632-AE0A-DD4AB446EA19}" type="presParOf" srcId="{FD4A568E-4C39-4682-8742-E4ECD07470DC}" destId="{65141C7F-154B-415D-BC3B-ED701B988506}" srcOrd="18" destOrd="0" presId="urn:microsoft.com/office/officeart/2008/layout/HexagonCluster"/>
    <dgm:cxn modelId="{7F53AF88-8B0D-4057-ABC7-27F74087116C}" type="presParOf" srcId="{65141C7F-154B-415D-BC3B-ED701B988506}" destId="{3122EC78-6C19-4333-BE1E-BC6CF093A4FB}" srcOrd="0" destOrd="0" presId="urn:microsoft.com/office/officeart/2008/layout/HexagonCluster"/>
    <dgm:cxn modelId="{35945082-0969-4DDC-AC05-CE59BAF790B3}" type="presParOf" srcId="{FD4A568E-4C39-4682-8742-E4ECD07470DC}" destId="{5DA7F8E8-8AA9-400F-91F4-4A29CAD81164}" srcOrd="19" destOrd="0" presId="urn:microsoft.com/office/officeart/2008/layout/HexagonCluster"/>
    <dgm:cxn modelId="{EDFD8BCE-C8E0-46CC-A9DA-61165055335B}" type="presParOf" srcId="{5DA7F8E8-8AA9-400F-91F4-4A29CAD81164}" destId="{2A5D68D5-761C-4D9C-A631-2C91B68D8896}" srcOrd="0" destOrd="0" presId="urn:microsoft.com/office/officeart/2008/layout/HexagonCluster"/>
    <dgm:cxn modelId="{462186C9-62D0-40D3-B784-665F173A8E02}" type="presParOf" srcId="{FD4A568E-4C39-4682-8742-E4ECD07470DC}" destId="{E7A3143D-0E29-4FBC-BAB7-DB44F6A148B5}" srcOrd="20" destOrd="0" presId="urn:microsoft.com/office/officeart/2008/layout/HexagonCluster"/>
    <dgm:cxn modelId="{F4EEF4BB-2AF1-4611-8D54-FA85A44FA195}" type="presParOf" srcId="{E7A3143D-0E29-4FBC-BAB7-DB44F6A148B5}" destId="{32D0CC33-1270-46F5-9FDE-60E0852435A1}" srcOrd="0" destOrd="0" presId="urn:microsoft.com/office/officeart/2008/layout/HexagonCluster"/>
    <dgm:cxn modelId="{304CCE18-9DD3-404D-93BC-9081D4A868AD}" type="presParOf" srcId="{FD4A568E-4C39-4682-8742-E4ECD07470DC}" destId="{577DFEEF-8A51-4DC3-B761-5F958B13919D}" srcOrd="21" destOrd="0" presId="urn:microsoft.com/office/officeart/2008/layout/HexagonCluster"/>
    <dgm:cxn modelId="{9520D05D-4059-4543-A6DD-9F6194D2874D}" type="presParOf" srcId="{577DFEEF-8A51-4DC3-B761-5F958B13919D}" destId="{721CFEC4-C1EE-4033-80B8-387D6A734136}" srcOrd="0" destOrd="0" presId="urn:microsoft.com/office/officeart/2008/layout/HexagonCluster"/>
    <dgm:cxn modelId="{059D81FF-1B6C-4AC7-A9DE-316B8875E1B3}" type="presParOf" srcId="{FD4A568E-4C39-4682-8742-E4ECD07470DC}" destId="{5ABAD666-E654-4FA3-9C93-CC840A3E414C}" srcOrd="22" destOrd="0" presId="urn:microsoft.com/office/officeart/2008/layout/HexagonCluster"/>
    <dgm:cxn modelId="{633B63A3-4C9C-4E60-838D-652CD7DA5AE2}" type="presParOf" srcId="{5ABAD666-E654-4FA3-9C93-CC840A3E414C}" destId="{91247E3D-B2A2-41FE-BBE3-9DBE5FF1FB88}" srcOrd="0" destOrd="0" presId="urn:microsoft.com/office/officeart/2008/layout/HexagonCluster"/>
    <dgm:cxn modelId="{A1456B07-6B1F-44D7-87D1-8066667C6D90}" type="presParOf" srcId="{FD4A568E-4C39-4682-8742-E4ECD07470DC}" destId="{D4A8E12E-17D3-4260-ACA3-1483FCE236B0}" srcOrd="23" destOrd="0" presId="urn:microsoft.com/office/officeart/2008/layout/HexagonCluster"/>
    <dgm:cxn modelId="{7588443E-4310-4F30-B941-0032D32ACE64}" type="presParOf" srcId="{D4A8E12E-17D3-4260-ACA3-1483FCE236B0}" destId="{3CA6D311-1F18-4102-8433-62EAE5170529}" srcOrd="0" destOrd="0" presId="urn:microsoft.com/office/officeart/2008/layout/HexagonCluster"/>
    <dgm:cxn modelId="{BE40A120-87DB-453F-B3BA-AFEE439574D7}" type="presParOf" srcId="{FD4A568E-4C39-4682-8742-E4ECD07470DC}" destId="{10136CFD-A7A7-48F4-80B0-6A40192A9969}" srcOrd="24" destOrd="0" presId="urn:microsoft.com/office/officeart/2008/layout/HexagonCluster"/>
    <dgm:cxn modelId="{4380789A-F9BA-4D09-8ADE-985284CC9A58}" type="presParOf" srcId="{10136CFD-A7A7-48F4-80B0-6A40192A9969}" destId="{9141C02E-1086-46E9-9B5C-CBCA6F9AB636}" srcOrd="0" destOrd="0" presId="urn:microsoft.com/office/officeart/2008/layout/HexagonCluster"/>
    <dgm:cxn modelId="{930FF0ED-D868-4F35-A521-38CB1BC31EF7}" type="presParOf" srcId="{FD4A568E-4C39-4682-8742-E4ECD07470DC}" destId="{B81F6B59-5249-49DD-B84B-4E2D511B9965}" srcOrd="25" destOrd="0" presId="urn:microsoft.com/office/officeart/2008/layout/HexagonCluster"/>
    <dgm:cxn modelId="{C26565DC-1BB3-4F1D-BD47-B1E0690A9A46}" type="presParOf" srcId="{B81F6B59-5249-49DD-B84B-4E2D511B9965}" destId="{2056455B-0DC3-4A0A-9B7F-71652C32756D}" srcOrd="0" destOrd="0" presId="urn:microsoft.com/office/officeart/2008/layout/HexagonCluster"/>
    <dgm:cxn modelId="{857B103E-BD73-40E2-A629-B0407E793B8F}" type="presParOf" srcId="{FD4A568E-4C39-4682-8742-E4ECD07470DC}" destId="{1F7515DF-0759-4ABD-A799-7C62A7EDFCC0}" srcOrd="26" destOrd="0" presId="urn:microsoft.com/office/officeart/2008/layout/HexagonCluster"/>
    <dgm:cxn modelId="{4540C966-DB24-48D6-9CBF-2DB1CA895FC9}" type="presParOf" srcId="{1F7515DF-0759-4ABD-A799-7C62A7EDFCC0}" destId="{EC08168F-7E8F-421A-9502-E8AC2D217FE6}" srcOrd="0" destOrd="0" presId="urn:microsoft.com/office/officeart/2008/layout/HexagonCluster"/>
    <dgm:cxn modelId="{93BA5D33-9AD2-44A6-BA4F-4F60CEF1DD86}" type="presParOf" srcId="{FD4A568E-4C39-4682-8742-E4ECD07470DC}" destId="{CE5C06A6-CC6D-4C31-B1B2-3271F2E1B111}" srcOrd="27" destOrd="0" presId="urn:microsoft.com/office/officeart/2008/layout/HexagonCluster"/>
    <dgm:cxn modelId="{94CE6548-1391-4C60-9396-967816EFFE24}" type="presParOf" srcId="{CE5C06A6-CC6D-4C31-B1B2-3271F2E1B111}" destId="{4A66E81F-716C-4330-B01D-2DE5C616D46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B80385-0930-4FFE-9C78-FD3939AD8184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DF104939-D80E-496D-89E6-7491A17A8265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29F990-588C-4783-81B4-E45EDE9B22E1}" type="parTrans" cxnId="{1BB5AB31-F03F-4A71-B8A0-FD1F7B92A731}">
      <dgm:prSet/>
      <dgm:spPr/>
      <dgm:t>
        <a:bodyPr/>
        <a:lstStyle/>
        <a:p>
          <a:endParaRPr lang="en-NZ"/>
        </a:p>
      </dgm:t>
    </dgm:pt>
    <dgm:pt modelId="{86B33D14-3835-4001-B2DB-749D8A115EEC}" type="sibTrans" cxnId="{1BB5AB31-F03F-4A71-B8A0-FD1F7B92A73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NZ"/>
        </a:p>
      </dgm:t>
    </dgm:pt>
    <dgm:pt modelId="{144CCCCC-3F2C-498A-8236-F1099BF95962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1ECA0A-EDB8-4A7A-AE0E-6DC7CA0A3945}" type="parTrans" cxnId="{BFB20678-51A8-4C95-8268-22D60CE295E5}">
      <dgm:prSet/>
      <dgm:spPr/>
      <dgm:t>
        <a:bodyPr/>
        <a:lstStyle/>
        <a:p>
          <a:endParaRPr lang="en-NZ"/>
        </a:p>
      </dgm:t>
    </dgm:pt>
    <dgm:pt modelId="{A64E27D1-3E7C-4E80-B587-97AEF9C7FE7B}" type="sibTrans" cxnId="{BFB20678-51A8-4C95-8268-22D60CE295E5}">
      <dgm:prSet/>
      <dgm:spPr/>
      <dgm:t>
        <a:bodyPr/>
        <a:lstStyle/>
        <a:p>
          <a:endParaRPr lang="en-NZ"/>
        </a:p>
      </dgm:t>
    </dgm:pt>
    <dgm:pt modelId="{EF61E356-9847-4C4A-B744-CD96A0DF80A6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209BC8-B7E4-43DF-80D5-1E8B35D01F9C}" type="parTrans" cxnId="{4FFD01E3-6769-4C3A-9BB8-517AECF162BD}">
      <dgm:prSet/>
      <dgm:spPr/>
      <dgm:t>
        <a:bodyPr/>
        <a:lstStyle/>
        <a:p>
          <a:endParaRPr lang="en-NZ"/>
        </a:p>
      </dgm:t>
    </dgm:pt>
    <dgm:pt modelId="{E0BC264B-EEB8-488F-83A2-B54AE4319E05}" type="sibTrans" cxnId="{4FFD01E3-6769-4C3A-9BB8-517AECF162BD}">
      <dgm:prSet/>
      <dgm:spPr/>
      <dgm:t>
        <a:bodyPr/>
        <a:lstStyle/>
        <a:p>
          <a:endParaRPr lang="en-NZ"/>
        </a:p>
      </dgm:t>
    </dgm:pt>
    <dgm:pt modelId="{FD4A568E-4C39-4682-8742-E4ECD07470DC}" type="pres">
      <dgm:prSet presAssocID="{97B80385-0930-4FFE-9C78-FD3939AD8184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NZ"/>
        </a:p>
      </dgm:t>
    </dgm:pt>
    <dgm:pt modelId="{2C9DBB54-71B8-478E-AB7C-84AAC95D8DB6}" type="pres">
      <dgm:prSet presAssocID="{EF61E356-9847-4C4A-B744-CD96A0DF80A6}" presName="text1" presStyleCnt="0"/>
      <dgm:spPr/>
    </dgm:pt>
    <dgm:pt modelId="{6A996614-4E65-45B6-86D7-ECD6C78C66CC}" type="pres">
      <dgm:prSet presAssocID="{EF61E356-9847-4C4A-B744-CD96A0DF80A6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937ACBE3-EF43-45E6-AE77-3207B1E6B201}" type="pres">
      <dgm:prSet presAssocID="{EF61E356-9847-4C4A-B744-CD96A0DF80A6}" presName="textaccent1" presStyleCnt="0"/>
      <dgm:spPr/>
    </dgm:pt>
    <dgm:pt modelId="{5073A4F1-3A27-4397-94A4-39308E973BC2}" type="pres">
      <dgm:prSet presAssocID="{EF61E356-9847-4C4A-B744-CD96A0DF80A6}" presName="accentRepeatNode" presStyleLbl="solidAlignAcc1" presStyleIdx="0" presStyleCnt="6"/>
      <dgm:spPr/>
    </dgm:pt>
    <dgm:pt modelId="{89B2C41E-FC0F-4AC1-87FC-132C437E322D}" type="pres">
      <dgm:prSet presAssocID="{E0BC264B-EEB8-488F-83A2-B54AE4319E05}" presName="image1" presStyleCnt="0"/>
      <dgm:spPr/>
    </dgm:pt>
    <dgm:pt modelId="{280D9D87-6CD7-410C-8DDE-89066A612140}" type="pres">
      <dgm:prSet presAssocID="{E0BC264B-EEB8-488F-83A2-B54AE4319E05}" presName="imageRepeatNode" presStyleLbl="alignAcc1" presStyleIdx="0" presStyleCnt="3"/>
      <dgm:spPr/>
      <dgm:t>
        <a:bodyPr/>
        <a:lstStyle/>
        <a:p>
          <a:endParaRPr lang="en-NZ"/>
        </a:p>
      </dgm:t>
    </dgm:pt>
    <dgm:pt modelId="{1B3B63CB-09C2-44F5-87AC-9BA26BDB85AC}" type="pres">
      <dgm:prSet presAssocID="{E0BC264B-EEB8-488F-83A2-B54AE4319E05}" presName="imageaccent1" presStyleCnt="0"/>
      <dgm:spPr/>
    </dgm:pt>
    <dgm:pt modelId="{2D4253E1-7F12-4234-9AB2-26CA40FE9388}" type="pres">
      <dgm:prSet presAssocID="{E0BC264B-EEB8-488F-83A2-B54AE4319E05}" presName="accentRepeatNode" presStyleLbl="solidAlignAcc1" presStyleIdx="1" presStyleCnt="6"/>
      <dgm:spPr/>
    </dgm:pt>
    <dgm:pt modelId="{98653A83-8049-48FA-A06F-B4ACCE35805F}" type="pres">
      <dgm:prSet presAssocID="{144CCCCC-3F2C-498A-8236-F1099BF95962}" presName="text2" presStyleCnt="0"/>
      <dgm:spPr/>
    </dgm:pt>
    <dgm:pt modelId="{32D0CC33-1270-46F5-9FDE-60E0852435A1}" type="pres">
      <dgm:prSet presAssocID="{144CCCCC-3F2C-498A-8236-F1099BF95962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DF133FD-C40E-4C88-A34D-7B3177D4E7F7}" type="pres">
      <dgm:prSet presAssocID="{144CCCCC-3F2C-498A-8236-F1099BF95962}" presName="textaccent2" presStyleCnt="0"/>
      <dgm:spPr/>
    </dgm:pt>
    <dgm:pt modelId="{721CFEC4-C1EE-4033-80B8-387D6A734136}" type="pres">
      <dgm:prSet presAssocID="{144CCCCC-3F2C-498A-8236-F1099BF95962}" presName="accentRepeatNode" presStyleLbl="solidAlignAcc1" presStyleIdx="2" presStyleCnt="6"/>
      <dgm:spPr/>
    </dgm:pt>
    <dgm:pt modelId="{806D4D98-25DC-4923-848D-A104390BBBC1}" type="pres">
      <dgm:prSet presAssocID="{A64E27D1-3E7C-4E80-B587-97AEF9C7FE7B}" presName="image2" presStyleCnt="0"/>
      <dgm:spPr/>
    </dgm:pt>
    <dgm:pt modelId="{91247E3D-B2A2-41FE-BBE3-9DBE5FF1FB88}" type="pres">
      <dgm:prSet presAssocID="{A64E27D1-3E7C-4E80-B587-97AEF9C7FE7B}" presName="imageRepeatNode" presStyleLbl="alignAcc1" presStyleIdx="1" presStyleCnt="3"/>
      <dgm:spPr/>
      <dgm:t>
        <a:bodyPr/>
        <a:lstStyle/>
        <a:p>
          <a:endParaRPr lang="en-NZ"/>
        </a:p>
      </dgm:t>
    </dgm:pt>
    <dgm:pt modelId="{DA2F9368-CC25-4E84-8696-F8BBD4682565}" type="pres">
      <dgm:prSet presAssocID="{A64E27D1-3E7C-4E80-B587-97AEF9C7FE7B}" presName="imageaccent2" presStyleCnt="0"/>
      <dgm:spPr/>
    </dgm:pt>
    <dgm:pt modelId="{3CA6D311-1F18-4102-8433-62EAE5170529}" type="pres">
      <dgm:prSet presAssocID="{A64E27D1-3E7C-4E80-B587-97AEF9C7FE7B}" presName="accentRepeatNode" presStyleLbl="solidAlignAcc1" presStyleIdx="3" presStyleCnt="6"/>
      <dgm:spPr/>
    </dgm:pt>
    <dgm:pt modelId="{C833A132-F921-4CF0-9784-049E55E5D2CD}" type="pres">
      <dgm:prSet presAssocID="{DF104939-D80E-496D-89E6-7491A17A8265}" presName="text3" presStyleCnt="0"/>
      <dgm:spPr/>
    </dgm:pt>
    <dgm:pt modelId="{9141C02E-1086-46E9-9B5C-CBCA6F9AB636}" type="pres">
      <dgm:prSet presAssocID="{DF104939-D80E-496D-89E6-7491A17A8265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7E4EB676-DF09-42E2-8039-4A17A2731ED5}" type="pres">
      <dgm:prSet presAssocID="{DF104939-D80E-496D-89E6-7491A17A8265}" presName="textaccent3" presStyleCnt="0"/>
      <dgm:spPr/>
    </dgm:pt>
    <dgm:pt modelId="{2056455B-0DC3-4A0A-9B7F-71652C32756D}" type="pres">
      <dgm:prSet presAssocID="{DF104939-D80E-496D-89E6-7491A17A8265}" presName="accentRepeatNode" presStyleLbl="solidAlignAcc1" presStyleIdx="4" presStyleCnt="6"/>
      <dgm:spPr/>
    </dgm:pt>
    <dgm:pt modelId="{CE4FC1F1-F5CA-4B9E-A4CF-AC3F1234A3F1}" type="pres">
      <dgm:prSet presAssocID="{86B33D14-3835-4001-B2DB-749D8A115EEC}" presName="image3" presStyleCnt="0"/>
      <dgm:spPr/>
    </dgm:pt>
    <dgm:pt modelId="{EC08168F-7E8F-421A-9502-E8AC2D217FE6}" type="pres">
      <dgm:prSet presAssocID="{86B33D14-3835-4001-B2DB-749D8A115EEC}" presName="imageRepeatNode" presStyleLbl="alignAcc1" presStyleIdx="2" presStyleCnt="3"/>
      <dgm:spPr/>
      <dgm:t>
        <a:bodyPr/>
        <a:lstStyle/>
        <a:p>
          <a:endParaRPr lang="en-NZ"/>
        </a:p>
      </dgm:t>
    </dgm:pt>
    <dgm:pt modelId="{4D9589E7-4AAF-4DDF-B566-6EE86BDCB545}" type="pres">
      <dgm:prSet presAssocID="{86B33D14-3835-4001-B2DB-749D8A115EEC}" presName="imageaccent3" presStyleCnt="0"/>
      <dgm:spPr/>
    </dgm:pt>
    <dgm:pt modelId="{4A66E81F-716C-4330-B01D-2DE5C616D46D}" type="pres">
      <dgm:prSet presAssocID="{86B33D14-3835-4001-B2DB-749D8A115EEC}" presName="accentRepeatNode" presStyleLbl="solidAlignAcc1" presStyleIdx="5" presStyleCnt="6"/>
      <dgm:spPr/>
    </dgm:pt>
  </dgm:ptLst>
  <dgm:cxnLst>
    <dgm:cxn modelId="{1BB5AB31-F03F-4A71-B8A0-FD1F7B92A731}" srcId="{97B80385-0930-4FFE-9C78-FD3939AD8184}" destId="{DF104939-D80E-496D-89E6-7491A17A8265}" srcOrd="2" destOrd="0" parTransId="{ED29F990-588C-4783-81B4-E45EDE9B22E1}" sibTransId="{86B33D14-3835-4001-B2DB-749D8A115EEC}"/>
    <dgm:cxn modelId="{4FFD01E3-6769-4C3A-9BB8-517AECF162BD}" srcId="{97B80385-0930-4FFE-9C78-FD3939AD8184}" destId="{EF61E356-9847-4C4A-B744-CD96A0DF80A6}" srcOrd="0" destOrd="0" parTransId="{B0209BC8-B7E4-43DF-80D5-1E8B35D01F9C}" sibTransId="{E0BC264B-EEB8-488F-83A2-B54AE4319E05}"/>
    <dgm:cxn modelId="{1437FD72-EA53-4F6A-9F3F-B95467CC3A8A}" type="presOf" srcId="{EF61E356-9847-4C4A-B744-CD96A0DF80A6}" destId="{6A996614-4E65-45B6-86D7-ECD6C78C66CC}" srcOrd="0" destOrd="0" presId="urn:microsoft.com/office/officeart/2008/layout/HexagonCluster"/>
    <dgm:cxn modelId="{34748160-40A6-4485-B50B-AE6A95F6B789}" type="presOf" srcId="{A64E27D1-3E7C-4E80-B587-97AEF9C7FE7B}" destId="{91247E3D-B2A2-41FE-BBE3-9DBE5FF1FB88}" srcOrd="0" destOrd="0" presId="urn:microsoft.com/office/officeart/2008/layout/HexagonCluster"/>
    <dgm:cxn modelId="{ABB3169A-2823-4957-ADAB-EACF1A23DE13}" type="presOf" srcId="{97B80385-0930-4FFE-9C78-FD3939AD8184}" destId="{FD4A568E-4C39-4682-8742-E4ECD07470DC}" srcOrd="0" destOrd="0" presId="urn:microsoft.com/office/officeart/2008/layout/HexagonCluster"/>
    <dgm:cxn modelId="{9FEE88DF-EBE0-4784-BF85-43C3AADCEFC2}" type="presOf" srcId="{86B33D14-3835-4001-B2DB-749D8A115EEC}" destId="{EC08168F-7E8F-421A-9502-E8AC2D217FE6}" srcOrd="0" destOrd="0" presId="urn:microsoft.com/office/officeart/2008/layout/HexagonCluster"/>
    <dgm:cxn modelId="{83A0C0D3-0AA2-45EB-886B-98BD51215CA2}" type="presOf" srcId="{DF104939-D80E-496D-89E6-7491A17A8265}" destId="{9141C02E-1086-46E9-9B5C-CBCA6F9AB636}" srcOrd="0" destOrd="0" presId="urn:microsoft.com/office/officeart/2008/layout/HexagonCluster"/>
    <dgm:cxn modelId="{70C44BC6-ECD7-45B1-9AB2-636688134F0B}" type="presOf" srcId="{144CCCCC-3F2C-498A-8236-F1099BF95962}" destId="{32D0CC33-1270-46F5-9FDE-60E0852435A1}" srcOrd="0" destOrd="0" presId="urn:microsoft.com/office/officeart/2008/layout/HexagonCluster"/>
    <dgm:cxn modelId="{BFB20678-51A8-4C95-8268-22D60CE295E5}" srcId="{97B80385-0930-4FFE-9C78-FD3939AD8184}" destId="{144CCCCC-3F2C-498A-8236-F1099BF95962}" srcOrd="1" destOrd="0" parTransId="{5E1ECA0A-EDB8-4A7A-AE0E-6DC7CA0A3945}" sibTransId="{A64E27D1-3E7C-4E80-B587-97AEF9C7FE7B}"/>
    <dgm:cxn modelId="{E2AF8CAB-6304-4F02-A962-3BD7294A18D9}" type="presOf" srcId="{E0BC264B-EEB8-488F-83A2-B54AE4319E05}" destId="{280D9D87-6CD7-410C-8DDE-89066A612140}" srcOrd="0" destOrd="0" presId="urn:microsoft.com/office/officeart/2008/layout/HexagonCluster"/>
    <dgm:cxn modelId="{9F0893A0-963C-44EB-91D6-259C096227BB}" type="presParOf" srcId="{FD4A568E-4C39-4682-8742-E4ECD07470DC}" destId="{2C9DBB54-71B8-478E-AB7C-84AAC95D8DB6}" srcOrd="0" destOrd="0" presId="urn:microsoft.com/office/officeart/2008/layout/HexagonCluster"/>
    <dgm:cxn modelId="{7BA1F873-C3B1-4478-9C9C-4626DA622C2D}" type="presParOf" srcId="{2C9DBB54-71B8-478E-AB7C-84AAC95D8DB6}" destId="{6A996614-4E65-45B6-86D7-ECD6C78C66CC}" srcOrd="0" destOrd="0" presId="urn:microsoft.com/office/officeart/2008/layout/HexagonCluster"/>
    <dgm:cxn modelId="{C1E3E904-D5E6-4190-AC01-4C10AF0E755D}" type="presParOf" srcId="{FD4A568E-4C39-4682-8742-E4ECD07470DC}" destId="{937ACBE3-EF43-45E6-AE77-3207B1E6B201}" srcOrd="1" destOrd="0" presId="urn:microsoft.com/office/officeart/2008/layout/HexagonCluster"/>
    <dgm:cxn modelId="{C60910B9-C3C4-4A08-B1A0-5A4989D03A22}" type="presParOf" srcId="{937ACBE3-EF43-45E6-AE77-3207B1E6B201}" destId="{5073A4F1-3A27-4397-94A4-39308E973BC2}" srcOrd="0" destOrd="0" presId="urn:microsoft.com/office/officeart/2008/layout/HexagonCluster"/>
    <dgm:cxn modelId="{615CB3A4-31D6-4665-84F8-6A38C6E0AC2E}" type="presParOf" srcId="{FD4A568E-4C39-4682-8742-E4ECD07470DC}" destId="{89B2C41E-FC0F-4AC1-87FC-132C437E322D}" srcOrd="2" destOrd="0" presId="urn:microsoft.com/office/officeart/2008/layout/HexagonCluster"/>
    <dgm:cxn modelId="{A021BF94-A695-485D-AE8E-E9535DF4C822}" type="presParOf" srcId="{89B2C41E-FC0F-4AC1-87FC-132C437E322D}" destId="{280D9D87-6CD7-410C-8DDE-89066A612140}" srcOrd="0" destOrd="0" presId="urn:microsoft.com/office/officeart/2008/layout/HexagonCluster"/>
    <dgm:cxn modelId="{C5170742-E1D2-4C5C-991D-74B0E7DE88DC}" type="presParOf" srcId="{FD4A568E-4C39-4682-8742-E4ECD07470DC}" destId="{1B3B63CB-09C2-44F5-87AC-9BA26BDB85AC}" srcOrd="3" destOrd="0" presId="urn:microsoft.com/office/officeart/2008/layout/HexagonCluster"/>
    <dgm:cxn modelId="{A9ED9224-75F8-4CCB-99EE-9C3D860A922D}" type="presParOf" srcId="{1B3B63CB-09C2-44F5-87AC-9BA26BDB85AC}" destId="{2D4253E1-7F12-4234-9AB2-26CA40FE9388}" srcOrd="0" destOrd="0" presId="urn:microsoft.com/office/officeart/2008/layout/HexagonCluster"/>
    <dgm:cxn modelId="{1B9C9D2F-1893-45A5-B372-9D383C85CF93}" type="presParOf" srcId="{FD4A568E-4C39-4682-8742-E4ECD07470DC}" destId="{98653A83-8049-48FA-A06F-B4ACCE35805F}" srcOrd="4" destOrd="0" presId="urn:microsoft.com/office/officeart/2008/layout/HexagonCluster"/>
    <dgm:cxn modelId="{E7950AE1-9B1A-4379-A7A4-6E2C54746344}" type="presParOf" srcId="{98653A83-8049-48FA-A06F-B4ACCE35805F}" destId="{32D0CC33-1270-46F5-9FDE-60E0852435A1}" srcOrd="0" destOrd="0" presId="urn:microsoft.com/office/officeart/2008/layout/HexagonCluster"/>
    <dgm:cxn modelId="{E9E9C2F0-3477-482C-8D2B-8259B776FEE3}" type="presParOf" srcId="{FD4A568E-4C39-4682-8742-E4ECD07470DC}" destId="{ADF133FD-C40E-4C88-A34D-7B3177D4E7F7}" srcOrd="5" destOrd="0" presId="urn:microsoft.com/office/officeart/2008/layout/HexagonCluster"/>
    <dgm:cxn modelId="{270BEBF1-1961-46DD-8F2D-D3CAE6E4AAC6}" type="presParOf" srcId="{ADF133FD-C40E-4C88-A34D-7B3177D4E7F7}" destId="{721CFEC4-C1EE-4033-80B8-387D6A734136}" srcOrd="0" destOrd="0" presId="urn:microsoft.com/office/officeart/2008/layout/HexagonCluster"/>
    <dgm:cxn modelId="{72BBB85C-A2B2-436C-8324-BC274861124C}" type="presParOf" srcId="{FD4A568E-4C39-4682-8742-E4ECD07470DC}" destId="{806D4D98-25DC-4923-848D-A104390BBBC1}" srcOrd="6" destOrd="0" presId="urn:microsoft.com/office/officeart/2008/layout/HexagonCluster"/>
    <dgm:cxn modelId="{B6F20A72-3543-4FDC-A34B-BB5A19B1F00F}" type="presParOf" srcId="{806D4D98-25DC-4923-848D-A104390BBBC1}" destId="{91247E3D-B2A2-41FE-BBE3-9DBE5FF1FB88}" srcOrd="0" destOrd="0" presId="urn:microsoft.com/office/officeart/2008/layout/HexagonCluster"/>
    <dgm:cxn modelId="{8570C749-02E2-41B8-AE15-7F4CF0C37786}" type="presParOf" srcId="{FD4A568E-4C39-4682-8742-E4ECD07470DC}" destId="{DA2F9368-CC25-4E84-8696-F8BBD4682565}" srcOrd="7" destOrd="0" presId="urn:microsoft.com/office/officeart/2008/layout/HexagonCluster"/>
    <dgm:cxn modelId="{18CAC365-E3D7-4CC7-BC90-D29A9A39F577}" type="presParOf" srcId="{DA2F9368-CC25-4E84-8696-F8BBD4682565}" destId="{3CA6D311-1F18-4102-8433-62EAE5170529}" srcOrd="0" destOrd="0" presId="urn:microsoft.com/office/officeart/2008/layout/HexagonCluster"/>
    <dgm:cxn modelId="{4FB8B370-111A-4A44-9DD1-923FD106C9F5}" type="presParOf" srcId="{FD4A568E-4C39-4682-8742-E4ECD07470DC}" destId="{C833A132-F921-4CF0-9784-049E55E5D2CD}" srcOrd="8" destOrd="0" presId="urn:microsoft.com/office/officeart/2008/layout/HexagonCluster"/>
    <dgm:cxn modelId="{89845EE0-6646-4564-A7F1-259E5D92BF42}" type="presParOf" srcId="{C833A132-F921-4CF0-9784-049E55E5D2CD}" destId="{9141C02E-1086-46E9-9B5C-CBCA6F9AB636}" srcOrd="0" destOrd="0" presId="urn:microsoft.com/office/officeart/2008/layout/HexagonCluster"/>
    <dgm:cxn modelId="{612C626D-7BB1-4602-86C0-A3279512B3B6}" type="presParOf" srcId="{FD4A568E-4C39-4682-8742-E4ECD07470DC}" destId="{7E4EB676-DF09-42E2-8039-4A17A2731ED5}" srcOrd="9" destOrd="0" presId="urn:microsoft.com/office/officeart/2008/layout/HexagonCluster"/>
    <dgm:cxn modelId="{3DE68321-14D8-47D2-B26B-9B8FB7AC397D}" type="presParOf" srcId="{7E4EB676-DF09-42E2-8039-4A17A2731ED5}" destId="{2056455B-0DC3-4A0A-9B7F-71652C32756D}" srcOrd="0" destOrd="0" presId="urn:microsoft.com/office/officeart/2008/layout/HexagonCluster"/>
    <dgm:cxn modelId="{C0AF3AB4-7EF2-49A7-90E1-AA6B2D1DF879}" type="presParOf" srcId="{FD4A568E-4C39-4682-8742-E4ECD07470DC}" destId="{CE4FC1F1-F5CA-4B9E-A4CF-AC3F1234A3F1}" srcOrd="10" destOrd="0" presId="urn:microsoft.com/office/officeart/2008/layout/HexagonCluster"/>
    <dgm:cxn modelId="{9DEB83CE-09B2-463A-A1C7-47B6ABEA60C8}" type="presParOf" srcId="{CE4FC1F1-F5CA-4B9E-A4CF-AC3F1234A3F1}" destId="{EC08168F-7E8F-421A-9502-E8AC2D217FE6}" srcOrd="0" destOrd="0" presId="urn:microsoft.com/office/officeart/2008/layout/HexagonCluster"/>
    <dgm:cxn modelId="{E7E433A6-6F05-4A82-9A9D-4C3DF7F8DDA1}" type="presParOf" srcId="{FD4A568E-4C39-4682-8742-E4ECD07470DC}" destId="{4D9589E7-4AAF-4DDF-B566-6EE86BDCB545}" srcOrd="11" destOrd="0" presId="urn:microsoft.com/office/officeart/2008/layout/HexagonCluster"/>
    <dgm:cxn modelId="{776D290E-DD45-49CE-87EB-500315869E84}" type="presParOf" srcId="{4D9589E7-4AAF-4DDF-B566-6EE86BDCB545}" destId="{4A66E81F-716C-4330-B01D-2DE5C616D46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6C4B63-6E06-4993-83B7-52AF904FC272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NZ"/>
        </a:p>
      </dgm:t>
    </dgm:pt>
    <dgm:pt modelId="{26F5D973-F083-49E8-9D94-B546DBE41D15}">
      <dgm:prSet phldrT="[Text]"/>
      <dgm:spPr/>
      <dgm:t>
        <a:bodyPr/>
        <a:lstStyle/>
        <a:p>
          <a:r>
            <a:rPr lang="en-N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Tout le temps </a:t>
          </a:r>
          <a:r>
            <a:rPr lang="en-NZ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voulu</a:t>
          </a:r>
          <a:endParaRPr lang="en-NZ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23F65B-59BB-4802-8BED-E8FA9C669ACE}" type="parTrans" cxnId="{F896DCB7-1F96-4802-8DE2-7238D223B786}">
      <dgm:prSet/>
      <dgm:spPr/>
      <dgm:t>
        <a:bodyPr/>
        <a:lstStyle/>
        <a:p>
          <a:endParaRPr lang="en-NZ"/>
        </a:p>
      </dgm:t>
    </dgm:pt>
    <dgm:pt modelId="{2781FA25-DE30-44BE-896D-78D2F9C36E99}" type="sibTrans" cxnId="{F896DCB7-1F96-4802-8DE2-7238D223B786}">
      <dgm:prSet/>
      <dgm:spPr/>
      <dgm:t>
        <a:bodyPr/>
        <a:lstStyle/>
        <a:p>
          <a:endParaRPr lang="en-NZ"/>
        </a:p>
      </dgm:t>
    </dgm:pt>
    <dgm:pt modelId="{40654FE9-B525-4414-89E7-2AF89C8352FB}">
      <dgm:prSet phldrT="[Text]"/>
      <dgm:spPr/>
      <dgm:t>
        <a:bodyPr/>
        <a:lstStyle/>
        <a:p>
          <a:r>
            <a:rPr lang="en-N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Non-</a:t>
          </a:r>
          <a:r>
            <a:rPr lang="en-NZ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structur</a:t>
          </a:r>
          <a:r>
            <a:rPr lang="en-NZ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é</a:t>
          </a:r>
          <a:endParaRPr lang="en-NZ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7145EC-53F8-49AD-95F3-B46D928B61E3}" type="parTrans" cxnId="{A0625C14-551D-4251-9D6D-D884C3B1A9CF}">
      <dgm:prSet/>
      <dgm:spPr/>
      <dgm:t>
        <a:bodyPr/>
        <a:lstStyle/>
        <a:p>
          <a:endParaRPr lang="en-NZ"/>
        </a:p>
      </dgm:t>
    </dgm:pt>
    <dgm:pt modelId="{D6CE6E06-F091-48EE-88A4-5127B875C8CD}" type="sibTrans" cxnId="{A0625C14-551D-4251-9D6D-D884C3B1A9CF}">
      <dgm:prSet/>
      <dgm:spPr/>
      <dgm:t>
        <a:bodyPr/>
        <a:lstStyle/>
        <a:p>
          <a:endParaRPr lang="en-NZ"/>
        </a:p>
      </dgm:t>
    </dgm:pt>
    <dgm:pt modelId="{76F8FF40-6390-43C2-A3B9-25F7AB8987D3}">
      <dgm:prSet phldrT="[Text]"/>
      <dgm:spPr/>
      <dgm:t>
        <a:bodyPr/>
        <a:lstStyle/>
        <a:p>
          <a:r>
            <a:rPr lang="en-N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Non-</a:t>
          </a:r>
          <a:r>
            <a:rPr lang="en-NZ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divis</a:t>
          </a:r>
          <a:r>
            <a:rPr lang="en-NZ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é</a:t>
          </a:r>
          <a:r>
            <a:rPr lang="en-N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NZ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33CEAB-9FA0-4C18-BFDE-A1A78D53A680}" type="parTrans" cxnId="{5581A08A-0B83-4738-BD6D-0F6DADB2F28C}">
      <dgm:prSet/>
      <dgm:spPr/>
      <dgm:t>
        <a:bodyPr/>
        <a:lstStyle/>
        <a:p>
          <a:endParaRPr lang="en-NZ"/>
        </a:p>
      </dgm:t>
    </dgm:pt>
    <dgm:pt modelId="{94B167E7-EF67-4F19-A7D0-88AB00FC1C2E}" type="sibTrans" cxnId="{5581A08A-0B83-4738-BD6D-0F6DADB2F28C}">
      <dgm:prSet/>
      <dgm:spPr/>
      <dgm:t>
        <a:bodyPr/>
        <a:lstStyle/>
        <a:p>
          <a:endParaRPr lang="en-NZ"/>
        </a:p>
      </dgm:t>
    </dgm:pt>
    <dgm:pt modelId="{98D8EAA6-A956-480B-8D03-8B929054BE98}" type="pres">
      <dgm:prSet presAssocID="{696C4B63-6E06-4993-83B7-52AF904FC272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NZ"/>
        </a:p>
      </dgm:t>
    </dgm:pt>
    <dgm:pt modelId="{44348611-2CC7-4E7C-91C7-B316B565FABC}" type="pres">
      <dgm:prSet presAssocID="{26F5D973-F083-49E8-9D94-B546DBE41D15}" presName="Accent1" presStyleCnt="0"/>
      <dgm:spPr/>
    </dgm:pt>
    <dgm:pt modelId="{3D1BCFCA-3FA6-4A4A-8EA2-63E5B07B76DC}" type="pres">
      <dgm:prSet presAssocID="{26F5D973-F083-49E8-9D94-B546DBE41D15}" presName="Accent" presStyleLbl="node1" presStyleIdx="0" presStyleCnt="3"/>
      <dgm:spPr/>
    </dgm:pt>
    <dgm:pt modelId="{2843F536-6A08-4BA2-B518-48E3E6A77995}" type="pres">
      <dgm:prSet presAssocID="{26F5D973-F083-49E8-9D94-B546DBE41D1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61ADA9AB-4CEC-418E-B81E-43908CA4FD18}" type="pres">
      <dgm:prSet presAssocID="{40654FE9-B525-4414-89E7-2AF89C8352FB}" presName="Accent2" presStyleCnt="0"/>
      <dgm:spPr/>
    </dgm:pt>
    <dgm:pt modelId="{143B1AAC-CEF2-4DE9-95FB-4802F86B7893}" type="pres">
      <dgm:prSet presAssocID="{40654FE9-B525-4414-89E7-2AF89C8352FB}" presName="Accent" presStyleLbl="node1" presStyleIdx="1" presStyleCnt="3"/>
      <dgm:spPr/>
    </dgm:pt>
    <dgm:pt modelId="{256A36ED-60AB-44FA-82FB-BD27B2B52FD1}" type="pres">
      <dgm:prSet presAssocID="{40654FE9-B525-4414-89E7-2AF89C8352FB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1A0D02C3-5FEF-47D8-BBD7-82A978CB184B}" type="pres">
      <dgm:prSet presAssocID="{76F8FF40-6390-43C2-A3B9-25F7AB8987D3}" presName="Accent3" presStyleCnt="0"/>
      <dgm:spPr/>
    </dgm:pt>
    <dgm:pt modelId="{B91F4498-EBBF-4B15-AA09-60408B10E807}" type="pres">
      <dgm:prSet presAssocID="{76F8FF40-6390-43C2-A3B9-25F7AB8987D3}" presName="Accent" presStyleLbl="node1" presStyleIdx="2" presStyleCnt="3"/>
      <dgm:spPr/>
    </dgm:pt>
    <dgm:pt modelId="{AE5130DE-CFEE-4499-8462-67293C770A9A}" type="pres">
      <dgm:prSet presAssocID="{76F8FF40-6390-43C2-A3B9-25F7AB8987D3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5581A08A-0B83-4738-BD6D-0F6DADB2F28C}" srcId="{696C4B63-6E06-4993-83B7-52AF904FC272}" destId="{76F8FF40-6390-43C2-A3B9-25F7AB8987D3}" srcOrd="2" destOrd="0" parTransId="{2F33CEAB-9FA0-4C18-BFDE-A1A78D53A680}" sibTransId="{94B167E7-EF67-4F19-A7D0-88AB00FC1C2E}"/>
    <dgm:cxn modelId="{37A045CF-AD6D-497B-82BE-52A76466C916}" type="presOf" srcId="{76F8FF40-6390-43C2-A3B9-25F7AB8987D3}" destId="{AE5130DE-CFEE-4499-8462-67293C770A9A}" srcOrd="0" destOrd="0" presId="urn:microsoft.com/office/officeart/2009/layout/CircleArrowProcess"/>
    <dgm:cxn modelId="{A0625C14-551D-4251-9D6D-D884C3B1A9CF}" srcId="{696C4B63-6E06-4993-83B7-52AF904FC272}" destId="{40654FE9-B525-4414-89E7-2AF89C8352FB}" srcOrd="1" destOrd="0" parTransId="{427145EC-53F8-49AD-95F3-B46D928B61E3}" sibTransId="{D6CE6E06-F091-48EE-88A4-5127B875C8CD}"/>
    <dgm:cxn modelId="{8372DFF6-FF93-4962-AFE5-F2C8A05B3699}" type="presOf" srcId="{40654FE9-B525-4414-89E7-2AF89C8352FB}" destId="{256A36ED-60AB-44FA-82FB-BD27B2B52FD1}" srcOrd="0" destOrd="0" presId="urn:microsoft.com/office/officeart/2009/layout/CircleArrowProcess"/>
    <dgm:cxn modelId="{F896DCB7-1F96-4802-8DE2-7238D223B786}" srcId="{696C4B63-6E06-4993-83B7-52AF904FC272}" destId="{26F5D973-F083-49E8-9D94-B546DBE41D15}" srcOrd="0" destOrd="0" parTransId="{9423F65B-59BB-4802-8BED-E8FA9C669ACE}" sibTransId="{2781FA25-DE30-44BE-896D-78D2F9C36E99}"/>
    <dgm:cxn modelId="{2959EBD7-CCB4-4574-AE8D-DB6819057657}" type="presOf" srcId="{26F5D973-F083-49E8-9D94-B546DBE41D15}" destId="{2843F536-6A08-4BA2-B518-48E3E6A77995}" srcOrd="0" destOrd="0" presId="urn:microsoft.com/office/officeart/2009/layout/CircleArrowProcess"/>
    <dgm:cxn modelId="{FCC69B79-F16C-4A69-9C5F-34F9DB16FFD7}" type="presOf" srcId="{696C4B63-6E06-4993-83B7-52AF904FC272}" destId="{98D8EAA6-A956-480B-8D03-8B929054BE98}" srcOrd="0" destOrd="0" presId="urn:microsoft.com/office/officeart/2009/layout/CircleArrowProcess"/>
    <dgm:cxn modelId="{02930480-FF8C-48A9-9E42-7B370E45467C}" type="presParOf" srcId="{98D8EAA6-A956-480B-8D03-8B929054BE98}" destId="{44348611-2CC7-4E7C-91C7-B316B565FABC}" srcOrd="0" destOrd="0" presId="urn:microsoft.com/office/officeart/2009/layout/CircleArrowProcess"/>
    <dgm:cxn modelId="{33AED923-A926-44F8-A94B-9ED4547B5008}" type="presParOf" srcId="{44348611-2CC7-4E7C-91C7-B316B565FABC}" destId="{3D1BCFCA-3FA6-4A4A-8EA2-63E5B07B76DC}" srcOrd="0" destOrd="0" presId="urn:microsoft.com/office/officeart/2009/layout/CircleArrowProcess"/>
    <dgm:cxn modelId="{3BE6EC95-B432-4658-AA3D-D96EC512ACA7}" type="presParOf" srcId="{98D8EAA6-A956-480B-8D03-8B929054BE98}" destId="{2843F536-6A08-4BA2-B518-48E3E6A77995}" srcOrd="1" destOrd="0" presId="urn:microsoft.com/office/officeart/2009/layout/CircleArrowProcess"/>
    <dgm:cxn modelId="{D60540CA-FD7C-47E7-90D0-2D93F6B4ED24}" type="presParOf" srcId="{98D8EAA6-A956-480B-8D03-8B929054BE98}" destId="{61ADA9AB-4CEC-418E-B81E-43908CA4FD18}" srcOrd="2" destOrd="0" presId="urn:microsoft.com/office/officeart/2009/layout/CircleArrowProcess"/>
    <dgm:cxn modelId="{50513D4E-717D-4657-A402-3EBB4E4217CB}" type="presParOf" srcId="{61ADA9AB-4CEC-418E-B81E-43908CA4FD18}" destId="{143B1AAC-CEF2-4DE9-95FB-4802F86B7893}" srcOrd="0" destOrd="0" presId="urn:microsoft.com/office/officeart/2009/layout/CircleArrowProcess"/>
    <dgm:cxn modelId="{3EDF7111-5A28-4E2D-8754-F891A7F12B63}" type="presParOf" srcId="{98D8EAA6-A956-480B-8D03-8B929054BE98}" destId="{256A36ED-60AB-44FA-82FB-BD27B2B52FD1}" srcOrd="3" destOrd="0" presId="urn:microsoft.com/office/officeart/2009/layout/CircleArrowProcess"/>
    <dgm:cxn modelId="{183909A4-B213-4810-B611-342706C47845}" type="presParOf" srcId="{98D8EAA6-A956-480B-8D03-8B929054BE98}" destId="{1A0D02C3-5FEF-47D8-BBD7-82A978CB184B}" srcOrd="4" destOrd="0" presId="urn:microsoft.com/office/officeart/2009/layout/CircleArrowProcess"/>
    <dgm:cxn modelId="{0459E3A8-32AA-429E-A6D1-09C871974665}" type="presParOf" srcId="{1A0D02C3-5FEF-47D8-BBD7-82A978CB184B}" destId="{B91F4498-EBBF-4B15-AA09-60408B10E807}" srcOrd="0" destOrd="0" presId="urn:microsoft.com/office/officeart/2009/layout/CircleArrowProcess"/>
    <dgm:cxn modelId="{250ADFAA-F78C-4056-BD43-8EAA16F95AE9}" type="presParOf" srcId="{98D8EAA6-A956-480B-8D03-8B929054BE98}" destId="{AE5130DE-CFEE-4499-8462-67293C770A9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B80385-0930-4FFE-9C78-FD3939AD8184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DF104939-D80E-496D-89E6-7491A17A8265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29F990-588C-4783-81B4-E45EDE9B22E1}" type="parTrans" cxnId="{1BB5AB31-F03F-4A71-B8A0-FD1F7B92A731}">
      <dgm:prSet/>
      <dgm:spPr/>
      <dgm:t>
        <a:bodyPr/>
        <a:lstStyle/>
        <a:p>
          <a:endParaRPr lang="en-NZ"/>
        </a:p>
      </dgm:t>
    </dgm:pt>
    <dgm:pt modelId="{86B33D14-3835-4001-B2DB-749D8A115EEC}" type="sibTrans" cxnId="{1BB5AB31-F03F-4A71-B8A0-FD1F7B92A73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NZ"/>
        </a:p>
      </dgm:t>
    </dgm:pt>
    <dgm:pt modelId="{144CCCCC-3F2C-498A-8236-F1099BF95962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1ECA0A-EDB8-4A7A-AE0E-6DC7CA0A3945}" type="parTrans" cxnId="{BFB20678-51A8-4C95-8268-22D60CE295E5}">
      <dgm:prSet/>
      <dgm:spPr/>
      <dgm:t>
        <a:bodyPr/>
        <a:lstStyle/>
        <a:p>
          <a:endParaRPr lang="en-NZ"/>
        </a:p>
      </dgm:t>
    </dgm:pt>
    <dgm:pt modelId="{A64E27D1-3E7C-4E80-B587-97AEF9C7FE7B}" type="sibTrans" cxnId="{BFB20678-51A8-4C95-8268-22D60CE295E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en-NZ"/>
        </a:p>
      </dgm:t>
    </dgm:pt>
    <dgm:pt modelId="{EF61E356-9847-4C4A-B744-CD96A0DF80A6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209BC8-B7E4-43DF-80D5-1E8B35D01F9C}" type="parTrans" cxnId="{4FFD01E3-6769-4C3A-9BB8-517AECF162BD}">
      <dgm:prSet/>
      <dgm:spPr/>
      <dgm:t>
        <a:bodyPr/>
        <a:lstStyle/>
        <a:p>
          <a:endParaRPr lang="en-NZ"/>
        </a:p>
      </dgm:t>
    </dgm:pt>
    <dgm:pt modelId="{E0BC264B-EEB8-488F-83A2-B54AE4319E05}" type="sibTrans" cxnId="{4FFD01E3-6769-4C3A-9BB8-517AECF162BD}">
      <dgm:prSet/>
      <dgm:spPr/>
      <dgm:t>
        <a:bodyPr/>
        <a:lstStyle/>
        <a:p>
          <a:endParaRPr lang="en-NZ"/>
        </a:p>
      </dgm:t>
    </dgm:pt>
    <dgm:pt modelId="{FD4A568E-4C39-4682-8742-E4ECD07470DC}" type="pres">
      <dgm:prSet presAssocID="{97B80385-0930-4FFE-9C78-FD3939AD8184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NZ"/>
        </a:p>
      </dgm:t>
    </dgm:pt>
    <dgm:pt modelId="{2C9DBB54-71B8-478E-AB7C-84AAC95D8DB6}" type="pres">
      <dgm:prSet presAssocID="{EF61E356-9847-4C4A-B744-CD96A0DF80A6}" presName="text1" presStyleCnt="0"/>
      <dgm:spPr/>
    </dgm:pt>
    <dgm:pt modelId="{6A996614-4E65-45B6-86D7-ECD6C78C66CC}" type="pres">
      <dgm:prSet presAssocID="{EF61E356-9847-4C4A-B744-CD96A0DF80A6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937ACBE3-EF43-45E6-AE77-3207B1E6B201}" type="pres">
      <dgm:prSet presAssocID="{EF61E356-9847-4C4A-B744-CD96A0DF80A6}" presName="textaccent1" presStyleCnt="0"/>
      <dgm:spPr/>
    </dgm:pt>
    <dgm:pt modelId="{5073A4F1-3A27-4397-94A4-39308E973BC2}" type="pres">
      <dgm:prSet presAssocID="{EF61E356-9847-4C4A-B744-CD96A0DF80A6}" presName="accentRepeatNode" presStyleLbl="solidAlignAcc1" presStyleIdx="0" presStyleCnt="6"/>
      <dgm:spPr/>
    </dgm:pt>
    <dgm:pt modelId="{89B2C41E-FC0F-4AC1-87FC-132C437E322D}" type="pres">
      <dgm:prSet presAssocID="{E0BC264B-EEB8-488F-83A2-B54AE4319E05}" presName="image1" presStyleCnt="0"/>
      <dgm:spPr/>
    </dgm:pt>
    <dgm:pt modelId="{280D9D87-6CD7-410C-8DDE-89066A612140}" type="pres">
      <dgm:prSet presAssocID="{E0BC264B-EEB8-488F-83A2-B54AE4319E05}" presName="imageRepeatNode" presStyleLbl="alignAcc1" presStyleIdx="0" presStyleCnt="3"/>
      <dgm:spPr/>
      <dgm:t>
        <a:bodyPr/>
        <a:lstStyle/>
        <a:p>
          <a:endParaRPr lang="en-NZ"/>
        </a:p>
      </dgm:t>
    </dgm:pt>
    <dgm:pt modelId="{1B3B63CB-09C2-44F5-87AC-9BA26BDB85AC}" type="pres">
      <dgm:prSet presAssocID="{E0BC264B-EEB8-488F-83A2-B54AE4319E05}" presName="imageaccent1" presStyleCnt="0"/>
      <dgm:spPr/>
    </dgm:pt>
    <dgm:pt modelId="{2D4253E1-7F12-4234-9AB2-26CA40FE9388}" type="pres">
      <dgm:prSet presAssocID="{E0BC264B-EEB8-488F-83A2-B54AE4319E05}" presName="accentRepeatNode" presStyleLbl="solidAlignAcc1" presStyleIdx="1" presStyleCnt="6"/>
      <dgm:spPr/>
    </dgm:pt>
    <dgm:pt modelId="{98653A83-8049-48FA-A06F-B4ACCE35805F}" type="pres">
      <dgm:prSet presAssocID="{144CCCCC-3F2C-498A-8236-F1099BF95962}" presName="text2" presStyleCnt="0"/>
      <dgm:spPr/>
    </dgm:pt>
    <dgm:pt modelId="{32D0CC33-1270-46F5-9FDE-60E0852435A1}" type="pres">
      <dgm:prSet presAssocID="{144CCCCC-3F2C-498A-8236-F1099BF95962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DF133FD-C40E-4C88-A34D-7B3177D4E7F7}" type="pres">
      <dgm:prSet presAssocID="{144CCCCC-3F2C-498A-8236-F1099BF95962}" presName="textaccent2" presStyleCnt="0"/>
      <dgm:spPr/>
    </dgm:pt>
    <dgm:pt modelId="{721CFEC4-C1EE-4033-80B8-387D6A734136}" type="pres">
      <dgm:prSet presAssocID="{144CCCCC-3F2C-498A-8236-F1099BF95962}" presName="accentRepeatNode" presStyleLbl="solidAlignAcc1" presStyleIdx="2" presStyleCnt="6"/>
      <dgm:spPr/>
    </dgm:pt>
    <dgm:pt modelId="{806D4D98-25DC-4923-848D-A104390BBBC1}" type="pres">
      <dgm:prSet presAssocID="{A64E27D1-3E7C-4E80-B587-97AEF9C7FE7B}" presName="image2" presStyleCnt="0"/>
      <dgm:spPr/>
    </dgm:pt>
    <dgm:pt modelId="{91247E3D-B2A2-41FE-BBE3-9DBE5FF1FB88}" type="pres">
      <dgm:prSet presAssocID="{A64E27D1-3E7C-4E80-B587-97AEF9C7FE7B}" presName="imageRepeatNode" presStyleLbl="alignAcc1" presStyleIdx="1" presStyleCnt="3"/>
      <dgm:spPr/>
      <dgm:t>
        <a:bodyPr/>
        <a:lstStyle/>
        <a:p>
          <a:endParaRPr lang="en-NZ"/>
        </a:p>
      </dgm:t>
    </dgm:pt>
    <dgm:pt modelId="{DA2F9368-CC25-4E84-8696-F8BBD4682565}" type="pres">
      <dgm:prSet presAssocID="{A64E27D1-3E7C-4E80-B587-97AEF9C7FE7B}" presName="imageaccent2" presStyleCnt="0"/>
      <dgm:spPr/>
    </dgm:pt>
    <dgm:pt modelId="{3CA6D311-1F18-4102-8433-62EAE5170529}" type="pres">
      <dgm:prSet presAssocID="{A64E27D1-3E7C-4E80-B587-97AEF9C7FE7B}" presName="accentRepeatNode" presStyleLbl="solidAlignAcc1" presStyleIdx="3" presStyleCnt="6"/>
      <dgm:spPr/>
    </dgm:pt>
    <dgm:pt modelId="{C833A132-F921-4CF0-9784-049E55E5D2CD}" type="pres">
      <dgm:prSet presAssocID="{DF104939-D80E-496D-89E6-7491A17A8265}" presName="text3" presStyleCnt="0"/>
      <dgm:spPr/>
    </dgm:pt>
    <dgm:pt modelId="{9141C02E-1086-46E9-9B5C-CBCA6F9AB636}" type="pres">
      <dgm:prSet presAssocID="{DF104939-D80E-496D-89E6-7491A17A8265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7E4EB676-DF09-42E2-8039-4A17A2731ED5}" type="pres">
      <dgm:prSet presAssocID="{DF104939-D80E-496D-89E6-7491A17A8265}" presName="textaccent3" presStyleCnt="0"/>
      <dgm:spPr/>
    </dgm:pt>
    <dgm:pt modelId="{2056455B-0DC3-4A0A-9B7F-71652C32756D}" type="pres">
      <dgm:prSet presAssocID="{DF104939-D80E-496D-89E6-7491A17A8265}" presName="accentRepeatNode" presStyleLbl="solidAlignAcc1" presStyleIdx="4" presStyleCnt="6"/>
      <dgm:spPr/>
    </dgm:pt>
    <dgm:pt modelId="{CE4FC1F1-F5CA-4B9E-A4CF-AC3F1234A3F1}" type="pres">
      <dgm:prSet presAssocID="{86B33D14-3835-4001-B2DB-749D8A115EEC}" presName="image3" presStyleCnt="0"/>
      <dgm:spPr/>
    </dgm:pt>
    <dgm:pt modelId="{EC08168F-7E8F-421A-9502-E8AC2D217FE6}" type="pres">
      <dgm:prSet presAssocID="{86B33D14-3835-4001-B2DB-749D8A115EEC}" presName="imageRepeatNode" presStyleLbl="alignAcc1" presStyleIdx="2" presStyleCnt="3"/>
      <dgm:spPr/>
      <dgm:t>
        <a:bodyPr/>
        <a:lstStyle/>
        <a:p>
          <a:endParaRPr lang="en-NZ"/>
        </a:p>
      </dgm:t>
    </dgm:pt>
    <dgm:pt modelId="{4D9589E7-4AAF-4DDF-B566-6EE86BDCB545}" type="pres">
      <dgm:prSet presAssocID="{86B33D14-3835-4001-B2DB-749D8A115EEC}" presName="imageaccent3" presStyleCnt="0"/>
      <dgm:spPr/>
    </dgm:pt>
    <dgm:pt modelId="{4A66E81F-716C-4330-B01D-2DE5C616D46D}" type="pres">
      <dgm:prSet presAssocID="{86B33D14-3835-4001-B2DB-749D8A115EEC}" presName="accentRepeatNode" presStyleLbl="solidAlignAcc1" presStyleIdx="5" presStyleCnt="6"/>
      <dgm:spPr/>
    </dgm:pt>
  </dgm:ptLst>
  <dgm:cxnLst>
    <dgm:cxn modelId="{1BB5AB31-F03F-4A71-B8A0-FD1F7B92A731}" srcId="{97B80385-0930-4FFE-9C78-FD3939AD8184}" destId="{DF104939-D80E-496D-89E6-7491A17A8265}" srcOrd="2" destOrd="0" parTransId="{ED29F990-588C-4783-81B4-E45EDE9B22E1}" sibTransId="{86B33D14-3835-4001-B2DB-749D8A115EEC}"/>
    <dgm:cxn modelId="{97EF37C0-E7C1-4E2B-9DA2-2951CFA04556}" type="presOf" srcId="{EF61E356-9847-4C4A-B744-CD96A0DF80A6}" destId="{6A996614-4E65-45B6-86D7-ECD6C78C66CC}" srcOrd="0" destOrd="0" presId="urn:microsoft.com/office/officeart/2008/layout/HexagonCluster"/>
    <dgm:cxn modelId="{4FFD01E3-6769-4C3A-9BB8-517AECF162BD}" srcId="{97B80385-0930-4FFE-9C78-FD3939AD8184}" destId="{EF61E356-9847-4C4A-B744-CD96A0DF80A6}" srcOrd="0" destOrd="0" parTransId="{B0209BC8-B7E4-43DF-80D5-1E8B35D01F9C}" sibTransId="{E0BC264B-EEB8-488F-83A2-B54AE4319E05}"/>
    <dgm:cxn modelId="{639FD7CD-7AA8-4805-B615-30D398533B56}" type="presOf" srcId="{DF104939-D80E-496D-89E6-7491A17A8265}" destId="{9141C02E-1086-46E9-9B5C-CBCA6F9AB636}" srcOrd="0" destOrd="0" presId="urn:microsoft.com/office/officeart/2008/layout/HexagonCluster"/>
    <dgm:cxn modelId="{5BB35B47-EBCB-41DA-B85B-44FB5BE86104}" type="presOf" srcId="{E0BC264B-EEB8-488F-83A2-B54AE4319E05}" destId="{280D9D87-6CD7-410C-8DDE-89066A612140}" srcOrd="0" destOrd="0" presId="urn:microsoft.com/office/officeart/2008/layout/HexagonCluster"/>
    <dgm:cxn modelId="{CF220521-3FAD-48C1-8C23-931CA56A2277}" type="presOf" srcId="{86B33D14-3835-4001-B2DB-749D8A115EEC}" destId="{EC08168F-7E8F-421A-9502-E8AC2D217FE6}" srcOrd="0" destOrd="0" presId="urn:microsoft.com/office/officeart/2008/layout/HexagonCluster"/>
    <dgm:cxn modelId="{0173D294-9BED-43EC-B679-4B3F216C3231}" type="presOf" srcId="{A64E27D1-3E7C-4E80-B587-97AEF9C7FE7B}" destId="{91247E3D-B2A2-41FE-BBE3-9DBE5FF1FB88}" srcOrd="0" destOrd="0" presId="urn:microsoft.com/office/officeart/2008/layout/HexagonCluster"/>
    <dgm:cxn modelId="{C86AC8A9-E9E9-4C17-BC36-83F96BF716ED}" type="presOf" srcId="{97B80385-0930-4FFE-9C78-FD3939AD8184}" destId="{FD4A568E-4C39-4682-8742-E4ECD07470DC}" srcOrd="0" destOrd="0" presId="urn:microsoft.com/office/officeart/2008/layout/HexagonCluster"/>
    <dgm:cxn modelId="{BFB20678-51A8-4C95-8268-22D60CE295E5}" srcId="{97B80385-0930-4FFE-9C78-FD3939AD8184}" destId="{144CCCCC-3F2C-498A-8236-F1099BF95962}" srcOrd="1" destOrd="0" parTransId="{5E1ECA0A-EDB8-4A7A-AE0E-6DC7CA0A3945}" sibTransId="{A64E27D1-3E7C-4E80-B587-97AEF9C7FE7B}"/>
    <dgm:cxn modelId="{B0DCE92B-25E5-490A-8CD2-B5A6973882A7}" type="presOf" srcId="{144CCCCC-3F2C-498A-8236-F1099BF95962}" destId="{32D0CC33-1270-46F5-9FDE-60E0852435A1}" srcOrd="0" destOrd="0" presId="urn:microsoft.com/office/officeart/2008/layout/HexagonCluster"/>
    <dgm:cxn modelId="{6AA21142-3FCB-43F8-AB4A-6355747A288D}" type="presParOf" srcId="{FD4A568E-4C39-4682-8742-E4ECD07470DC}" destId="{2C9DBB54-71B8-478E-AB7C-84AAC95D8DB6}" srcOrd="0" destOrd="0" presId="urn:microsoft.com/office/officeart/2008/layout/HexagonCluster"/>
    <dgm:cxn modelId="{F0321DB1-DE24-43B4-8386-7FC17767CFF4}" type="presParOf" srcId="{2C9DBB54-71B8-478E-AB7C-84AAC95D8DB6}" destId="{6A996614-4E65-45B6-86D7-ECD6C78C66CC}" srcOrd="0" destOrd="0" presId="urn:microsoft.com/office/officeart/2008/layout/HexagonCluster"/>
    <dgm:cxn modelId="{488D4DB1-1738-4958-9E06-303DA920F769}" type="presParOf" srcId="{FD4A568E-4C39-4682-8742-E4ECD07470DC}" destId="{937ACBE3-EF43-45E6-AE77-3207B1E6B201}" srcOrd="1" destOrd="0" presId="urn:microsoft.com/office/officeart/2008/layout/HexagonCluster"/>
    <dgm:cxn modelId="{2C3DC5B0-3735-4968-B229-6B66030B5AC5}" type="presParOf" srcId="{937ACBE3-EF43-45E6-AE77-3207B1E6B201}" destId="{5073A4F1-3A27-4397-94A4-39308E973BC2}" srcOrd="0" destOrd="0" presId="urn:microsoft.com/office/officeart/2008/layout/HexagonCluster"/>
    <dgm:cxn modelId="{623A6D96-E4D5-4591-AE1F-08FF1350740B}" type="presParOf" srcId="{FD4A568E-4C39-4682-8742-E4ECD07470DC}" destId="{89B2C41E-FC0F-4AC1-87FC-132C437E322D}" srcOrd="2" destOrd="0" presId="urn:microsoft.com/office/officeart/2008/layout/HexagonCluster"/>
    <dgm:cxn modelId="{B9769A27-0CCD-473E-871B-B40105E45956}" type="presParOf" srcId="{89B2C41E-FC0F-4AC1-87FC-132C437E322D}" destId="{280D9D87-6CD7-410C-8DDE-89066A612140}" srcOrd="0" destOrd="0" presId="urn:microsoft.com/office/officeart/2008/layout/HexagonCluster"/>
    <dgm:cxn modelId="{4C066F2F-AD6A-4E72-AEC4-ED4CBAA7B213}" type="presParOf" srcId="{FD4A568E-4C39-4682-8742-E4ECD07470DC}" destId="{1B3B63CB-09C2-44F5-87AC-9BA26BDB85AC}" srcOrd="3" destOrd="0" presId="urn:microsoft.com/office/officeart/2008/layout/HexagonCluster"/>
    <dgm:cxn modelId="{8C1CEF45-CB8B-4F85-902C-CA1A7759784A}" type="presParOf" srcId="{1B3B63CB-09C2-44F5-87AC-9BA26BDB85AC}" destId="{2D4253E1-7F12-4234-9AB2-26CA40FE9388}" srcOrd="0" destOrd="0" presId="urn:microsoft.com/office/officeart/2008/layout/HexagonCluster"/>
    <dgm:cxn modelId="{30491202-629C-476D-9511-53A7678C2F64}" type="presParOf" srcId="{FD4A568E-4C39-4682-8742-E4ECD07470DC}" destId="{98653A83-8049-48FA-A06F-B4ACCE35805F}" srcOrd="4" destOrd="0" presId="urn:microsoft.com/office/officeart/2008/layout/HexagonCluster"/>
    <dgm:cxn modelId="{BBBBE8B3-9B30-4768-9651-04FFA072D90A}" type="presParOf" srcId="{98653A83-8049-48FA-A06F-B4ACCE35805F}" destId="{32D0CC33-1270-46F5-9FDE-60E0852435A1}" srcOrd="0" destOrd="0" presId="urn:microsoft.com/office/officeart/2008/layout/HexagonCluster"/>
    <dgm:cxn modelId="{1995EFC5-2168-4301-ABAB-A8ADDEB04D90}" type="presParOf" srcId="{FD4A568E-4C39-4682-8742-E4ECD07470DC}" destId="{ADF133FD-C40E-4C88-A34D-7B3177D4E7F7}" srcOrd="5" destOrd="0" presId="urn:microsoft.com/office/officeart/2008/layout/HexagonCluster"/>
    <dgm:cxn modelId="{C56A94E6-515E-404E-B078-921CFA93C49C}" type="presParOf" srcId="{ADF133FD-C40E-4C88-A34D-7B3177D4E7F7}" destId="{721CFEC4-C1EE-4033-80B8-387D6A734136}" srcOrd="0" destOrd="0" presId="urn:microsoft.com/office/officeart/2008/layout/HexagonCluster"/>
    <dgm:cxn modelId="{DDEB8C78-8343-4B74-868A-6773214B7EAA}" type="presParOf" srcId="{FD4A568E-4C39-4682-8742-E4ECD07470DC}" destId="{806D4D98-25DC-4923-848D-A104390BBBC1}" srcOrd="6" destOrd="0" presId="urn:microsoft.com/office/officeart/2008/layout/HexagonCluster"/>
    <dgm:cxn modelId="{ABF8CE15-DE7B-4F8E-AF7E-9FEB8FE831E0}" type="presParOf" srcId="{806D4D98-25DC-4923-848D-A104390BBBC1}" destId="{91247E3D-B2A2-41FE-BBE3-9DBE5FF1FB88}" srcOrd="0" destOrd="0" presId="urn:microsoft.com/office/officeart/2008/layout/HexagonCluster"/>
    <dgm:cxn modelId="{C0A17A78-A7C6-4A0C-BC86-368DC495F9CB}" type="presParOf" srcId="{FD4A568E-4C39-4682-8742-E4ECD07470DC}" destId="{DA2F9368-CC25-4E84-8696-F8BBD4682565}" srcOrd="7" destOrd="0" presId="urn:microsoft.com/office/officeart/2008/layout/HexagonCluster"/>
    <dgm:cxn modelId="{86BB0125-5CE3-4FA2-8F3A-E908CF26D65C}" type="presParOf" srcId="{DA2F9368-CC25-4E84-8696-F8BBD4682565}" destId="{3CA6D311-1F18-4102-8433-62EAE5170529}" srcOrd="0" destOrd="0" presId="urn:microsoft.com/office/officeart/2008/layout/HexagonCluster"/>
    <dgm:cxn modelId="{A67B4580-2CF5-4351-94F7-014D787FF237}" type="presParOf" srcId="{FD4A568E-4C39-4682-8742-E4ECD07470DC}" destId="{C833A132-F921-4CF0-9784-049E55E5D2CD}" srcOrd="8" destOrd="0" presId="urn:microsoft.com/office/officeart/2008/layout/HexagonCluster"/>
    <dgm:cxn modelId="{F2D4BC91-8049-462A-A625-5D155A95BE5C}" type="presParOf" srcId="{C833A132-F921-4CF0-9784-049E55E5D2CD}" destId="{9141C02E-1086-46E9-9B5C-CBCA6F9AB636}" srcOrd="0" destOrd="0" presId="urn:microsoft.com/office/officeart/2008/layout/HexagonCluster"/>
    <dgm:cxn modelId="{45D79D87-E0F9-4F67-B45D-9948A92F1726}" type="presParOf" srcId="{FD4A568E-4C39-4682-8742-E4ECD07470DC}" destId="{7E4EB676-DF09-42E2-8039-4A17A2731ED5}" srcOrd="9" destOrd="0" presId="urn:microsoft.com/office/officeart/2008/layout/HexagonCluster"/>
    <dgm:cxn modelId="{85264978-BA19-42F2-A47D-496F6668AFF3}" type="presParOf" srcId="{7E4EB676-DF09-42E2-8039-4A17A2731ED5}" destId="{2056455B-0DC3-4A0A-9B7F-71652C32756D}" srcOrd="0" destOrd="0" presId="urn:microsoft.com/office/officeart/2008/layout/HexagonCluster"/>
    <dgm:cxn modelId="{7EFE9DF7-54DF-46F1-B32C-782B222FEF48}" type="presParOf" srcId="{FD4A568E-4C39-4682-8742-E4ECD07470DC}" destId="{CE4FC1F1-F5CA-4B9E-A4CF-AC3F1234A3F1}" srcOrd="10" destOrd="0" presId="urn:microsoft.com/office/officeart/2008/layout/HexagonCluster"/>
    <dgm:cxn modelId="{E5DD8C13-7DF6-4E0F-A293-8799E681709F}" type="presParOf" srcId="{CE4FC1F1-F5CA-4B9E-A4CF-AC3F1234A3F1}" destId="{EC08168F-7E8F-421A-9502-E8AC2D217FE6}" srcOrd="0" destOrd="0" presId="urn:microsoft.com/office/officeart/2008/layout/HexagonCluster"/>
    <dgm:cxn modelId="{F6F141EF-E548-457F-BDA9-89575FBB48E8}" type="presParOf" srcId="{FD4A568E-4C39-4682-8742-E4ECD07470DC}" destId="{4D9589E7-4AAF-4DDF-B566-6EE86BDCB545}" srcOrd="11" destOrd="0" presId="urn:microsoft.com/office/officeart/2008/layout/HexagonCluster"/>
    <dgm:cxn modelId="{E0A6E195-FE7D-40BF-BAD7-C595C735A5E4}" type="presParOf" srcId="{4D9589E7-4AAF-4DDF-B566-6EE86BDCB545}" destId="{4A66E81F-716C-4330-B01D-2DE5C616D46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7B80385-0930-4FFE-9C78-FD3939AD8184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DF104939-D80E-496D-89E6-7491A17A8265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29F990-588C-4783-81B4-E45EDE9B22E1}" type="parTrans" cxnId="{1BB5AB31-F03F-4A71-B8A0-FD1F7B92A731}">
      <dgm:prSet/>
      <dgm:spPr/>
      <dgm:t>
        <a:bodyPr/>
        <a:lstStyle/>
        <a:p>
          <a:endParaRPr lang="en-NZ"/>
        </a:p>
      </dgm:t>
    </dgm:pt>
    <dgm:pt modelId="{86B33D14-3835-4001-B2DB-749D8A115EEC}" type="sibTrans" cxnId="{1BB5AB31-F03F-4A71-B8A0-FD1F7B92A73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NZ"/>
        </a:p>
      </dgm:t>
    </dgm:pt>
    <dgm:pt modelId="{144CCCCC-3F2C-498A-8236-F1099BF95962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1ECA0A-EDB8-4A7A-AE0E-6DC7CA0A3945}" type="parTrans" cxnId="{BFB20678-51A8-4C95-8268-22D60CE295E5}">
      <dgm:prSet/>
      <dgm:spPr/>
      <dgm:t>
        <a:bodyPr/>
        <a:lstStyle/>
        <a:p>
          <a:endParaRPr lang="en-NZ"/>
        </a:p>
      </dgm:t>
    </dgm:pt>
    <dgm:pt modelId="{A64E27D1-3E7C-4E80-B587-97AEF9C7FE7B}" type="sibTrans" cxnId="{BFB20678-51A8-4C95-8268-22D60CE295E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en-NZ"/>
        </a:p>
      </dgm:t>
    </dgm:pt>
    <dgm:pt modelId="{EF61E356-9847-4C4A-B744-CD96A0DF80A6}">
      <dgm:prSet phldrT="[Text]"/>
      <dgm:spPr/>
      <dgm:t>
        <a:bodyPr/>
        <a:lstStyle/>
        <a:p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209BC8-B7E4-43DF-80D5-1E8B35D01F9C}" type="parTrans" cxnId="{4FFD01E3-6769-4C3A-9BB8-517AECF162BD}">
      <dgm:prSet/>
      <dgm:spPr/>
      <dgm:t>
        <a:bodyPr/>
        <a:lstStyle/>
        <a:p>
          <a:endParaRPr lang="en-NZ"/>
        </a:p>
      </dgm:t>
    </dgm:pt>
    <dgm:pt modelId="{E0BC264B-EEB8-488F-83A2-B54AE4319E05}" type="sibTrans" cxnId="{4FFD01E3-6769-4C3A-9BB8-517AECF162BD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NZ"/>
        </a:p>
      </dgm:t>
    </dgm:pt>
    <dgm:pt modelId="{FD4A568E-4C39-4682-8742-E4ECD07470DC}" type="pres">
      <dgm:prSet presAssocID="{97B80385-0930-4FFE-9C78-FD3939AD8184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NZ"/>
        </a:p>
      </dgm:t>
    </dgm:pt>
    <dgm:pt modelId="{2C9DBB54-71B8-478E-AB7C-84AAC95D8DB6}" type="pres">
      <dgm:prSet presAssocID="{EF61E356-9847-4C4A-B744-CD96A0DF80A6}" presName="text1" presStyleCnt="0"/>
      <dgm:spPr/>
    </dgm:pt>
    <dgm:pt modelId="{6A996614-4E65-45B6-86D7-ECD6C78C66CC}" type="pres">
      <dgm:prSet presAssocID="{EF61E356-9847-4C4A-B744-CD96A0DF80A6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937ACBE3-EF43-45E6-AE77-3207B1E6B201}" type="pres">
      <dgm:prSet presAssocID="{EF61E356-9847-4C4A-B744-CD96A0DF80A6}" presName="textaccent1" presStyleCnt="0"/>
      <dgm:spPr/>
    </dgm:pt>
    <dgm:pt modelId="{5073A4F1-3A27-4397-94A4-39308E973BC2}" type="pres">
      <dgm:prSet presAssocID="{EF61E356-9847-4C4A-B744-CD96A0DF80A6}" presName="accentRepeatNode" presStyleLbl="solidAlignAcc1" presStyleIdx="0" presStyleCnt="6"/>
      <dgm:spPr/>
    </dgm:pt>
    <dgm:pt modelId="{89B2C41E-FC0F-4AC1-87FC-132C437E322D}" type="pres">
      <dgm:prSet presAssocID="{E0BC264B-EEB8-488F-83A2-B54AE4319E05}" presName="image1" presStyleCnt="0"/>
      <dgm:spPr/>
    </dgm:pt>
    <dgm:pt modelId="{280D9D87-6CD7-410C-8DDE-89066A612140}" type="pres">
      <dgm:prSet presAssocID="{E0BC264B-EEB8-488F-83A2-B54AE4319E05}" presName="imageRepeatNode" presStyleLbl="alignAcc1" presStyleIdx="0" presStyleCnt="3"/>
      <dgm:spPr/>
      <dgm:t>
        <a:bodyPr/>
        <a:lstStyle/>
        <a:p>
          <a:endParaRPr lang="en-NZ"/>
        </a:p>
      </dgm:t>
    </dgm:pt>
    <dgm:pt modelId="{1B3B63CB-09C2-44F5-87AC-9BA26BDB85AC}" type="pres">
      <dgm:prSet presAssocID="{E0BC264B-EEB8-488F-83A2-B54AE4319E05}" presName="imageaccent1" presStyleCnt="0"/>
      <dgm:spPr/>
    </dgm:pt>
    <dgm:pt modelId="{2D4253E1-7F12-4234-9AB2-26CA40FE9388}" type="pres">
      <dgm:prSet presAssocID="{E0BC264B-EEB8-488F-83A2-B54AE4319E05}" presName="accentRepeatNode" presStyleLbl="solidAlignAcc1" presStyleIdx="1" presStyleCnt="6"/>
      <dgm:spPr/>
    </dgm:pt>
    <dgm:pt modelId="{98653A83-8049-48FA-A06F-B4ACCE35805F}" type="pres">
      <dgm:prSet presAssocID="{144CCCCC-3F2C-498A-8236-F1099BF95962}" presName="text2" presStyleCnt="0"/>
      <dgm:spPr/>
    </dgm:pt>
    <dgm:pt modelId="{32D0CC33-1270-46F5-9FDE-60E0852435A1}" type="pres">
      <dgm:prSet presAssocID="{144CCCCC-3F2C-498A-8236-F1099BF95962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DF133FD-C40E-4C88-A34D-7B3177D4E7F7}" type="pres">
      <dgm:prSet presAssocID="{144CCCCC-3F2C-498A-8236-F1099BF95962}" presName="textaccent2" presStyleCnt="0"/>
      <dgm:spPr/>
    </dgm:pt>
    <dgm:pt modelId="{721CFEC4-C1EE-4033-80B8-387D6A734136}" type="pres">
      <dgm:prSet presAssocID="{144CCCCC-3F2C-498A-8236-F1099BF95962}" presName="accentRepeatNode" presStyleLbl="solidAlignAcc1" presStyleIdx="2" presStyleCnt="6"/>
      <dgm:spPr/>
    </dgm:pt>
    <dgm:pt modelId="{806D4D98-25DC-4923-848D-A104390BBBC1}" type="pres">
      <dgm:prSet presAssocID="{A64E27D1-3E7C-4E80-B587-97AEF9C7FE7B}" presName="image2" presStyleCnt="0"/>
      <dgm:spPr/>
    </dgm:pt>
    <dgm:pt modelId="{91247E3D-B2A2-41FE-BBE3-9DBE5FF1FB88}" type="pres">
      <dgm:prSet presAssocID="{A64E27D1-3E7C-4E80-B587-97AEF9C7FE7B}" presName="imageRepeatNode" presStyleLbl="alignAcc1" presStyleIdx="1" presStyleCnt="3"/>
      <dgm:spPr/>
      <dgm:t>
        <a:bodyPr/>
        <a:lstStyle/>
        <a:p>
          <a:endParaRPr lang="en-NZ"/>
        </a:p>
      </dgm:t>
    </dgm:pt>
    <dgm:pt modelId="{DA2F9368-CC25-4E84-8696-F8BBD4682565}" type="pres">
      <dgm:prSet presAssocID="{A64E27D1-3E7C-4E80-B587-97AEF9C7FE7B}" presName="imageaccent2" presStyleCnt="0"/>
      <dgm:spPr/>
    </dgm:pt>
    <dgm:pt modelId="{3CA6D311-1F18-4102-8433-62EAE5170529}" type="pres">
      <dgm:prSet presAssocID="{A64E27D1-3E7C-4E80-B587-97AEF9C7FE7B}" presName="accentRepeatNode" presStyleLbl="solidAlignAcc1" presStyleIdx="3" presStyleCnt="6"/>
      <dgm:spPr/>
    </dgm:pt>
    <dgm:pt modelId="{C833A132-F921-4CF0-9784-049E55E5D2CD}" type="pres">
      <dgm:prSet presAssocID="{DF104939-D80E-496D-89E6-7491A17A8265}" presName="text3" presStyleCnt="0"/>
      <dgm:spPr/>
    </dgm:pt>
    <dgm:pt modelId="{9141C02E-1086-46E9-9B5C-CBCA6F9AB636}" type="pres">
      <dgm:prSet presAssocID="{DF104939-D80E-496D-89E6-7491A17A8265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7E4EB676-DF09-42E2-8039-4A17A2731ED5}" type="pres">
      <dgm:prSet presAssocID="{DF104939-D80E-496D-89E6-7491A17A8265}" presName="textaccent3" presStyleCnt="0"/>
      <dgm:spPr/>
    </dgm:pt>
    <dgm:pt modelId="{2056455B-0DC3-4A0A-9B7F-71652C32756D}" type="pres">
      <dgm:prSet presAssocID="{DF104939-D80E-496D-89E6-7491A17A8265}" presName="accentRepeatNode" presStyleLbl="solidAlignAcc1" presStyleIdx="4" presStyleCnt="6"/>
      <dgm:spPr/>
    </dgm:pt>
    <dgm:pt modelId="{CE4FC1F1-F5CA-4B9E-A4CF-AC3F1234A3F1}" type="pres">
      <dgm:prSet presAssocID="{86B33D14-3835-4001-B2DB-749D8A115EEC}" presName="image3" presStyleCnt="0"/>
      <dgm:spPr/>
    </dgm:pt>
    <dgm:pt modelId="{EC08168F-7E8F-421A-9502-E8AC2D217FE6}" type="pres">
      <dgm:prSet presAssocID="{86B33D14-3835-4001-B2DB-749D8A115EEC}" presName="imageRepeatNode" presStyleLbl="alignAcc1" presStyleIdx="2" presStyleCnt="3"/>
      <dgm:spPr/>
      <dgm:t>
        <a:bodyPr/>
        <a:lstStyle/>
        <a:p>
          <a:endParaRPr lang="en-NZ"/>
        </a:p>
      </dgm:t>
    </dgm:pt>
    <dgm:pt modelId="{4D9589E7-4AAF-4DDF-B566-6EE86BDCB545}" type="pres">
      <dgm:prSet presAssocID="{86B33D14-3835-4001-B2DB-749D8A115EEC}" presName="imageaccent3" presStyleCnt="0"/>
      <dgm:spPr/>
    </dgm:pt>
    <dgm:pt modelId="{4A66E81F-716C-4330-B01D-2DE5C616D46D}" type="pres">
      <dgm:prSet presAssocID="{86B33D14-3835-4001-B2DB-749D8A115EEC}" presName="accentRepeatNode" presStyleLbl="solidAlignAcc1" presStyleIdx="5" presStyleCnt="6"/>
      <dgm:spPr/>
    </dgm:pt>
  </dgm:ptLst>
  <dgm:cxnLst>
    <dgm:cxn modelId="{1BB5AB31-F03F-4A71-B8A0-FD1F7B92A731}" srcId="{97B80385-0930-4FFE-9C78-FD3939AD8184}" destId="{DF104939-D80E-496D-89E6-7491A17A8265}" srcOrd="2" destOrd="0" parTransId="{ED29F990-588C-4783-81B4-E45EDE9B22E1}" sibTransId="{86B33D14-3835-4001-B2DB-749D8A115EEC}"/>
    <dgm:cxn modelId="{99D6B7B0-B10A-4E80-8754-34E5893E00BA}" type="presOf" srcId="{A64E27D1-3E7C-4E80-B587-97AEF9C7FE7B}" destId="{91247E3D-B2A2-41FE-BBE3-9DBE5FF1FB88}" srcOrd="0" destOrd="0" presId="urn:microsoft.com/office/officeart/2008/layout/HexagonCluster"/>
    <dgm:cxn modelId="{10B5076C-D721-4AB4-9493-80446F71C491}" type="presOf" srcId="{97B80385-0930-4FFE-9C78-FD3939AD8184}" destId="{FD4A568E-4C39-4682-8742-E4ECD07470DC}" srcOrd="0" destOrd="0" presId="urn:microsoft.com/office/officeart/2008/layout/HexagonCluster"/>
    <dgm:cxn modelId="{4FFD01E3-6769-4C3A-9BB8-517AECF162BD}" srcId="{97B80385-0930-4FFE-9C78-FD3939AD8184}" destId="{EF61E356-9847-4C4A-B744-CD96A0DF80A6}" srcOrd="0" destOrd="0" parTransId="{B0209BC8-B7E4-43DF-80D5-1E8B35D01F9C}" sibTransId="{E0BC264B-EEB8-488F-83A2-B54AE4319E05}"/>
    <dgm:cxn modelId="{5775FC68-C175-4F7F-9732-CC8ED888AB47}" type="presOf" srcId="{EF61E356-9847-4C4A-B744-CD96A0DF80A6}" destId="{6A996614-4E65-45B6-86D7-ECD6C78C66CC}" srcOrd="0" destOrd="0" presId="urn:microsoft.com/office/officeart/2008/layout/HexagonCluster"/>
    <dgm:cxn modelId="{BFB20678-51A8-4C95-8268-22D60CE295E5}" srcId="{97B80385-0930-4FFE-9C78-FD3939AD8184}" destId="{144CCCCC-3F2C-498A-8236-F1099BF95962}" srcOrd="1" destOrd="0" parTransId="{5E1ECA0A-EDB8-4A7A-AE0E-6DC7CA0A3945}" sibTransId="{A64E27D1-3E7C-4E80-B587-97AEF9C7FE7B}"/>
    <dgm:cxn modelId="{61E5B6F7-76B0-45B4-88EE-FBD89C9F38D7}" type="presOf" srcId="{DF104939-D80E-496D-89E6-7491A17A8265}" destId="{9141C02E-1086-46E9-9B5C-CBCA6F9AB636}" srcOrd="0" destOrd="0" presId="urn:microsoft.com/office/officeart/2008/layout/HexagonCluster"/>
    <dgm:cxn modelId="{27945967-6F93-4747-9A3A-4B975529451D}" type="presOf" srcId="{144CCCCC-3F2C-498A-8236-F1099BF95962}" destId="{32D0CC33-1270-46F5-9FDE-60E0852435A1}" srcOrd="0" destOrd="0" presId="urn:microsoft.com/office/officeart/2008/layout/HexagonCluster"/>
    <dgm:cxn modelId="{5F5B51A4-2ED1-4B62-B5EF-91AEB2A75920}" type="presOf" srcId="{86B33D14-3835-4001-B2DB-749D8A115EEC}" destId="{EC08168F-7E8F-421A-9502-E8AC2D217FE6}" srcOrd="0" destOrd="0" presId="urn:microsoft.com/office/officeart/2008/layout/HexagonCluster"/>
    <dgm:cxn modelId="{BF301AB3-F932-4F1B-8DFE-DB02EF96390D}" type="presOf" srcId="{E0BC264B-EEB8-488F-83A2-B54AE4319E05}" destId="{280D9D87-6CD7-410C-8DDE-89066A612140}" srcOrd="0" destOrd="0" presId="urn:microsoft.com/office/officeart/2008/layout/HexagonCluster"/>
    <dgm:cxn modelId="{F3E53ABF-1957-48EC-9BA6-1241A0E38608}" type="presParOf" srcId="{FD4A568E-4C39-4682-8742-E4ECD07470DC}" destId="{2C9DBB54-71B8-478E-AB7C-84AAC95D8DB6}" srcOrd="0" destOrd="0" presId="urn:microsoft.com/office/officeart/2008/layout/HexagonCluster"/>
    <dgm:cxn modelId="{875AEEA7-BFA5-4CEB-89E4-983E7E834EF8}" type="presParOf" srcId="{2C9DBB54-71B8-478E-AB7C-84AAC95D8DB6}" destId="{6A996614-4E65-45B6-86D7-ECD6C78C66CC}" srcOrd="0" destOrd="0" presId="urn:microsoft.com/office/officeart/2008/layout/HexagonCluster"/>
    <dgm:cxn modelId="{7AD45E74-2A6D-430D-BC0A-7B1074EAFCEA}" type="presParOf" srcId="{FD4A568E-4C39-4682-8742-E4ECD07470DC}" destId="{937ACBE3-EF43-45E6-AE77-3207B1E6B201}" srcOrd="1" destOrd="0" presId="urn:microsoft.com/office/officeart/2008/layout/HexagonCluster"/>
    <dgm:cxn modelId="{A5E7F77C-BD49-4685-87B8-153D1D442DF8}" type="presParOf" srcId="{937ACBE3-EF43-45E6-AE77-3207B1E6B201}" destId="{5073A4F1-3A27-4397-94A4-39308E973BC2}" srcOrd="0" destOrd="0" presId="urn:microsoft.com/office/officeart/2008/layout/HexagonCluster"/>
    <dgm:cxn modelId="{24BDBD55-029F-4C4C-ADEA-ECF7AE81CB7B}" type="presParOf" srcId="{FD4A568E-4C39-4682-8742-E4ECD07470DC}" destId="{89B2C41E-FC0F-4AC1-87FC-132C437E322D}" srcOrd="2" destOrd="0" presId="urn:microsoft.com/office/officeart/2008/layout/HexagonCluster"/>
    <dgm:cxn modelId="{1A37D834-E7DB-4000-ACEB-280BB53CEE04}" type="presParOf" srcId="{89B2C41E-FC0F-4AC1-87FC-132C437E322D}" destId="{280D9D87-6CD7-410C-8DDE-89066A612140}" srcOrd="0" destOrd="0" presId="urn:microsoft.com/office/officeart/2008/layout/HexagonCluster"/>
    <dgm:cxn modelId="{9FD35895-77C0-4D0D-9A58-4F53D46127B1}" type="presParOf" srcId="{FD4A568E-4C39-4682-8742-E4ECD07470DC}" destId="{1B3B63CB-09C2-44F5-87AC-9BA26BDB85AC}" srcOrd="3" destOrd="0" presId="urn:microsoft.com/office/officeart/2008/layout/HexagonCluster"/>
    <dgm:cxn modelId="{637B798D-FAD1-47F7-8162-89D2D316EFA9}" type="presParOf" srcId="{1B3B63CB-09C2-44F5-87AC-9BA26BDB85AC}" destId="{2D4253E1-7F12-4234-9AB2-26CA40FE9388}" srcOrd="0" destOrd="0" presId="urn:microsoft.com/office/officeart/2008/layout/HexagonCluster"/>
    <dgm:cxn modelId="{BDE9754D-9451-417B-996C-BD4657CC27D0}" type="presParOf" srcId="{FD4A568E-4C39-4682-8742-E4ECD07470DC}" destId="{98653A83-8049-48FA-A06F-B4ACCE35805F}" srcOrd="4" destOrd="0" presId="urn:microsoft.com/office/officeart/2008/layout/HexagonCluster"/>
    <dgm:cxn modelId="{A9EC6C98-7DB6-43C1-B4FC-4D33DD6581A4}" type="presParOf" srcId="{98653A83-8049-48FA-A06F-B4ACCE35805F}" destId="{32D0CC33-1270-46F5-9FDE-60E0852435A1}" srcOrd="0" destOrd="0" presId="urn:microsoft.com/office/officeart/2008/layout/HexagonCluster"/>
    <dgm:cxn modelId="{880930F0-4B50-4B8F-8A01-278A29B91C8F}" type="presParOf" srcId="{FD4A568E-4C39-4682-8742-E4ECD07470DC}" destId="{ADF133FD-C40E-4C88-A34D-7B3177D4E7F7}" srcOrd="5" destOrd="0" presId="urn:microsoft.com/office/officeart/2008/layout/HexagonCluster"/>
    <dgm:cxn modelId="{248A9950-E504-4566-9995-5AF38F825AAE}" type="presParOf" srcId="{ADF133FD-C40E-4C88-A34D-7B3177D4E7F7}" destId="{721CFEC4-C1EE-4033-80B8-387D6A734136}" srcOrd="0" destOrd="0" presId="urn:microsoft.com/office/officeart/2008/layout/HexagonCluster"/>
    <dgm:cxn modelId="{C8A5D698-D306-4E90-9A95-CE99476C7038}" type="presParOf" srcId="{FD4A568E-4C39-4682-8742-E4ECD07470DC}" destId="{806D4D98-25DC-4923-848D-A104390BBBC1}" srcOrd="6" destOrd="0" presId="urn:microsoft.com/office/officeart/2008/layout/HexagonCluster"/>
    <dgm:cxn modelId="{50F2A062-AD4E-4642-989E-6871CB123E46}" type="presParOf" srcId="{806D4D98-25DC-4923-848D-A104390BBBC1}" destId="{91247E3D-B2A2-41FE-BBE3-9DBE5FF1FB88}" srcOrd="0" destOrd="0" presId="urn:microsoft.com/office/officeart/2008/layout/HexagonCluster"/>
    <dgm:cxn modelId="{4EA84151-4F0B-4A61-8383-7E0EC2D67E2C}" type="presParOf" srcId="{FD4A568E-4C39-4682-8742-E4ECD07470DC}" destId="{DA2F9368-CC25-4E84-8696-F8BBD4682565}" srcOrd="7" destOrd="0" presId="urn:microsoft.com/office/officeart/2008/layout/HexagonCluster"/>
    <dgm:cxn modelId="{3EFA0B58-87B0-47CD-865E-761E6011AA72}" type="presParOf" srcId="{DA2F9368-CC25-4E84-8696-F8BBD4682565}" destId="{3CA6D311-1F18-4102-8433-62EAE5170529}" srcOrd="0" destOrd="0" presId="urn:microsoft.com/office/officeart/2008/layout/HexagonCluster"/>
    <dgm:cxn modelId="{6DC823D1-5DF2-4916-B212-816FE8FBF527}" type="presParOf" srcId="{FD4A568E-4C39-4682-8742-E4ECD07470DC}" destId="{C833A132-F921-4CF0-9784-049E55E5D2CD}" srcOrd="8" destOrd="0" presId="urn:microsoft.com/office/officeart/2008/layout/HexagonCluster"/>
    <dgm:cxn modelId="{1D9D2DE1-61CD-4A47-AAD5-33B8C1B06A08}" type="presParOf" srcId="{C833A132-F921-4CF0-9784-049E55E5D2CD}" destId="{9141C02E-1086-46E9-9B5C-CBCA6F9AB636}" srcOrd="0" destOrd="0" presId="urn:microsoft.com/office/officeart/2008/layout/HexagonCluster"/>
    <dgm:cxn modelId="{5C58A305-2075-4CE3-A971-BDF81D3AF1E7}" type="presParOf" srcId="{FD4A568E-4C39-4682-8742-E4ECD07470DC}" destId="{7E4EB676-DF09-42E2-8039-4A17A2731ED5}" srcOrd="9" destOrd="0" presId="urn:microsoft.com/office/officeart/2008/layout/HexagonCluster"/>
    <dgm:cxn modelId="{1C70517E-49D6-401F-8865-4ECE787CF787}" type="presParOf" srcId="{7E4EB676-DF09-42E2-8039-4A17A2731ED5}" destId="{2056455B-0DC3-4A0A-9B7F-71652C32756D}" srcOrd="0" destOrd="0" presId="urn:microsoft.com/office/officeart/2008/layout/HexagonCluster"/>
    <dgm:cxn modelId="{0D2C11D7-CED1-4078-9A56-12708A90D887}" type="presParOf" srcId="{FD4A568E-4C39-4682-8742-E4ECD07470DC}" destId="{CE4FC1F1-F5CA-4B9E-A4CF-AC3F1234A3F1}" srcOrd="10" destOrd="0" presId="urn:microsoft.com/office/officeart/2008/layout/HexagonCluster"/>
    <dgm:cxn modelId="{C482B6F4-63D5-49B3-9FC1-B19B967E24F0}" type="presParOf" srcId="{CE4FC1F1-F5CA-4B9E-A4CF-AC3F1234A3F1}" destId="{EC08168F-7E8F-421A-9502-E8AC2D217FE6}" srcOrd="0" destOrd="0" presId="urn:microsoft.com/office/officeart/2008/layout/HexagonCluster"/>
    <dgm:cxn modelId="{1C4DC712-2B1C-45FE-A458-913081022338}" type="presParOf" srcId="{FD4A568E-4C39-4682-8742-E4ECD07470DC}" destId="{4D9589E7-4AAF-4DDF-B566-6EE86BDCB545}" srcOrd="11" destOrd="0" presId="urn:microsoft.com/office/officeart/2008/layout/HexagonCluster"/>
    <dgm:cxn modelId="{BD1CF604-9C77-4B57-870B-A1CC7E434B78}" type="presParOf" srcId="{4D9589E7-4AAF-4DDF-B566-6EE86BDCB545}" destId="{4A66E81F-716C-4330-B01D-2DE5C616D46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7B80385-0930-4FFE-9C78-FD3939AD8184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2AE4805D-53E9-4A96-8465-FC1F897238DC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5DC523-4125-4569-9106-CA037C3BE30E}" type="parTrans" cxnId="{36C7E2C6-C807-41AD-9872-262021CA2908}">
      <dgm:prSet/>
      <dgm:spPr/>
      <dgm:t>
        <a:bodyPr/>
        <a:lstStyle/>
        <a:p>
          <a:endParaRPr lang="en-NZ"/>
        </a:p>
      </dgm:t>
    </dgm:pt>
    <dgm:pt modelId="{1391D4EA-F8F3-4D21-9786-85DEAFF4C7E7}" type="sibTrans" cxnId="{36C7E2C6-C807-41AD-9872-262021CA290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C5F1C428-ED4F-49A8-874A-465D23BE38EF}">
      <dgm:prSet phldrT="[Text]"/>
      <dgm:spPr/>
      <dgm:t>
        <a:bodyPr/>
        <a:lstStyle/>
        <a:p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</a:t>
          </a:r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ère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B7F48E-E004-4EED-86F2-5AD6B3478A84}" type="parTrans" cxnId="{F82BD74C-3918-4CA5-BBFF-22BF85B54F9C}">
      <dgm:prSet/>
      <dgm:spPr/>
      <dgm:t>
        <a:bodyPr/>
        <a:lstStyle/>
        <a:p>
          <a:endParaRPr lang="en-NZ"/>
        </a:p>
      </dgm:t>
    </dgm:pt>
    <dgm:pt modelId="{6042D7AF-C1FD-47F6-BD99-379F8D21263D}" type="sibTrans" cxnId="{F82BD74C-3918-4CA5-BBFF-22BF85B54F9C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DF104939-D80E-496D-89E6-7491A17A8265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Etudes </a:t>
          </a:r>
          <a:r>
            <a:rPr lang="en-NZ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Biblique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29F990-588C-4783-81B4-E45EDE9B22E1}" type="parTrans" cxnId="{1BB5AB31-F03F-4A71-B8A0-FD1F7B92A731}">
      <dgm:prSet/>
      <dgm:spPr/>
      <dgm:t>
        <a:bodyPr/>
        <a:lstStyle/>
        <a:p>
          <a:endParaRPr lang="en-NZ"/>
        </a:p>
      </dgm:t>
    </dgm:pt>
    <dgm:pt modelId="{86B33D14-3835-4001-B2DB-749D8A115EEC}" type="sibTrans" cxnId="{1BB5AB31-F03F-4A71-B8A0-FD1F7B92A731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  <dgm:t>
        <a:bodyPr/>
        <a:lstStyle/>
        <a:p>
          <a:endParaRPr lang="en-NZ"/>
        </a:p>
      </dgm:t>
    </dgm:pt>
    <dgm:pt modelId="{144CCCCC-3F2C-498A-8236-F1099BF95962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Adoration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1ECA0A-EDB8-4A7A-AE0E-6DC7CA0A3945}" type="parTrans" cxnId="{BFB20678-51A8-4C95-8268-22D60CE295E5}">
      <dgm:prSet/>
      <dgm:spPr/>
      <dgm:t>
        <a:bodyPr/>
        <a:lstStyle/>
        <a:p>
          <a:endParaRPr lang="en-NZ"/>
        </a:p>
      </dgm:t>
    </dgm:pt>
    <dgm:pt modelId="{A64E27D1-3E7C-4E80-B587-97AEF9C7FE7B}" type="sibTrans" cxnId="{BFB20678-51A8-4C95-8268-22D60CE295E5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5A14E077-BF0F-4BC0-9633-3AD6CF8415C5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Dons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BB40AC-40F5-45F9-A17C-7FD0459BE657}" type="parTrans" cxnId="{166B6E89-76EE-4D23-9DDF-F503C9AA0028}">
      <dgm:prSet/>
      <dgm:spPr/>
      <dgm:t>
        <a:bodyPr/>
        <a:lstStyle/>
        <a:p>
          <a:endParaRPr lang="en-NZ"/>
        </a:p>
      </dgm:t>
    </dgm:pt>
    <dgm:pt modelId="{51C91FF2-A8BE-4C2B-9752-A3C2C8F2A11C}" type="sibTrans" cxnId="{166B6E89-76EE-4D23-9DDF-F503C9AA0028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en-NZ"/>
        </a:p>
      </dgm:t>
    </dgm:pt>
    <dgm:pt modelId="{EF61E356-9847-4C4A-B744-CD96A0DF80A6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Service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209BC8-B7E4-43DF-80D5-1E8B35D01F9C}" type="parTrans" cxnId="{4FFD01E3-6769-4C3A-9BB8-517AECF162BD}">
      <dgm:prSet/>
      <dgm:spPr/>
      <dgm:t>
        <a:bodyPr/>
        <a:lstStyle/>
        <a:p>
          <a:endParaRPr lang="en-NZ"/>
        </a:p>
      </dgm:t>
    </dgm:pt>
    <dgm:pt modelId="{E0BC264B-EEB8-488F-83A2-B54AE4319E05}" type="sibTrans" cxnId="{4FFD01E3-6769-4C3A-9BB8-517AECF162BD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NZ"/>
        </a:p>
      </dgm:t>
    </dgm:pt>
    <dgm:pt modelId="{2A9A9BBC-95EA-47ED-9642-99A55E0258C6}">
      <dgm:prSet phldrT="[Text]"/>
      <dgm:spPr/>
      <dgm:t>
        <a:bodyPr/>
        <a:lstStyle/>
        <a:p>
          <a:r>
            <a:rPr lang="en-NZ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A1105-561B-4666-8DBC-1A734350A90F}" type="parTrans" cxnId="{B59F8C45-0491-4FC4-BB3C-B4C245870A26}">
      <dgm:prSet/>
      <dgm:spPr/>
      <dgm:t>
        <a:bodyPr/>
        <a:lstStyle/>
        <a:p>
          <a:endParaRPr lang="en-NZ"/>
        </a:p>
      </dgm:t>
    </dgm:pt>
    <dgm:pt modelId="{67BD047D-866C-47C0-B97B-67C182FFBA43}" type="sibTrans" cxnId="{B59F8C45-0491-4FC4-BB3C-B4C245870A26}">
      <dgm:prSet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NZ"/>
        </a:p>
      </dgm:t>
    </dgm:pt>
    <dgm:pt modelId="{FD4A568E-4C39-4682-8742-E4ECD07470DC}" type="pres">
      <dgm:prSet presAssocID="{97B80385-0930-4FFE-9C78-FD3939AD8184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NZ"/>
        </a:p>
      </dgm:t>
    </dgm:pt>
    <dgm:pt modelId="{92EF517E-D1B5-4DA0-ACCB-783DE341E61B}" type="pres">
      <dgm:prSet presAssocID="{2AE4805D-53E9-4A96-8465-FC1F897238DC}" presName="text1" presStyleCnt="0"/>
      <dgm:spPr/>
    </dgm:pt>
    <dgm:pt modelId="{3B61C828-D3D7-4A4B-824D-52F3B7A3A607}" type="pres">
      <dgm:prSet presAssocID="{2AE4805D-53E9-4A96-8465-FC1F897238DC}" presName="textRepeatNode" presStyleLbl="align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A65F246-7159-4575-ACBE-3CFAFEF35080}" type="pres">
      <dgm:prSet presAssocID="{2AE4805D-53E9-4A96-8465-FC1F897238DC}" presName="textaccent1" presStyleCnt="0"/>
      <dgm:spPr/>
    </dgm:pt>
    <dgm:pt modelId="{3F952CF6-182F-4622-9FC7-1219EE3455F6}" type="pres">
      <dgm:prSet presAssocID="{2AE4805D-53E9-4A96-8465-FC1F897238DC}" presName="accentRepeatNode" presStyleLbl="solidAlignAcc1" presStyleIdx="0" presStyleCnt="14"/>
      <dgm:spPr/>
    </dgm:pt>
    <dgm:pt modelId="{EAE7A264-AA04-4C2D-A237-651A1D46F618}" type="pres">
      <dgm:prSet presAssocID="{1391D4EA-F8F3-4D21-9786-85DEAFF4C7E7}" presName="image1" presStyleCnt="0"/>
      <dgm:spPr/>
    </dgm:pt>
    <dgm:pt modelId="{4963E9FE-DE82-4202-AA8B-71BB1731B272}" type="pres">
      <dgm:prSet presAssocID="{1391D4EA-F8F3-4D21-9786-85DEAFF4C7E7}" presName="imageRepeatNode" presStyleLbl="alignAcc1" presStyleIdx="0" presStyleCnt="7"/>
      <dgm:spPr/>
      <dgm:t>
        <a:bodyPr/>
        <a:lstStyle/>
        <a:p>
          <a:endParaRPr lang="en-NZ"/>
        </a:p>
      </dgm:t>
    </dgm:pt>
    <dgm:pt modelId="{EF09C250-43AC-4241-8DE2-E2EF0FA3E330}" type="pres">
      <dgm:prSet presAssocID="{1391D4EA-F8F3-4D21-9786-85DEAFF4C7E7}" presName="imageaccent1" presStyleCnt="0"/>
      <dgm:spPr/>
    </dgm:pt>
    <dgm:pt modelId="{D7E2A55B-AE6C-4727-A762-C4716B873C75}" type="pres">
      <dgm:prSet presAssocID="{1391D4EA-F8F3-4D21-9786-85DEAFF4C7E7}" presName="accentRepeatNode" presStyleLbl="solidAlignAcc1" presStyleIdx="1" presStyleCnt="14"/>
      <dgm:spPr/>
    </dgm:pt>
    <dgm:pt modelId="{3B947F53-98C1-4505-BE49-CE713176352D}" type="pres">
      <dgm:prSet presAssocID="{5A14E077-BF0F-4BC0-9633-3AD6CF8415C5}" presName="text2" presStyleCnt="0"/>
      <dgm:spPr/>
    </dgm:pt>
    <dgm:pt modelId="{7A86D42D-42C4-4B3C-966C-C14137E1A620}" type="pres">
      <dgm:prSet presAssocID="{5A14E077-BF0F-4BC0-9633-3AD6CF8415C5}" presName="textRepeatNode" presStyleLbl="align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D12D12D7-0437-4E97-99E5-C1A1330C9196}" type="pres">
      <dgm:prSet presAssocID="{5A14E077-BF0F-4BC0-9633-3AD6CF8415C5}" presName="textaccent2" presStyleCnt="0"/>
      <dgm:spPr/>
    </dgm:pt>
    <dgm:pt modelId="{5A151EA2-9558-4FE9-BB51-7F09B0D4C036}" type="pres">
      <dgm:prSet presAssocID="{5A14E077-BF0F-4BC0-9633-3AD6CF8415C5}" presName="accentRepeatNode" presStyleLbl="solidAlignAcc1" presStyleIdx="2" presStyleCnt="14"/>
      <dgm:spPr/>
    </dgm:pt>
    <dgm:pt modelId="{7CD39EA6-0E0A-4F5F-8489-D76DB80B3A80}" type="pres">
      <dgm:prSet presAssocID="{51C91FF2-A8BE-4C2B-9752-A3C2C8F2A11C}" presName="image2" presStyleCnt="0"/>
      <dgm:spPr/>
    </dgm:pt>
    <dgm:pt modelId="{9C750467-0117-45E6-8E5A-149E8FFDC321}" type="pres">
      <dgm:prSet presAssocID="{51C91FF2-A8BE-4C2B-9752-A3C2C8F2A11C}" presName="imageRepeatNode" presStyleLbl="alignAcc1" presStyleIdx="1" presStyleCnt="7"/>
      <dgm:spPr/>
      <dgm:t>
        <a:bodyPr/>
        <a:lstStyle/>
        <a:p>
          <a:endParaRPr lang="en-NZ"/>
        </a:p>
      </dgm:t>
    </dgm:pt>
    <dgm:pt modelId="{81DFDB42-960F-4454-AA99-DBD10875DA16}" type="pres">
      <dgm:prSet presAssocID="{51C91FF2-A8BE-4C2B-9752-A3C2C8F2A11C}" presName="imageaccent2" presStyleCnt="0"/>
      <dgm:spPr/>
    </dgm:pt>
    <dgm:pt modelId="{F6F5F062-B5B7-484C-B262-355D92218001}" type="pres">
      <dgm:prSet presAssocID="{51C91FF2-A8BE-4C2B-9752-A3C2C8F2A11C}" presName="accentRepeatNode" presStyleLbl="solidAlignAcc1" presStyleIdx="3" presStyleCnt="14"/>
      <dgm:spPr/>
    </dgm:pt>
    <dgm:pt modelId="{C9AB3AC5-CFB5-4029-BA5F-69577B45E1AD}" type="pres">
      <dgm:prSet presAssocID="{C5F1C428-ED4F-49A8-874A-465D23BE38EF}" presName="text3" presStyleCnt="0"/>
      <dgm:spPr/>
    </dgm:pt>
    <dgm:pt modelId="{A80A83AB-5D31-45C1-882B-D4E18D180EFD}" type="pres">
      <dgm:prSet presAssocID="{C5F1C428-ED4F-49A8-874A-465D23BE38EF}" presName="textRepeatNode" presStyleLbl="align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6C55B4E5-680F-4930-B717-2D36387E5F4C}" type="pres">
      <dgm:prSet presAssocID="{C5F1C428-ED4F-49A8-874A-465D23BE38EF}" presName="textaccent3" presStyleCnt="0"/>
      <dgm:spPr/>
    </dgm:pt>
    <dgm:pt modelId="{789EDF0B-C4CE-4A55-AE67-267D7C5BB605}" type="pres">
      <dgm:prSet presAssocID="{C5F1C428-ED4F-49A8-874A-465D23BE38EF}" presName="accentRepeatNode" presStyleLbl="solidAlignAcc1" presStyleIdx="4" presStyleCnt="14"/>
      <dgm:spPr/>
    </dgm:pt>
    <dgm:pt modelId="{6D3B2031-37C1-4C8C-A775-25C64F56A1EF}" type="pres">
      <dgm:prSet presAssocID="{6042D7AF-C1FD-47F6-BD99-379F8D21263D}" presName="image3" presStyleCnt="0"/>
      <dgm:spPr/>
    </dgm:pt>
    <dgm:pt modelId="{08A2DBEA-41A3-4DCD-8E7D-3A4481B924C9}" type="pres">
      <dgm:prSet presAssocID="{6042D7AF-C1FD-47F6-BD99-379F8D21263D}" presName="imageRepeatNode" presStyleLbl="alignAcc1" presStyleIdx="2" presStyleCnt="7"/>
      <dgm:spPr/>
      <dgm:t>
        <a:bodyPr/>
        <a:lstStyle/>
        <a:p>
          <a:endParaRPr lang="en-NZ"/>
        </a:p>
      </dgm:t>
    </dgm:pt>
    <dgm:pt modelId="{D93AA75B-3F5E-45DD-99B8-79E8EC4963B0}" type="pres">
      <dgm:prSet presAssocID="{6042D7AF-C1FD-47F6-BD99-379F8D21263D}" presName="imageaccent3" presStyleCnt="0"/>
      <dgm:spPr/>
    </dgm:pt>
    <dgm:pt modelId="{5E0F5DE9-6E64-4506-8ED5-6C029CACE5C4}" type="pres">
      <dgm:prSet presAssocID="{6042D7AF-C1FD-47F6-BD99-379F8D21263D}" presName="accentRepeatNode" presStyleLbl="solidAlignAcc1" presStyleIdx="5" presStyleCnt="14"/>
      <dgm:spPr/>
    </dgm:pt>
    <dgm:pt modelId="{3C803B1F-29B5-4C09-8CF2-A5B208C3B5EE}" type="pres">
      <dgm:prSet presAssocID="{EF61E356-9847-4C4A-B744-CD96A0DF80A6}" presName="text4" presStyleCnt="0"/>
      <dgm:spPr/>
    </dgm:pt>
    <dgm:pt modelId="{6A996614-4E65-45B6-86D7-ECD6C78C66CC}" type="pres">
      <dgm:prSet presAssocID="{EF61E356-9847-4C4A-B744-CD96A0DF80A6}" presName="textRepeatNode" presStyleLbl="align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63134FE-57BF-435C-8AA9-10005390DA65}" type="pres">
      <dgm:prSet presAssocID="{EF61E356-9847-4C4A-B744-CD96A0DF80A6}" presName="textaccent4" presStyleCnt="0"/>
      <dgm:spPr/>
    </dgm:pt>
    <dgm:pt modelId="{5073A4F1-3A27-4397-94A4-39308E973BC2}" type="pres">
      <dgm:prSet presAssocID="{EF61E356-9847-4C4A-B744-CD96A0DF80A6}" presName="accentRepeatNode" presStyleLbl="solidAlignAcc1" presStyleIdx="6" presStyleCnt="14"/>
      <dgm:spPr/>
    </dgm:pt>
    <dgm:pt modelId="{2CAA2FAE-7B09-4939-A9BE-BD018E55E6AE}" type="pres">
      <dgm:prSet presAssocID="{E0BC264B-EEB8-488F-83A2-B54AE4319E05}" presName="image4" presStyleCnt="0"/>
      <dgm:spPr/>
    </dgm:pt>
    <dgm:pt modelId="{280D9D87-6CD7-410C-8DDE-89066A612140}" type="pres">
      <dgm:prSet presAssocID="{E0BC264B-EEB8-488F-83A2-B54AE4319E05}" presName="imageRepeatNode" presStyleLbl="alignAcc1" presStyleIdx="3" presStyleCnt="7"/>
      <dgm:spPr/>
      <dgm:t>
        <a:bodyPr/>
        <a:lstStyle/>
        <a:p>
          <a:endParaRPr lang="en-NZ"/>
        </a:p>
      </dgm:t>
    </dgm:pt>
    <dgm:pt modelId="{17DC840A-C637-465E-9E2D-24BAC54379EA}" type="pres">
      <dgm:prSet presAssocID="{E0BC264B-EEB8-488F-83A2-B54AE4319E05}" presName="imageaccent4" presStyleCnt="0"/>
      <dgm:spPr/>
    </dgm:pt>
    <dgm:pt modelId="{2D4253E1-7F12-4234-9AB2-26CA40FE9388}" type="pres">
      <dgm:prSet presAssocID="{E0BC264B-EEB8-488F-83A2-B54AE4319E05}" presName="accentRepeatNode" presStyleLbl="solidAlignAcc1" presStyleIdx="7" presStyleCnt="14"/>
      <dgm:spPr/>
    </dgm:pt>
    <dgm:pt modelId="{A4F35BFF-6DDA-47A2-B676-17675A8AEA54}" type="pres">
      <dgm:prSet presAssocID="{2A9A9BBC-95EA-47ED-9642-99A55E0258C6}" presName="text5" presStyleCnt="0"/>
      <dgm:spPr/>
    </dgm:pt>
    <dgm:pt modelId="{E65451DD-951B-40B3-BF62-3E274B825FB2}" type="pres">
      <dgm:prSet presAssocID="{2A9A9BBC-95EA-47ED-9642-99A55E0258C6}" presName="textRepeatNode" presStyleLbl="align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36C1FF9-AE57-4038-AE5F-304670D548EF}" type="pres">
      <dgm:prSet presAssocID="{2A9A9BBC-95EA-47ED-9642-99A55E0258C6}" presName="textaccent5" presStyleCnt="0"/>
      <dgm:spPr/>
    </dgm:pt>
    <dgm:pt modelId="{D27E59F5-F41A-4F85-9CAF-27D5CA221CC9}" type="pres">
      <dgm:prSet presAssocID="{2A9A9BBC-95EA-47ED-9642-99A55E0258C6}" presName="accentRepeatNode" presStyleLbl="solidAlignAcc1" presStyleIdx="8" presStyleCnt="14"/>
      <dgm:spPr/>
    </dgm:pt>
    <dgm:pt modelId="{65141C7F-154B-415D-BC3B-ED701B988506}" type="pres">
      <dgm:prSet presAssocID="{67BD047D-866C-47C0-B97B-67C182FFBA43}" presName="image5" presStyleCnt="0"/>
      <dgm:spPr/>
    </dgm:pt>
    <dgm:pt modelId="{3122EC78-6C19-4333-BE1E-BC6CF093A4FB}" type="pres">
      <dgm:prSet presAssocID="{67BD047D-866C-47C0-B97B-67C182FFBA43}" presName="imageRepeatNode" presStyleLbl="alignAcc1" presStyleIdx="4" presStyleCnt="7"/>
      <dgm:spPr/>
      <dgm:t>
        <a:bodyPr/>
        <a:lstStyle/>
        <a:p>
          <a:endParaRPr lang="en-NZ"/>
        </a:p>
      </dgm:t>
    </dgm:pt>
    <dgm:pt modelId="{5DA7F8E8-8AA9-400F-91F4-4A29CAD81164}" type="pres">
      <dgm:prSet presAssocID="{67BD047D-866C-47C0-B97B-67C182FFBA43}" presName="imageaccent5" presStyleCnt="0"/>
      <dgm:spPr/>
    </dgm:pt>
    <dgm:pt modelId="{2A5D68D5-761C-4D9C-A631-2C91B68D8896}" type="pres">
      <dgm:prSet presAssocID="{67BD047D-866C-47C0-B97B-67C182FFBA43}" presName="accentRepeatNode" presStyleLbl="solidAlignAcc1" presStyleIdx="9" presStyleCnt="14"/>
      <dgm:spPr/>
    </dgm:pt>
    <dgm:pt modelId="{E7A3143D-0E29-4FBC-BAB7-DB44F6A148B5}" type="pres">
      <dgm:prSet presAssocID="{144CCCCC-3F2C-498A-8236-F1099BF95962}" presName="text6" presStyleCnt="0"/>
      <dgm:spPr/>
    </dgm:pt>
    <dgm:pt modelId="{32D0CC33-1270-46F5-9FDE-60E0852435A1}" type="pres">
      <dgm:prSet presAssocID="{144CCCCC-3F2C-498A-8236-F1099BF95962}" presName="textRepeatNode" presStyleLbl="align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577DFEEF-8A51-4DC3-B761-5F958B13919D}" type="pres">
      <dgm:prSet presAssocID="{144CCCCC-3F2C-498A-8236-F1099BF95962}" presName="textaccent6" presStyleCnt="0"/>
      <dgm:spPr/>
    </dgm:pt>
    <dgm:pt modelId="{721CFEC4-C1EE-4033-80B8-387D6A734136}" type="pres">
      <dgm:prSet presAssocID="{144CCCCC-3F2C-498A-8236-F1099BF95962}" presName="accentRepeatNode" presStyleLbl="solidAlignAcc1" presStyleIdx="10" presStyleCnt="14"/>
      <dgm:spPr/>
    </dgm:pt>
    <dgm:pt modelId="{5ABAD666-E654-4FA3-9C93-CC840A3E414C}" type="pres">
      <dgm:prSet presAssocID="{A64E27D1-3E7C-4E80-B587-97AEF9C7FE7B}" presName="image6" presStyleCnt="0"/>
      <dgm:spPr/>
    </dgm:pt>
    <dgm:pt modelId="{91247E3D-B2A2-41FE-BBE3-9DBE5FF1FB88}" type="pres">
      <dgm:prSet presAssocID="{A64E27D1-3E7C-4E80-B587-97AEF9C7FE7B}" presName="imageRepeatNode" presStyleLbl="alignAcc1" presStyleIdx="5" presStyleCnt="7"/>
      <dgm:spPr/>
      <dgm:t>
        <a:bodyPr/>
        <a:lstStyle/>
        <a:p>
          <a:endParaRPr lang="en-NZ"/>
        </a:p>
      </dgm:t>
    </dgm:pt>
    <dgm:pt modelId="{D4A8E12E-17D3-4260-ACA3-1483FCE236B0}" type="pres">
      <dgm:prSet presAssocID="{A64E27D1-3E7C-4E80-B587-97AEF9C7FE7B}" presName="imageaccent6" presStyleCnt="0"/>
      <dgm:spPr/>
    </dgm:pt>
    <dgm:pt modelId="{3CA6D311-1F18-4102-8433-62EAE5170529}" type="pres">
      <dgm:prSet presAssocID="{A64E27D1-3E7C-4E80-B587-97AEF9C7FE7B}" presName="accentRepeatNode" presStyleLbl="solidAlignAcc1" presStyleIdx="11" presStyleCnt="14"/>
      <dgm:spPr/>
    </dgm:pt>
    <dgm:pt modelId="{10136CFD-A7A7-48F4-80B0-6A40192A9969}" type="pres">
      <dgm:prSet presAssocID="{DF104939-D80E-496D-89E6-7491A17A8265}" presName="text7" presStyleCnt="0"/>
      <dgm:spPr/>
    </dgm:pt>
    <dgm:pt modelId="{9141C02E-1086-46E9-9B5C-CBCA6F9AB636}" type="pres">
      <dgm:prSet presAssocID="{DF104939-D80E-496D-89E6-7491A17A8265}" presName="textRepeatNode" presStyleLbl="align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81F6B59-5249-49DD-B84B-4E2D511B9965}" type="pres">
      <dgm:prSet presAssocID="{DF104939-D80E-496D-89E6-7491A17A8265}" presName="textaccent7" presStyleCnt="0"/>
      <dgm:spPr/>
    </dgm:pt>
    <dgm:pt modelId="{2056455B-0DC3-4A0A-9B7F-71652C32756D}" type="pres">
      <dgm:prSet presAssocID="{DF104939-D80E-496D-89E6-7491A17A8265}" presName="accentRepeatNode" presStyleLbl="solidAlignAcc1" presStyleIdx="12" presStyleCnt="14"/>
      <dgm:spPr/>
    </dgm:pt>
    <dgm:pt modelId="{1F7515DF-0759-4ABD-A799-7C62A7EDFCC0}" type="pres">
      <dgm:prSet presAssocID="{86B33D14-3835-4001-B2DB-749D8A115EEC}" presName="image7" presStyleCnt="0"/>
      <dgm:spPr/>
    </dgm:pt>
    <dgm:pt modelId="{EC08168F-7E8F-421A-9502-E8AC2D217FE6}" type="pres">
      <dgm:prSet presAssocID="{86B33D14-3835-4001-B2DB-749D8A115EEC}" presName="imageRepeatNode" presStyleLbl="alignAcc1" presStyleIdx="6" presStyleCnt="7"/>
      <dgm:spPr/>
      <dgm:t>
        <a:bodyPr/>
        <a:lstStyle/>
        <a:p>
          <a:endParaRPr lang="en-NZ"/>
        </a:p>
      </dgm:t>
    </dgm:pt>
    <dgm:pt modelId="{CE5C06A6-CC6D-4C31-B1B2-3271F2E1B111}" type="pres">
      <dgm:prSet presAssocID="{86B33D14-3835-4001-B2DB-749D8A115EEC}" presName="imageaccent7" presStyleCnt="0"/>
      <dgm:spPr/>
    </dgm:pt>
    <dgm:pt modelId="{4A66E81F-716C-4330-B01D-2DE5C616D46D}" type="pres">
      <dgm:prSet presAssocID="{86B33D14-3835-4001-B2DB-749D8A115EEC}" presName="accentRepeatNode" presStyleLbl="solidAlignAcc1" presStyleIdx="13" presStyleCnt="14"/>
      <dgm:spPr/>
    </dgm:pt>
  </dgm:ptLst>
  <dgm:cxnLst>
    <dgm:cxn modelId="{692B3E41-0B9A-4E85-A47E-111119A294B8}" type="presOf" srcId="{1391D4EA-F8F3-4D21-9786-85DEAFF4C7E7}" destId="{4963E9FE-DE82-4202-AA8B-71BB1731B272}" srcOrd="0" destOrd="0" presId="urn:microsoft.com/office/officeart/2008/layout/HexagonCluster"/>
    <dgm:cxn modelId="{F0FC9F9F-84FD-4394-A96B-F0B9F63B7854}" type="presOf" srcId="{5A14E077-BF0F-4BC0-9633-3AD6CF8415C5}" destId="{7A86D42D-42C4-4B3C-966C-C14137E1A620}" srcOrd="0" destOrd="0" presId="urn:microsoft.com/office/officeart/2008/layout/HexagonCluster"/>
    <dgm:cxn modelId="{DF3B66B3-030E-4961-88E6-0D6E947CD331}" type="presOf" srcId="{67BD047D-866C-47C0-B97B-67C182FFBA43}" destId="{3122EC78-6C19-4333-BE1E-BC6CF093A4FB}" srcOrd="0" destOrd="0" presId="urn:microsoft.com/office/officeart/2008/layout/HexagonCluster"/>
    <dgm:cxn modelId="{0452FB75-8F7C-4810-93A9-5BEC1F29D610}" type="presOf" srcId="{E0BC264B-EEB8-488F-83A2-B54AE4319E05}" destId="{280D9D87-6CD7-410C-8DDE-89066A612140}" srcOrd="0" destOrd="0" presId="urn:microsoft.com/office/officeart/2008/layout/HexagonCluster"/>
    <dgm:cxn modelId="{3AA8B2CB-0793-4676-9BE3-4E7420FAE814}" type="presOf" srcId="{C5F1C428-ED4F-49A8-874A-465D23BE38EF}" destId="{A80A83AB-5D31-45C1-882B-D4E18D180EFD}" srcOrd="0" destOrd="0" presId="urn:microsoft.com/office/officeart/2008/layout/HexagonCluster"/>
    <dgm:cxn modelId="{EA696D1A-AF5D-4BA9-BF5E-175352C0C6F2}" type="presOf" srcId="{A64E27D1-3E7C-4E80-B587-97AEF9C7FE7B}" destId="{91247E3D-B2A2-41FE-BBE3-9DBE5FF1FB88}" srcOrd="0" destOrd="0" presId="urn:microsoft.com/office/officeart/2008/layout/HexagonCluster"/>
    <dgm:cxn modelId="{B59F8C45-0491-4FC4-BB3C-B4C245870A26}" srcId="{97B80385-0930-4FFE-9C78-FD3939AD8184}" destId="{2A9A9BBC-95EA-47ED-9642-99A55E0258C6}" srcOrd="4" destOrd="0" parTransId="{EAEA1105-561B-4666-8DBC-1A734350A90F}" sibTransId="{67BD047D-866C-47C0-B97B-67C182FFBA43}"/>
    <dgm:cxn modelId="{C3A38EE8-90B8-4F89-AD86-284E3F9D9A04}" type="presOf" srcId="{86B33D14-3835-4001-B2DB-749D8A115EEC}" destId="{EC08168F-7E8F-421A-9502-E8AC2D217FE6}" srcOrd="0" destOrd="0" presId="urn:microsoft.com/office/officeart/2008/layout/HexagonCluster"/>
    <dgm:cxn modelId="{0BF2D2C0-2758-49A5-99BC-05A8C7D3113A}" type="presOf" srcId="{2AE4805D-53E9-4A96-8465-FC1F897238DC}" destId="{3B61C828-D3D7-4A4B-824D-52F3B7A3A607}" srcOrd="0" destOrd="0" presId="urn:microsoft.com/office/officeart/2008/layout/HexagonCluster"/>
    <dgm:cxn modelId="{D6641038-58A7-4885-B066-993E6955224B}" type="presOf" srcId="{EF61E356-9847-4C4A-B744-CD96A0DF80A6}" destId="{6A996614-4E65-45B6-86D7-ECD6C78C66CC}" srcOrd="0" destOrd="0" presId="urn:microsoft.com/office/officeart/2008/layout/HexagonCluster"/>
    <dgm:cxn modelId="{0009714A-2F93-4F33-A293-133C4DC39669}" type="presOf" srcId="{DF104939-D80E-496D-89E6-7491A17A8265}" destId="{9141C02E-1086-46E9-9B5C-CBCA6F9AB636}" srcOrd="0" destOrd="0" presId="urn:microsoft.com/office/officeart/2008/layout/HexagonCluster"/>
    <dgm:cxn modelId="{36C7E2C6-C807-41AD-9872-262021CA2908}" srcId="{97B80385-0930-4FFE-9C78-FD3939AD8184}" destId="{2AE4805D-53E9-4A96-8465-FC1F897238DC}" srcOrd="0" destOrd="0" parTransId="{E05DC523-4125-4569-9106-CA037C3BE30E}" sibTransId="{1391D4EA-F8F3-4D21-9786-85DEAFF4C7E7}"/>
    <dgm:cxn modelId="{166B6E89-76EE-4D23-9DDF-F503C9AA0028}" srcId="{97B80385-0930-4FFE-9C78-FD3939AD8184}" destId="{5A14E077-BF0F-4BC0-9633-3AD6CF8415C5}" srcOrd="1" destOrd="0" parTransId="{3EBB40AC-40F5-45F9-A17C-7FD0459BE657}" sibTransId="{51C91FF2-A8BE-4C2B-9752-A3C2C8F2A11C}"/>
    <dgm:cxn modelId="{E62FA8E6-DBF4-4A74-AC9C-53D804532254}" type="presOf" srcId="{51C91FF2-A8BE-4C2B-9752-A3C2C8F2A11C}" destId="{9C750467-0117-45E6-8E5A-149E8FFDC321}" srcOrd="0" destOrd="0" presId="urn:microsoft.com/office/officeart/2008/layout/HexagonCluster"/>
    <dgm:cxn modelId="{BFB20678-51A8-4C95-8268-22D60CE295E5}" srcId="{97B80385-0930-4FFE-9C78-FD3939AD8184}" destId="{144CCCCC-3F2C-498A-8236-F1099BF95962}" srcOrd="5" destOrd="0" parTransId="{5E1ECA0A-EDB8-4A7A-AE0E-6DC7CA0A3945}" sibTransId="{A64E27D1-3E7C-4E80-B587-97AEF9C7FE7B}"/>
    <dgm:cxn modelId="{70CB705D-C710-475B-8176-B1E575644D37}" type="presOf" srcId="{2A9A9BBC-95EA-47ED-9642-99A55E0258C6}" destId="{E65451DD-951B-40B3-BF62-3E274B825FB2}" srcOrd="0" destOrd="0" presId="urn:microsoft.com/office/officeart/2008/layout/HexagonCluster"/>
    <dgm:cxn modelId="{1BB5AB31-F03F-4A71-B8A0-FD1F7B92A731}" srcId="{97B80385-0930-4FFE-9C78-FD3939AD8184}" destId="{DF104939-D80E-496D-89E6-7491A17A8265}" srcOrd="6" destOrd="0" parTransId="{ED29F990-588C-4783-81B4-E45EDE9B22E1}" sibTransId="{86B33D14-3835-4001-B2DB-749D8A115EEC}"/>
    <dgm:cxn modelId="{86267584-1E2F-40FC-BC04-115C6B3309AD}" type="presOf" srcId="{6042D7AF-C1FD-47F6-BD99-379F8D21263D}" destId="{08A2DBEA-41A3-4DCD-8E7D-3A4481B924C9}" srcOrd="0" destOrd="0" presId="urn:microsoft.com/office/officeart/2008/layout/HexagonCluster"/>
    <dgm:cxn modelId="{97365FF0-4ADC-42EC-9220-8A64349E4787}" type="presOf" srcId="{97B80385-0930-4FFE-9C78-FD3939AD8184}" destId="{FD4A568E-4C39-4682-8742-E4ECD07470DC}" srcOrd="0" destOrd="0" presId="urn:microsoft.com/office/officeart/2008/layout/HexagonCluster"/>
    <dgm:cxn modelId="{4FFD01E3-6769-4C3A-9BB8-517AECF162BD}" srcId="{97B80385-0930-4FFE-9C78-FD3939AD8184}" destId="{EF61E356-9847-4C4A-B744-CD96A0DF80A6}" srcOrd="3" destOrd="0" parTransId="{B0209BC8-B7E4-43DF-80D5-1E8B35D01F9C}" sibTransId="{E0BC264B-EEB8-488F-83A2-B54AE4319E05}"/>
    <dgm:cxn modelId="{C8555BB5-77CD-4ED4-94E4-00F59C4EFAAA}" type="presOf" srcId="{144CCCCC-3F2C-498A-8236-F1099BF95962}" destId="{32D0CC33-1270-46F5-9FDE-60E0852435A1}" srcOrd="0" destOrd="0" presId="urn:microsoft.com/office/officeart/2008/layout/HexagonCluster"/>
    <dgm:cxn modelId="{F82BD74C-3918-4CA5-BBFF-22BF85B54F9C}" srcId="{97B80385-0930-4FFE-9C78-FD3939AD8184}" destId="{C5F1C428-ED4F-49A8-874A-465D23BE38EF}" srcOrd="2" destOrd="0" parTransId="{ECB7F48E-E004-4EED-86F2-5AD6B3478A84}" sibTransId="{6042D7AF-C1FD-47F6-BD99-379F8D21263D}"/>
    <dgm:cxn modelId="{C2F48109-683B-4EB2-86E4-1C41A3206D7A}" type="presParOf" srcId="{FD4A568E-4C39-4682-8742-E4ECD07470DC}" destId="{92EF517E-D1B5-4DA0-ACCB-783DE341E61B}" srcOrd="0" destOrd="0" presId="urn:microsoft.com/office/officeart/2008/layout/HexagonCluster"/>
    <dgm:cxn modelId="{9F435A61-368B-48D7-BC1A-DE85D7A804F3}" type="presParOf" srcId="{92EF517E-D1B5-4DA0-ACCB-783DE341E61B}" destId="{3B61C828-D3D7-4A4B-824D-52F3B7A3A607}" srcOrd="0" destOrd="0" presId="urn:microsoft.com/office/officeart/2008/layout/HexagonCluster"/>
    <dgm:cxn modelId="{2297F20C-8807-422D-844E-97981DF1A91E}" type="presParOf" srcId="{FD4A568E-4C39-4682-8742-E4ECD07470DC}" destId="{3A65F246-7159-4575-ACBE-3CFAFEF35080}" srcOrd="1" destOrd="0" presId="urn:microsoft.com/office/officeart/2008/layout/HexagonCluster"/>
    <dgm:cxn modelId="{2D076B76-B1A4-463F-932C-84F177E0144C}" type="presParOf" srcId="{3A65F246-7159-4575-ACBE-3CFAFEF35080}" destId="{3F952CF6-182F-4622-9FC7-1219EE3455F6}" srcOrd="0" destOrd="0" presId="urn:microsoft.com/office/officeart/2008/layout/HexagonCluster"/>
    <dgm:cxn modelId="{DEAD9800-40A3-45B5-B65A-C514E59FEA4E}" type="presParOf" srcId="{FD4A568E-4C39-4682-8742-E4ECD07470DC}" destId="{EAE7A264-AA04-4C2D-A237-651A1D46F618}" srcOrd="2" destOrd="0" presId="urn:microsoft.com/office/officeart/2008/layout/HexagonCluster"/>
    <dgm:cxn modelId="{026A4E61-0692-4840-BB13-804BAF4FF906}" type="presParOf" srcId="{EAE7A264-AA04-4C2D-A237-651A1D46F618}" destId="{4963E9FE-DE82-4202-AA8B-71BB1731B272}" srcOrd="0" destOrd="0" presId="urn:microsoft.com/office/officeart/2008/layout/HexagonCluster"/>
    <dgm:cxn modelId="{5FAFEF86-103D-47C8-8DD2-FD1CB4F4F0A9}" type="presParOf" srcId="{FD4A568E-4C39-4682-8742-E4ECD07470DC}" destId="{EF09C250-43AC-4241-8DE2-E2EF0FA3E330}" srcOrd="3" destOrd="0" presId="urn:microsoft.com/office/officeart/2008/layout/HexagonCluster"/>
    <dgm:cxn modelId="{2AB4DB42-1882-4867-A6E3-779FE32F9D2C}" type="presParOf" srcId="{EF09C250-43AC-4241-8DE2-E2EF0FA3E330}" destId="{D7E2A55B-AE6C-4727-A762-C4716B873C75}" srcOrd="0" destOrd="0" presId="urn:microsoft.com/office/officeart/2008/layout/HexagonCluster"/>
    <dgm:cxn modelId="{4D30E497-58C5-4A67-A6BE-AB1B8939DC2A}" type="presParOf" srcId="{FD4A568E-4C39-4682-8742-E4ECD07470DC}" destId="{3B947F53-98C1-4505-BE49-CE713176352D}" srcOrd="4" destOrd="0" presId="urn:microsoft.com/office/officeart/2008/layout/HexagonCluster"/>
    <dgm:cxn modelId="{C5EBBF3F-EBEA-4CA8-99AD-B440A7434534}" type="presParOf" srcId="{3B947F53-98C1-4505-BE49-CE713176352D}" destId="{7A86D42D-42C4-4B3C-966C-C14137E1A620}" srcOrd="0" destOrd="0" presId="urn:microsoft.com/office/officeart/2008/layout/HexagonCluster"/>
    <dgm:cxn modelId="{A11FB8F2-1A32-4E45-84C7-43466D594CFB}" type="presParOf" srcId="{FD4A568E-4C39-4682-8742-E4ECD07470DC}" destId="{D12D12D7-0437-4E97-99E5-C1A1330C9196}" srcOrd="5" destOrd="0" presId="urn:microsoft.com/office/officeart/2008/layout/HexagonCluster"/>
    <dgm:cxn modelId="{FB88E7A4-50A2-4320-B7C2-AF9B0C62D22E}" type="presParOf" srcId="{D12D12D7-0437-4E97-99E5-C1A1330C9196}" destId="{5A151EA2-9558-4FE9-BB51-7F09B0D4C036}" srcOrd="0" destOrd="0" presId="urn:microsoft.com/office/officeart/2008/layout/HexagonCluster"/>
    <dgm:cxn modelId="{C4F3706B-871B-4906-A9AB-7ED93183FE52}" type="presParOf" srcId="{FD4A568E-4C39-4682-8742-E4ECD07470DC}" destId="{7CD39EA6-0E0A-4F5F-8489-D76DB80B3A80}" srcOrd="6" destOrd="0" presId="urn:microsoft.com/office/officeart/2008/layout/HexagonCluster"/>
    <dgm:cxn modelId="{66CEAB1B-0B5C-494F-8AC5-6E76BC51D88D}" type="presParOf" srcId="{7CD39EA6-0E0A-4F5F-8489-D76DB80B3A80}" destId="{9C750467-0117-45E6-8E5A-149E8FFDC321}" srcOrd="0" destOrd="0" presId="urn:microsoft.com/office/officeart/2008/layout/HexagonCluster"/>
    <dgm:cxn modelId="{D6C08E9B-F537-4290-BD59-379CD6FDBBA9}" type="presParOf" srcId="{FD4A568E-4C39-4682-8742-E4ECD07470DC}" destId="{81DFDB42-960F-4454-AA99-DBD10875DA16}" srcOrd="7" destOrd="0" presId="urn:microsoft.com/office/officeart/2008/layout/HexagonCluster"/>
    <dgm:cxn modelId="{DFC939BA-09AA-47EF-983C-4CF5FB0BC33B}" type="presParOf" srcId="{81DFDB42-960F-4454-AA99-DBD10875DA16}" destId="{F6F5F062-B5B7-484C-B262-355D92218001}" srcOrd="0" destOrd="0" presId="urn:microsoft.com/office/officeart/2008/layout/HexagonCluster"/>
    <dgm:cxn modelId="{D3402FD4-2EFC-45AE-A4AA-0E83F1D8AD85}" type="presParOf" srcId="{FD4A568E-4C39-4682-8742-E4ECD07470DC}" destId="{C9AB3AC5-CFB5-4029-BA5F-69577B45E1AD}" srcOrd="8" destOrd="0" presId="urn:microsoft.com/office/officeart/2008/layout/HexagonCluster"/>
    <dgm:cxn modelId="{69CAD660-DE7A-41DA-83A6-110A6FCCA4DB}" type="presParOf" srcId="{C9AB3AC5-CFB5-4029-BA5F-69577B45E1AD}" destId="{A80A83AB-5D31-45C1-882B-D4E18D180EFD}" srcOrd="0" destOrd="0" presId="urn:microsoft.com/office/officeart/2008/layout/HexagonCluster"/>
    <dgm:cxn modelId="{AC7C181C-D18F-434C-B9D2-5BFE6D3870FC}" type="presParOf" srcId="{FD4A568E-4C39-4682-8742-E4ECD07470DC}" destId="{6C55B4E5-680F-4930-B717-2D36387E5F4C}" srcOrd="9" destOrd="0" presId="urn:microsoft.com/office/officeart/2008/layout/HexagonCluster"/>
    <dgm:cxn modelId="{7041FE97-7A21-4FEE-AB0E-06D2F99D38EE}" type="presParOf" srcId="{6C55B4E5-680F-4930-B717-2D36387E5F4C}" destId="{789EDF0B-C4CE-4A55-AE67-267D7C5BB605}" srcOrd="0" destOrd="0" presId="urn:microsoft.com/office/officeart/2008/layout/HexagonCluster"/>
    <dgm:cxn modelId="{93732D35-D635-4C53-9D55-6F51BEB52BB0}" type="presParOf" srcId="{FD4A568E-4C39-4682-8742-E4ECD07470DC}" destId="{6D3B2031-37C1-4C8C-A775-25C64F56A1EF}" srcOrd="10" destOrd="0" presId="urn:microsoft.com/office/officeart/2008/layout/HexagonCluster"/>
    <dgm:cxn modelId="{CD955C75-9878-4BA9-A6B2-14565A43C9E1}" type="presParOf" srcId="{6D3B2031-37C1-4C8C-A775-25C64F56A1EF}" destId="{08A2DBEA-41A3-4DCD-8E7D-3A4481B924C9}" srcOrd="0" destOrd="0" presId="urn:microsoft.com/office/officeart/2008/layout/HexagonCluster"/>
    <dgm:cxn modelId="{12B7E358-3A81-45B3-88EA-51DC2BEE315A}" type="presParOf" srcId="{FD4A568E-4C39-4682-8742-E4ECD07470DC}" destId="{D93AA75B-3F5E-45DD-99B8-79E8EC4963B0}" srcOrd="11" destOrd="0" presId="urn:microsoft.com/office/officeart/2008/layout/HexagonCluster"/>
    <dgm:cxn modelId="{DA1DB14D-2C7D-45B6-ADDE-FA77E9C6537D}" type="presParOf" srcId="{D93AA75B-3F5E-45DD-99B8-79E8EC4963B0}" destId="{5E0F5DE9-6E64-4506-8ED5-6C029CACE5C4}" srcOrd="0" destOrd="0" presId="urn:microsoft.com/office/officeart/2008/layout/HexagonCluster"/>
    <dgm:cxn modelId="{D748B1E7-E541-480B-8055-811C7282A5C8}" type="presParOf" srcId="{FD4A568E-4C39-4682-8742-E4ECD07470DC}" destId="{3C803B1F-29B5-4C09-8CF2-A5B208C3B5EE}" srcOrd="12" destOrd="0" presId="urn:microsoft.com/office/officeart/2008/layout/HexagonCluster"/>
    <dgm:cxn modelId="{0F0EFF76-4A25-450E-9C10-E6A2C6925765}" type="presParOf" srcId="{3C803B1F-29B5-4C09-8CF2-A5B208C3B5EE}" destId="{6A996614-4E65-45B6-86D7-ECD6C78C66CC}" srcOrd="0" destOrd="0" presId="urn:microsoft.com/office/officeart/2008/layout/HexagonCluster"/>
    <dgm:cxn modelId="{F4E9FEB0-3C72-43E6-A29A-78DCACF4553D}" type="presParOf" srcId="{FD4A568E-4C39-4682-8742-E4ECD07470DC}" destId="{A63134FE-57BF-435C-8AA9-10005390DA65}" srcOrd="13" destOrd="0" presId="urn:microsoft.com/office/officeart/2008/layout/HexagonCluster"/>
    <dgm:cxn modelId="{4A931BA8-64B1-4953-9ECF-2023DE398A6C}" type="presParOf" srcId="{A63134FE-57BF-435C-8AA9-10005390DA65}" destId="{5073A4F1-3A27-4397-94A4-39308E973BC2}" srcOrd="0" destOrd="0" presId="urn:microsoft.com/office/officeart/2008/layout/HexagonCluster"/>
    <dgm:cxn modelId="{38B0FEA7-6DEE-4E98-83D3-97ADFCE30DFE}" type="presParOf" srcId="{FD4A568E-4C39-4682-8742-E4ECD07470DC}" destId="{2CAA2FAE-7B09-4939-A9BE-BD018E55E6AE}" srcOrd="14" destOrd="0" presId="urn:microsoft.com/office/officeart/2008/layout/HexagonCluster"/>
    <dgm:cxn modelId="{026D217F-AAFB-4E41-ADDF-8400F476722F}" type="presParOf" srcId="{2CAA2FAE-7B09-4939-A9BE-BD018E55E6AE}" destId="{280D9D87-6CD7-410C-8DDE-89066A612140}" srcOrd="0" destOrd="0" presId="urn:microsoft.com/office/officeart/2008/layout/HexagonCluster"/>
    <dgm:cxn modelId="{F121408E-91BF-41D2-AD53-5E5B7BF794CC}" type="presParOf" srcId="{FD4A568E-4C39-4682-8742-E4ECD07470DC}" destId="{17DC840A-C637-465E-9E2D-24BAC54379EA}" srcOrd="15" destOrd="0" presId="urn:microsoft.com/office/officeart/2008/layout/HexagonCluster"/>
    <dgm:cxn modelId="{A662E351-F30B-4C43-91A4-146E808FAD25}" type="presParOf" srcId="{17DC840A-C637-465E-9E2D-24BAC54379EA}" destId="{2D4253E1-7F12-4234-9AB2-26CA40FE9388}" srcOrd="0" destOrd="0" presId="urn:microsoft.com/office/officeart/2008/layout/HexagonCluster"/>
    <dgm:cxn modelId="{65CBB959-9E9D-4810-930F-88C5EA85EE5F}" type="presParOf" srcId="{FD4A568E-4C39-4682-8742-E4ECD07470DC}" destId="{A4F35BFF-6DDA-47A2-B676-17675A8AEA54}" srcOrd="16" destOrd="0" presId="urn:microsoft.com/office/officeart/2008/layout/HexagonCluster"/>
    <dgm:cxn modelId="{CEFA071C-E40E-4A40-8E21-138FCF727C1C}" type="presParOf" srcId="{A4F35BFF-6DDA-47A2-B676-17675A8AEA54}" destId="{E65451DD-951B-40B3-BF62-3E274B825FB2}" srcOrd="0" destOrd="0" presId="urn:microsoft.com/office/officeart/2008/layout/HexagonCluster"/>
    <dgm:cxn modelId="{799B71BF-8759-4AFC-8E71-1EF8FC216CCD}" type="presParOf" srcId="{FD4A568E-4C39-4682-8742-E4ECD07470DC}" destId="{F36C1FF9-AE57-4038-AE5F-304670D548EF}" srcOrd="17" destOrd="0" presId="urn:microsoft.com/office/officeart/2008/layout/HexagonCluster"/>
    <dgm:cxn modelId="{02B1F4AA-7BD6-4522-B0FC-D0A23EE1CCA6}" type="presParOf" srcId="{F36C1FF9-AE57-4038-AE5F-304670D548EF}" destId="{D27E59F5-F41A-4F85-9CAF-27D5CA221CC9}" srcOrd="0" destOrd="0" presId="urn:microsoft.com/office/officeart/2008/layout/HexagonCluster"/>
    <dgm:cxn modelId="{8128896B-5721-4DEB-A172-69EF24A2F791}" type="presParOf" srcId="{FD4A568E-4C39-4682-8742-E4ECD07470DC}" destId="{65141C7F-154B-415D-BC3B-ED701B988506}" srcOrd="18" destOrd="0" presId="urn:microsoft.com/office/officeart/2008/layout/HexagonCluster"/>
    <dgm:cxn modelId="{B013D393-59D6-4399-AB18-E5B9E6E37D8A}" type="presParOf" srcId="{65141C7F-154B-415D-BC3B-ED701B988506}" destId="{3122EC78-6C19-4333-BE1E-BC6CF093A4FB}" srcOrd="0" destOrd="0" presId="urn:microsoft.com/office/officeart/2008/layout/HexagonCluster"/>
    <dgm:cxn modelId="{4AFAC23D-15C3-4D0D-8B48-39A04E5A41E4}" type="presParOf" srcId="{FD4A568E-4C39-4682-8742-E4ECD07470DC}" destId="{5DA7F8E8-8AA9-400F-91F4-4A29CAD81164}" srcOrd="19" destOrd="0" presId="urn:microsoft.com/office/officeart/2008/layout/HexagonCluster"/>
    <dgm:cxn modelId="{1ED9B6B0-7064-425D-B93F-909809115890}" type="presParOf" srcId="{5DA7F8E8-8AA9-400F-91F4-4A29CAD81164}" destId="{2A5D68D5-761C-4D9C-A631-2C91B68D8896}" srcOrd="0" destOrd="0" presId="urn:microsoft.com/office/officeart/2008/layout/HexagonCluster"/>
    <dgm:cxn modelId="{529C3B81-82B9-40E4-A397-69B6E1446A85}" type="presParOf" srcId="{FD4A568E-4C39-4682-8742-E4ECD07470DC}" destId="{E7A3143D-0E29-4FBC-BAB7-DB44F6A148B5}" srcOrd="20" destOrd="0" presId="urn:microsoft.com/office/officeart/2008/layout/HexagonCluster"/>
    <dgm:cxn modelId="{699907D7-7F24-4121-A33F-D7572197DBDA}" type="presParOf" srcId="{E7A3143D-0E29-4FBC-BAB7-DB44F6A148B5}" destId="{32D0CC33-1270-46F5-9FDE-60E0852435A1}" srcOrd="0" destOrd="0" presId="urn:microsoft.com/office/officeart/2008/layout/HexagonCluster"/>
    <dgm:cxn modelId="{2BFC64D4-9CA5-4952-8AA6-8DBF4737DDA2}" type="presParOf" srcId="{FD4A568E-4C39-4682-8742-E4ECD07470DC}" destId="{577DFEEF-8A51-4DC3-B761-5F958B13919D}" srcOrd="21" destOrd="0" presId="urn:microsoft.com/office/officeart/2008/layout/HexagonCluster"/>
    <dgm:cxn modelId="{FB1C8812-AFCD-45AD-924A-98005643D28F}" type="presParOf" srcId="{577DFEEF-8A51-4DC3-B761-5F958B13919D}" destId="{721CFEC4-C1EE-4033-80B8-387D6A734136}" srcOrd="0" destOrd="0" presId="urn:microsoft.com/office/officeart/2008/layout/HexagonCluster"/>
    <dgm:cxn modelId="{3F0D15E3-2484-4EEA-9044-FB3DFA357538}" type="presParOf" srcId="{FD4A568E-4C39-4682-8742-E4ECD07470DC}" destId="{5ABAD666-E654-4FA3-9C93-CC840A3E414C}" srcOrd="22" destOrd="0" presId="urn:microsoft.com/office/officeart/2008/layout/HexagonCluster"/>
    <dgm:cxn modelId="{82B137ED-C7F0-467E-BAB8-86386B1C3EC8}" type="presParOf" srcId="{5ABAD666-E654-4FA3-9C93-CC840A3E414C}" destId="{91247E3D-B2A2-41FE-BBE3-9DBE5FF1FB88}" srcOrd="0" destOrd="0" presId="urn:microsoft.com/office/officeart/2008/layout/HexagonCluster"/>
    <dgm:cxn modelId="{AF43A00D-9D54-4FCA-BE18-AD0E82F3A9E2}" type="presParOf" srcId="{FD4A568E-4C39-4682-8742-E4ECD07470DC}" destId="{D4A8E12E-17D3-4260-ACA3-1483FCE236B0}" srcOrd="23" destOrd="0" presId="urn:microsoft.com/office/officeart/2008/layout/HexagonCluster"/>
    <dgm:cxn modelId="{40E0D487-0F8B-40D9-8A8D-3CB38B86924C}" type="presParOf" srcId="{D4A8E12E-17D3-4260-ACA3-1483FCE236B0}" destId="{3CA6D311-1F18-4102-8433-62EAE5170529}" srcOrd="0" destOrd="0" presId="urn:microsoft.com/office/officeart/2008/layout/HexagonCluster"/>
    <dgm:cxn modelId="{D439865E-7451-49D9-B6DA-A5D9CEA3E61C}" type="presParOf" srcId="{FD4A568E-4C39-4682-8742-E4ECD07470DC}" destId="{10136CFD-A7A7-48F4-80B0-6A40192A9969}" srcOrd="24" destOrd="0" presId="urn:microsoft.com/office/officeart/2008/layout/HexagonCluster"/>
    <dgm:cxn modelId="{FAEC1E18-4EE6-4AFB-A178-0B054DB9D7F9}" type="presParOf" srcId="{10136CFD-A7A7-48F4-80B0-6A40192A9969}" destId="{9141C02E-1086-46E9-9B5C-CBCA6F9AB636}" srcOrd="0" destOrd="0" presId="urn:microsoft.com/office/officeart/2008/layout/HexagonCluster"/>
    <dgm:cxn modelId="{70B3DDD3-3329-4CA3-9118-DAEFF76CDDF8}" type="presParOf" srcId="{FD4A568E-4C39-4682-8742-E4ECD07470DC}" destId="{B81F6B59-5249-49DD-B84B-4E2D511B9965}" srcOrd="25" destOrd="0" presId="urn:microsoft.com/office/officeart/2008/layout/HexagonCluster"/>
    <dgm:cxn modelId="{C076585F-1F9E-4B6B-968A-ECF0956E5010}" type="presParOf" srcId="{B81F6B59-5249-49DD-B84B-4E2D511B9965}" destId="{2056455B-0DC3-4A0A-9B7F-71652C32756D}" srcOrd="0" destOrd="0" presId="urn:microsoft.com/office/officeart/2008/layout/HexagonCluster"/>
    <dgm:cxn modelId="{942F5C5D-9D92-434C-B240-BDCD9474E659}" type="presParOf" srcId="{FD4A568E-4C39-4682-8742-E4ECD07470DC}" destId="{1F7515DF-0759-4ABD-A799-7C62A7EDFCC0}" srcOrd="26" destOrd="0" presId="urn:microsoft.com/office/officeart/2008/layout/HexagonCluster"/>
    <dgm:cxn modelId="{7877BD5C-FCF5-474A-8444-3F3ACFDFC579}" type="presParOf" srcId="{1F7515DF-0759-4ABD-A799-7C62A7EDFCC0}" destId="{EC08168F-7E8F-421A-9502-E8AC2D217FE6}" srcOrd="0" destOrd="0" presId="urn:microsoft.com/office/officeart/2008/layout/HexagonCluster"/>
    <dgm:cxn modelId="{6E2B242D-ACE8-4FD1-B77E-896B030FE54D}" type="presParOf" srcId="{FD4A568E-4C39-4682-8742-E4ECD07470DC}" destId="{CE5C06A6-CC6D-4C31-B1B2-3271F2E1B111}" srcOrd="27" destOrd="0" presId="urn:microsoft.com/office/officeart/2008/layout/HexagonCluster"/>
    <dgm:cxn modelId="{A46E0821-9031-437C-B3D8-41F1DB3842DF}" type="presParOf" srcId="{CE5C06A6-CC6D-4C31-B1B2-3271F2E1B111}" destId="{4A66E81F-716C-4330-B01D-2DE5C616D46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1C828-D3D7-4A4B-824D-52F3B7A3A607}">
      <dsp:nvSpPr>
        <dsp:cNvPr id="0" name=""/>
        <dsp:cNvSpPr/>
      </dsp:nvSpPr>
      <dsp:spPr>
        <a:xfrm>
          <a:off x="1693325" y="3051969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98104" y="3313675"/>
        <a:ext cx="1358163" cy="1166220"/>
      </dsp:txXfrm>
    </dsp:sp>
    <dsp:sp modelId="{3F952CF6-182F-4622-9FC7-1219EE3455F6}">
      <dsp:nvSpPr>
        <dsp:cNvPr id="0" name=""/>
        <dsp:cNvSpPr/>
      </dsp:nvSpPr>
      <dsp:spPr>
        <a:xfrm>
          <a:off x="1740275" y="3807304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3E9FE-DE82-4202-AA8B-71BB1731B272}">
      <dsp:nvSpPr>
        <dsp:cNvPr id="0" name=""/>
        <dsp:cNvSpPr/>
      </dsp:nvSpPr>
      <dsp:spPr>
        <a:xfrm>
          <a:off x="0" y="2117672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2A55B-AE6C-4727-A762-C4716B873C75}">
      <dsp:nvSpPr>
        <dsp:cNvPr id="0" name=""/>
        <dsp:cNvSpPr/>
      </dsp:nvSpPr>
      <dsp:spPr>
        <a:xfrm>
          <a:off x="1347982" y="3583124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9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6D42D-42C4-4B3C-966C-C14137E1A620}">
      <dsp:nvSpPr>
        <dsp:cNvPr id="0" name=""/>
        <dsp:cNvSpPr/>
      </dsp:nvSpPr>
      <dsp:spPr>
        <a:xfrm>
          <a:off x="3386650" y="2112577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2157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Dons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91429" y="2374283"/>
        <a:ext cx="1358163" cy="1166220"/>
      </dsp:txXfrm>
    </dsp:sp>
    <dsp:sp modelId="{5A151EA2-9558-4FE9-BB51-7F09B0D4C036}">
      <dsp:nvSpPr>
        <dsp:cNvPr id="0" name=""/>
        <dsp:cNvSpPr/>
      </dsp:nvSpPr>
      <dsp:spPr>
        <a:xfrm>
          <a:off x="4740893" y="3574207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9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50467-0117-45E6-8E5A-149E8FFDC321}">
      <dsp:nvSpPr>
        <dsp:cNvPr id="0" name=""/>
        <dsp:cNvSpPr/>
      </dsp:nvSpPr>
      <dsp:spPr>
        <a:xfrm>
          <a:off x="5078932" y="3048148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9050" cap="rnd" cmpd="sng" algn="ctr">
          <a:solidFill>
            <a:schemeClr val="accent4">
              <a:hueOff val="0"/>
              <a:satOff val="0"/>
              <a:lumOff val="-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F5F062-B5B7-484C-B262-355D92218001}">
      <dsp:nvSpPr>
        <dsp:cNvPr id="0" name=""/>
        <dsp:cNvSpPr/>
      </dsp:nvSpPr>
      <dsp:spPr>
        <a:xfrm>
          <a:off x="5126925" y="3800298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29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0A83AB-5D31-45C1-882B-D4E18D180EFD}">
      <dsp:nvSpPr>
        <dsp:cNvPr id="0" name=""/>
        <dsp:cNvSpPr/>
      </dsp:nvSpPr>
      <dsp:spPr>
        <a:xfrm>
          <a:off x="1693325" y="1184011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4313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</a:t>
          </a:r>
          <a:r>
            <a:rPr lang="en-NZ" sz="21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ère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98104" y="1445717"/>
        <a:ext cx="1358163" cy="1166220"/>
      </dsp:txXfrm>
    </dsp:sp>
    <dsp:sp modelId="{789EDF0B-C4CE-4A55-AE67-267D7C5BB605}">
      <dsp:nvSpPr>
        <dsp:cNvPr id="0" name=""/>
        <dsp:cNvSpPr/>
      </dsp:nvSpPr>
      <dsp:spPr>
        <a:xfrm>
          <a:off x="3032961" y="1206939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39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2DBEA-41A3-4DCD-8E7D-3A4481B924C9}">
      <dsp:nvSpPr>
        <dsp:cNvPr id="0" name=""/>
        <dsp:cNvSpPr/>
      </dsp:nvSpPr>
      <dsp:spPr>
        <a:xfrm>
          <a:off x="3386650" y="244619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rnd" cmpd="sng" algn="ctr">
          <a:solidFill>
            <a:schemeClr val="accent4">
              <a:hueOff val="0"/>
              <a:satOff val="0"/>
              <a:lumOff val="-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F5DE9-6E64-4506-8ED5-6C029CACE5C4}">
      <dsp:nvSpPr>
        <dsp:cNvPr id="0" name=""/>
        <dsp:cNvSpPr/>
      </dsp:nvSpPr>
      <dsp:spPr>
        <a:xfrm>
          <a:off x="3441946" y="992948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49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96614-4E65-45B6-86D7-ECD6C78C66CC}">
      <dsp:nvSpPr>
        <dsp:cNvPr id="0" name=""/>
        <dsp:cNvSpPr/>
      </dsp:nvSpPr>
      <dsp:spPr>
        <a:xfrm>
          <a:off x="5078932" y="1180190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647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Service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83711" y="1441896"/>
        <a:ext cx="1358163" cy="1166220"/>
      </dsp:txXfrm>
    </dsp:sp>
    <dsp:sp modelId="{5073A4F1-3A27-4397-94A4-39308E973BC2}">
      <dsp:nvSpPr>
        <dsp:cNvPr id="0" name=""/>
        <dsp:cNvSpPr/>
      </dsp:nvSpPr>
      <dsp:spPr>
        <a:xfrm>
          <a:off x="6781647" y="1929156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59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D9D87-6CD7-410C-8DDE-89066A612140}">
      <dsp:nvSpPr>
        <dsp:cNvPr id="0" name=""/>
        <dsp:cNvSpPr/>
      </dsp:nvSpPr>
      <dsp:spPr>
        <a:xfrm>
          <a:off x="6772257" y="2130409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9050" cap="rnd" cmpd="sng" algn="ctr">
          <a:solidFill>
            <a:schemeClr val="accent4">
              <a:hueOff val="0"/>
              <a:satOff val="0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253E1-7F12-4234-9AB2-26CA40FE9388}">
      <dsp:nvSpPr>
        <dsp:cNvPr id="0" name=""/>
        <dsp:cNvSpPr/>
      </dsp:nvSpPr>
      <dsp:spPr>
        <a:xfrm>
          <a:off x="7156203" y="2160342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69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451DD-951B-40B3-BF62-3E274B825FB2}">
      <dsp:nvSpPr>
        <dsp:cNvPr id="0" name=""/>
        <dsp:cNvSpPr/>
      </dsp:nvSpPr>
      <dsp:spPr>
        <a:xfrm>
          <a:off x="6772257" y="262452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8627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8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77036" y="524158"/>
        <a:ext cx="1358163" cy="1166220"/>
      </dsp:txXfrm>
    </dsp:sp>
    <dsp:sp modelId="{D27E59F5-F41A-4F85-9CAF-27D5CA221CC9}">
      <dsp:nvSpPr>
        <dsp:cNvPr id="0" name=""/>
        <dsp:cNvSpPr/>
      </dsp:nvSpPr>
      <dsp:spPr>
        <a:xfrm>
          <a:off x="8474972" y="1019697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79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2EC78-6C19-4333-BE1E-BC6CF093A4FB}">
      <dsp:nvSpPr>
        <dsp:cNvPr id="0" name=""/>
        <dsp:cNvSpPr/>
      </dsp:nvSpPr>
      <dsp:spPr>
        <a:xfrm>
          <a:off x="8465582" y="1205028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rnd" cmpd="sng" algn="ctr">
          <a:solidFill>
            <a:schemeClr val="accent4">
              <a:hueOff val="0"/>
              <a:satOff val="0"/>
              <a:lumOff val="-8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D68D5-761C-4D9C-A631-2C91B68D8896}">
      <dsp:nvSpPr>
        <dsp:cNvPr id="0" name=""/>
        <dsp:cNvSpPr/>
      </dsp:nvSpPr>
      <dsp:spPr>
        <a:xfrm>
          <a:off x="8857875" y="1242604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89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0CC33-1270-46F5-9FDE-60E0852435A1}">
      <dsp:nvSpPr>
        <dsp:cNvPr id="0" name=""/>
        <dsp:cNvSpPr/>
      </dsp:nvSpPr>
      <dsp:spPr>
        <a:xfrm>
          <a:off x="8465582" y="3069801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10783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07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Adoration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0361" y="3331507"/>
        <a:ext cx="1358163" cy="1166220"/>
      </dsp:txXfrm>
    </dsp:sp>
    <dsp:sp modelId="{721CFEC4-C1EE-4033-80B8-387D6A734136}">
      <dsp:nvSpPr>
        <dsp:cNvPr id="0" name=""/>
        <dsp:cNvSpPr/>
      </dsp:nvSpPr>
      <dsp:spPr>
        <a:xfrm>
          <a:off x="8855788" y="4549901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99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47E3D-B2A2-41FE-BBE3-9DBE5FF1FB88}">
      <dsp:nvSpPr>
        <dsp:cNvPr id="0" name=""/>
        <dsp:cNvSpPr/>
      </dsp:nvSpPr>
      <dsp:spPr>
        <a:xfrm>
          <a:off x="6772257" y="3995182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rnd" cmpd="sng" algn="ctr">
          <a:solidFill>
            <a:schemeClr val="accent4">
              <a:hueOff val="0"/>
              <a:satOff val="0"/>
              <a:lumOff val="-107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6D311-1F18-4102-8433-62EAE5170529}">
      <dsp:nvSpPr>
        <dsp:cNvPr id="0" name=""/>
        <dsp:cNvSpPr/>
      </dsp:nvSpPr>
      <dsp:spPr>
        <a:xfrm>
          <a:off x="8490622" y="4736506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09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1C02E-1086-46E9-9B5C-CBCA6F9AB636}">
      <dsp:nvSpPr>
        <dsp:cNvPr id="0" name=""/>
        <dsp:cNvSpPr/>
      </dsp:nvSpPr>
      <dsp:spPr>
        <a:xfrm>
          <a:off x="3384563" y="3984355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1294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Etudes </a:t>
          </a:r>
          <a:r>
            <a:rPr lang="en-NZ" sz="21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Biblique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9342" y="4246061"/>
        <a:ext cx="1358163" cy="1166220"/>
      </dsp:txXfrm>
    </dsp:sp>
    <dsp:sp modelId="{2056455B-0DC3-4A0A-9B7F-71652C32756D}">
      <dsp:nvSpPr>
        <dsp:cNvPr id="0" name=""/>
        <dsp:cNvSpPr/>
      </dsp:nvSpPr>
      <dsp:spPr>
        <a:xfrm>
          <a:off x="3440903" y="4733322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19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08168F-7E8F-421A-9502-E8AC2D217FE6}">
      <dsp:nvSpPr>
        <dsp:cNvPr id="0" name=""/>
        <dsp:cNvSpPr/>
      </dsp:nvSpPr>
      <dsp:spPr>
        <a:xfrm>
          <a:off x="1692281" y="4923748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66E81F-716C-4330-B01D-2DE5C616D46D}">
      <dsp:nvSpPr>
        <dsp:cNvPr id="0" name=""/>
        <dsp:cNvSpPr/>
      </dsp:nvSpPr>
      <dsp:spPr>
        <a:xfrm>
          <a:off x="3030874" y="4947312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1C828-D3D7-4A4B-824D-52F3B7A3A607}">
      <dsp:nvSpPr>
        <dsp:cNvPr id="0" name=""/>
        <dsp:cNvSpPr/>
      </dsp:nvSpPr>
      <dsp:spPr>
        <a:xfrm>
          <a:off x="1693325" y="3051969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98104" y="3313675"/>
        <a:ext cx="1358163" cy="1166220"/>
      </dsp:txXfrm>
    </dsp:sp>
    <dsp:sp modelId="{3F952CF6-182F-4622-9FC7-1219EE3455F6}">
      <dsp:nvSpPr>
        <dsp:cNvPr id="0" name=""/>
        <dsp:cNvSpPr/>
      </dsp:nvSpPr>
      <dsp:spPr>
        <a:xfrm>
          <a:off x="1740275" y="3807304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3E9FE-DE82-4202-AA8B-71BB1731B272}">
      <dsp:nvSpPr>
        <dsp:cNvPr id="0" name=""/>
        <dsp:cNvSpPr/>
      </dsp:nvSpPr>
      <dsp:spPr>
        <a:xfrm>
          <a:off x="0" y="2117672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2A55B-AE6C-4727-A762-C4716B873C75}">
      <dsp:nvSpPr>
        <dsp:cNvPr id="0" name=""/>
        <dsp:cNvSpPr/>
      </dsp:nvSpPr>
      <dsp:spPr>
        <a:xfrm>
          <a:off x="1347982" y="3583124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9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6D42D-42C4-4B3C-966C-C14137E1A620}">
      <dsp:nvSpPr>
        <dsp:cNvPr id="0" name=""/>
        <dsp:cNvSpPr/>
      </dsp:nvSpPr>
      <dsp:spPr>
        <a:xfrm>
          <a:off x="3386650" y="2112577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2157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Dons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91429" y="2374283"/>
        <a:ext cx="1358163" cy="1166220"/>
      </dsp:txXfrm>
    </dsp:sp>
    <dsp:sp modelId="{5A151EA2-9558-4FE9-BB51-7F09B0D4C036}">
      <dsp:nvSpPr>
        <dsp:cNvPr id="0" name=""/>
        <dsp:cNvSpPr/>
      </dsp:nvSpPr>
      <dsp:spPr>
        <a:xfrm>
          <a:off x="4740893" y="3574207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9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50467-0117-45E6-8E5A-149E8FFDC321}">
      <dsp:nvSpPr>
        <dsp:cNvPr id="0" name=""/>
        <dsp:cNvSpPr/>
      </dsp:nvSpPr>
      <dsp:spPr>
        <a:xfrm>
          <a:off x="5078932" y="3048148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9050" cap="rnd" cmpd="sng" algn="ctr">
          <a:solidFill>
            <a:schemeClr val="accent4">
              <a:hueOff val="0"/>
              <a:satOff val="0"/>
              <a:lumOff val="-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F5F062-B5B7-484C-B262-355D92218001}">
      <dsp:nvSpPr>
        <dsp:cNvPr id="0" name=""/>
        <dsp:cNvSpPr/>
      </dsp:nvSpPr>
      <dsp:spPr>
        <a:xfrm>
          <a:off x="5126925" y="3800298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29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0A83AB-5D31-45C1-882B-D4E18D180EFD}">
      <dsp:nvSpPr>
        <dsp:cNvPr id="0" name=""/>
        <dsp:cNvSpPr/>
      </dsp:nvSpPr>
      <dsp:spPr>
        <a:xfrm>
          <a:off x="1693325" y="1184011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4313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</a:t>
          </a:r>
          <a:r>
            <a:rPr lang="en-NZ" sz="21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ère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98104" y="1445717"/>
        <a:ext cx="1358163" cy="1166220"/>
      </dsp:txXfrm>
    </dsp:sp>
    <dsp:sp modelId="{789EDF0B-C4CE-4A55-AE67-267D7C5BB605}">
      <dsp:nvSpPr>
        <dsp:cNvPr id="0" name=""/>
        <dsp:cNvSpPr/>
      </dsp:nvSpPr>
      <dsp:spPr>
        <a:xfrm>
          <a:off x="3032961" y="1206939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39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2DBEA-41A3-4DCD-8E7D-3A4481B924C9}">
      <dsp:nvSpPr>
        <dsp:cNvPr id="0" name=""/>
        <dsp:cNvSpPr/>
      </dsp:nvSpPr>
      <dsp:spPr>
        <a:xfrm>
          <a:off x="3386650" y="244619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rnd" cmpd="sng" algn="ctr">
          <a:solidFill>
            <a:schemeClr val="accent4">
              <a:hueOff val="0"/>
              <a:satOff val="0"/>
              <a:lumOff val="-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F5DE9-6E64-4506-8ED5-6C029CACE5C4}">
      <dsp:nvSpPr>
        <dsp:cNvPr id="0" name=""/>
        <dsp:cNvSpPr/>
      </dsp:nvSpPr>
      <dsp:spPr>
        <a:xfrm>
          <a:off x="3441946" y="992948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49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96614-4E65-45B6-86D7-ECD6C78C66CC}">
      <dsp:nvSpPr>
        <dsp:cNvPr id="0" name=""/>
        <dsp:cNvSpPr/>
      </dsp:nvSpPr>
      <dsp:spPr>
        <a:xfrm>
          <a:off x="5078932" y="1180190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647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Service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83711" y="1441896"/>
        <a:ext cx="1358163" cy="1166220"/>
      </dsp:txXfrm>
    </dsp:sp>
    <dsp:sp modelId="{5073A4F1-3A27-4397-94A4-39308E973BC2}">
      <dsp:nvSpPr>
        <dsp:cNvPr id="0" name=""/>
        <dsp:cNvSpPr/>
      </dsp:nvSpPr>
      <dsp:spPr>
        <a:xfrm>
          <a:off x="6781647" y="1929156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59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D9D87-6CD7-410C-8DDE-89066A612140}">
      <dsp:nvSpPr>
        <dsp:cNvPr id="0" name=""/>
        <dsp:cNvSpPr/>
      </dsp:nvSpPr>
      <dsp:spPr>
        <a:xfrm>
          <a:off x="6772257" y="2130409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9050" cap="rnd" cmpd="sng" algn="ctr">
          <a:solidFill>
            <a:schemeClr val="accent4">
              <a:hueOff val="0"/>
              <a:satOff val="0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253E1-7F12-4234-9AB2-26CA40FE9388}">
      <dsp:nvSpPr>
        <dsp:cNvPr id="0" name=""/>
        <dsp:cNvSpPr/>
      </dsp:nvSpPr>
      <dsp:spPr>
        <a:xfrm>
          <a:off x="7156203" y="2160342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69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451DD-951B-40B3-BF62-3E274B825FB2}">
      <dsp:nvSpPr>
        <dsp:cNvPr id="0" name=""/>
        <dsp:cNvSpPr/>
      </dsp:nvSpPr>
      <dsp:spPr>
        <a:xfrm>
          <a:off x="6772257" y="262452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8627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8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77036" y="524158"/>
        <a:ext cx="1358163" cy="1166220"/>
      </dsp:txXfrm>
    </dsp:sp>
    <dsp:sp modelId="{D27E59F5-F41A-4F85-9CAF-27D5CA221CC9}">
      <dsp:nvSpPr>
        <dsp:cNvPr id="0" name=""/>
        <dsp:cNvSpPr/>
      </dsp:nvSpPr>
      <dsp:spPr>
        <a:xfrm>
          <a:off x="8474972" y="1019697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79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2EC78-6C19-4333-BE1E-BC6CF093A4FB}">
      <dsp:nvSpPr>
        <dsp:cNvPr id="0" name=""/>
        <dsp:cNvSpPr/>
      </dsp:nvSpPr>
      <dsp:spPr>
        <a:xfrm>
          <a:off x="8465582" y="1205028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rnd" cmpd="sng" algn="ctr">
          <a:solidFill>
            <a:schemeClr val="accent4">
              <a:hueOff val="0"/>
              <a:satOff val="0"/>
              <a:lumOff val="-8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D68D5-761C-4D9C-A631-2C91B68D8896}">
      <dsp:nvSpPr>
        <dsp:cNvPr id="0" name=""/>
        <dsp:cNvSpPr/>
      </dsp:nvSpPr>
      <dsp:spPr>
        <a:xfrm>
          <a:off x="8857875" y="1242604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89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D0CC33-1270-46F5-9FDE-60E0852435A1}">
      <dsp:nvSpPr>
        <dsp:cNvPr id="0" name=""/>
        <dsp:cNvSpPr/>
      </dsp:nvSpPr>
      <dsp:spPr>
        <a:xfrm>
          <a:off x="8465582" y="3069801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10783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07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Adoration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0361" y="3331507"/>
        <a:ext cx="1358163" cy="1166220"/>
      </dsp:txXfrm>
    </dsp:sp>
    <dsp:sp modelId="{721CFEC4-C1EE-4033-80B8-387D6A734136}">
      <dsp:nvSpPr>
        <dsp:cNvPr id="0" name=""/>
        <dsp:cNvSpPr/>
      </dsp:nvSpPr>
      <dsp:spPr>
        <a:xfrm>
          <a:off x="8855788" y="4549901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99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47E3D-B2A2-41FE-BBE3-9DBE5FF1FB88}">
      <dsp:nvSpPr>
        <dsp:cNvPr id="0" name=""/>
        <dsp:cNvSpPr/>
      </dsp:nvSpPr>
      <dsp:spPr>
        <a:xfrm>
          <a:off x="6772257" y="3995182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9050" cap="rnd" cmpd="sng" algn="ctr">
          <a:solidFill>
            <a:schemeClr val="accent4">
              <a:hueOff val="0"/>
              <a:satOff val="0"/>
              <a:lumOff val="-107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6D311-1F18-4102-8433-62EAE5170529}">
      <dsp:nvSpPr>
        <dsp:cNvPr id="0" name=""/>
        <dsp:cNvSpPr/>
      </dsp:nvSpPr>
      <dsp:spPr>
        <a:xfrm>
          <a:off x="8490622" y="4736506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09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1C02E-1086-46E9-9B5C-CBCA6F9AB636}">
      <dsp:nvSpPr>
        <dsp:cNvPr id="0" name=""/>
        <dsp:cNvSpPr/>
      </dsp:nvSpPr>
      <dsp:spPr>
        <a:xfrm>
          <a:off x="3384563" y="3984355"/>
          <a:ext cx="1967721" cy="168963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-1294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1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Etudes </a:t>
          </a:r>
          <a:r>
            <a:rPr lang="en-NZ" sz="21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Biblique</a:t>
          </a:r>
          <a:endParaRPr lang="en-NZ" sz="21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9342" y="4246061"/>
        <a:ext cx="1358163" cy="1166220"/>
      </dsp:txXfrm>
    </dsp:sp>
    <dsp:sp modelId="{2056455B-0DC3-4A0A-9B7F-71652C32756D}">
      <dsp:nvSpPr>
        <dsp:cNvPr id="0" name=""/>
        <dsp:cNvSpPr/>
      </dsp:nvSpPr>
      <dsp:spPr>
        <a:xfrm>
          <a:off x="3440903" y="4733322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19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08168F-7E8F-421A-9502-E8AC2D217FE6}">
      <dsp:nvSpPr>
        <dsp:cNvPr id="0" name=""/>
        <dsp:cNvSpPr/>
      </dsp:nvSpPr>
      <dsp:spPr>
        <a:xfrm>
          <a:off x="1692281" y="4923748"/>
          <a:ext cx="1967721" cy="1689632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66E81F-716C-4330-B01D-2DE5C616D46D}">
      <dsp:nvSpPr>
        <dsp:cNvPr id="0" name=""/>
        <dsp:cNvSpPr/>
      </dsp:nvSpPr>
      <dsp:spPr>
        <a:xfrm>
          <a:off x="3030874" y="4947312"/>
          <a:ext cx="229532" cy="19806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D53C5-72ED-42E0-9758-2FECD4848ED7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4D647-7F58-49B5-8C7B-5A7B9185981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1438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Why are we doing what we</a:t>
            </a:r>
            <a:r>
              <a:rPr lang="en-NZ" baseline="0" dirty="0" smtClean="0"/>
              <a:t> are doing in our life? What’s the purpose?</a:t>
            </a:r>
          </a:p>
          <a:p>
            <a:endParaRPr lang="en-NZ" baseline="0" dirty="0" smtClean="0"/>
          </a:p>
          <a:p>
            <a:r>
              <a:rPr lang="en-NZ" baseline="0" dirty="0" smtClean="0"/>
              <a:t>If you were to express in a few words, How would you describe it?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D583E2-5549-4165-9436-262569AC0B0B}" type="slidenum">
              <a:rPr lang="en-NZ" smtClean="0">
                <a:solidFill>
                  <a:prstClr val="black"/>
                </a:solidFill>
              </a:rPr>
              <a:pPr/>
              <a:t>4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431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Why are we doing what we</a:t>
            </a:r>
            <a:r>
              <a:rPr lang="en-NZ" baseline="0" dirty="0" smtClean="0"/>
              <a:t> are doing in our life? What’s the purpose?</a:t>
            </a:r>
          </a:p>
          <a:p>
            <a:endParaRPr lang="en-NZ" baseline="0" dirty="0" smtClean="0"/>
          </a:p>
          <a:p>
            <a:r>
              <a:rPr lang="en-NZ" baseline="0" dirty="0" smtClean="0"/>
              <a:t>If you were to express in a few words, How would you describe it?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D583E2-5549-4165-9436-262569AC0B0B}" type="slidenum">
              <a:rPr lang="en-NZ" smtClean="0">
                <a:solidFill>
                  <a:prstClr val="black"/>
                </a:solidFill>
              </a:rPr>
              <a:pPr/>
              <a:t>13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10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40411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52170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09753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076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355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39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50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908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41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100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87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01596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8477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123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20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DDDDD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DDDDD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8714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956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3937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56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1974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21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8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03441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7362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232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7443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7390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513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017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5762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41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4775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85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742266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DDDDD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DDDDD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0854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171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7833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7555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881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186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351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1045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64919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26413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01231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A7B5E-9355-428B-8BC2-220BB99D5371}" type="datetimeFigureOut">
              <a:rPr lang="en-NZ" smtClean="0"/>
              <a:t>17/11/2018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19E78-7B0E-4302-9AC4-D8BF6BF3099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5704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085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1014632-C095-43B0-92CD-4B4E1335FD67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17/11/2018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84220-5558-436F-94BA-7BC7F5418F47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308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5498949"/>
            <a:ext cx="8825657" cy="566738"/>
          </a:xfrm>
        </p:spPr>
        <p:txBody>
          <a:bodyPr>
            <a:noAutofit/>
          </a:bodyPr>
          <a:lstStyle/>
          <a:p>
            <a:pPr algn="ctr"/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connaissez-vous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éellement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N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t="123" r="-104" b="37854"/>
          <a:stretch/>
        </p:blipFill>
        <p:spPr>
          <a:xfrm>
            <a:off x="1154955" y="685800"/>
            <a:ext cx="8825658" cy="4105656"/>
          </a:xfrm>
        </p:spPr>
      </p:pic>
    </p:spTree>
    <p:extLst>
      <p:ext uri="{BB962C8B-B14F-4D97-AF65-F5344CB8AC3E}">
        <p14:creationId xmlns:p14="http://schemas.microsoft.com/office/powerpoint/2010/main" val="283230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0" y="0"/>
          <a:ext cx="1043330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312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74799" y="1374648"/>
            <a:ext cx="7999315" cy="2323374"/>
          </a:xfrm>
        </p:spPr>
        <p:txBody>
          <a:bodyPr/>
          <a:lstStyle/>
          <a:p>
            <a:pPr algn="ctr"/>
            <a:r>
              <a:rPr lang="fr-FR" sz="3200" dirty="0"/>
              <a:t>Voici, je me tiens à la porte, et je frappe. Si quelqu'un entend ma voix et ouvre la porte, j'entrerai chez lui, je souperai avec lui, et lui avec moi.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3"/>
          </p:nvPr>
        </p:nvSpPr>
        <p:spPr>
          <a:xfrm>
            <a:off x="1934633" y="4155222"/>
            <a:ext cx="7279649" cy="342174"/>
          </a:xfrm>
        </p:spPr>
        <p:txBody>
          <a:bodyPr>
            <a:noAutofit/>
          </a:bodyPr>
          <a:lstStyle/>
          <a:p>
            <a:pPr algn="ctr"/>
            <a:r>
              <a:rPr lang="en-NZ" sz="3600" b="1" dirty="0" smtClean="0"/>
              <a:t>Apocalypse </a:t>
            </a:r>
            <a:r>
              <a:rPr lang="en-N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3:20</a:t>
            </a:r>
            <a:endParaRPr lang="en-N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47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05007" y="1484376"/>
            <a:ext cx="7538899" cy="2323374"/>
          </a:xfrm>
        </p:spPr>
        <p:txBody>
          <a:bodyPr/>
          <a:lstStyle/>
          <a:p>
            <a:pPr algn="ctr"/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ésus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valorise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l’INTIMITĒ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place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cela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dessus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tous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autres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choses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N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N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connaitre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INTIMEMENT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c’est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veritablement</a:t>
            </a:r>
            <a:r>
              <a:rPr lang="en-N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 </a:t>
            </a:r>
            <a:r>
              <a:rPr lang="en-N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connaitre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159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NZ" sz="4000" dirty="0" smtClean="0"/>
              <a:t>COMMENT OUVRIR LA PORTE DE NOTRE COEUR?</a:t>
            </a:r>
            <a:r>
              <a:rPr lang="en-NZ" sz="4000" dirty="0" smtClean="0"/>
              <a:t/>
            </a:r>
            <a:br>
              <a:rPr lang="en-NZ" sz="4000" dirty="0" smtClean="0"/>
            </a:br>
            <a:r>
              <a:rPr lang="en-NZ" sz="3000" dirty="0"/>
              <a:t/>
            </a:r>
            <a:br>
              <a:rPr lang="en-NZ" sz="3000" dirty="0"/>
            </a:br>
            <a:r>
              <a:rPr lang="en-NZ" sz="3000" dirty="0" smtClean="0">
                <a:solidFill>
                  <a:schemeClr val="tx1"/>
                </a:solidFill>
              </a:rPr>
              <a:t>QUOI</a:t>
            </a:r>
            <a:r>
              <a:rPr lang="en-NZ" sz="3000" dirty="0" smtClean="0">
                <a:solidFill>
                  <a:srgbClr val="00B0F0"/>
                </a:solidFill>
              </a:rPr>
              <a:t> </a:t>
            </a:r>
            <a:r>
              <a:rPr lang="en-NZ" sz="3000" dirty="0"/>
              <a:t>– </a:t>
            </a:r>
            <a:r>
              <a:rPr lang="en-NZ" sz="3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POURQUOI </a:t>
            </a:r>
            <a:r>
              <a:rPr lang="en-NZ" sz="3000" dirty="0" smtClean="0"/>
              <a:t>– </a:t>
            </a:r>
            <a:r>
              <a:rPr lang="en-NZ" sz="3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</a:t>
            </a:r>
            <a:r>
              <a:rPr lang="en-NZ" sz="3000" dirty="0" smtClean="0"/>
              <a:t/>
            </a:r>
            <a:br>
              <a:rPr lang="en-NZ" sz="3000" dirty="0" smtClean="0"/>
            </a:br>
            <a:endParaRPr lang="en-NZ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4000" b="1" dirty="0" smtClean="0">
                <a:solidFill>
                  <a:srgbClr val="00B0F0"/>
                </a:solidFill>
              </a:rPr>
              <a:t>REFLECHISSEZ…</a:t>
            </a:r>
            <a:endParaRPr lang="en-NZ" sz="4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75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0" y="0"/>
          <a:ext cx="1043330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15768" y="2417450"/>
            <a:ext cx="2615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  <a:endParaRPr lang="en-NZ" sz="3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8636" y="3810607"/>
            <a:ext cx="2712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5769" y="5172456"/>
            <a:ext cx="2507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873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892610366"/>
              </p:ext>
            </p:extLst>
          </p:nvPr>
        </p:nvGraphicFramePr>
        <p:xfrm>
          <a:off x="-412595" y="-278780"/>
          <a:ext cx="497344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742877" y="5664820"/>
            <a:ext cx="2899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 avec </a:t>
            </a:r>
            <a:r>
              <a:rPr lang="en-NZ" sz="28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Dieu</a:t>
            </a:r>
            <a:endParaRPr lang="en-NZ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92" y="1477730"/>
            <a:ext cx="5195888" cy="3463925"/>
          </a:xfrm>
        </p:spPr>
      </p:pic>
    </p:spTree>
    <p:extLst>
      <p:ext uri="{BB962C8B-B14F-4D97-AF65-F5344CB8AC3E}">
        <p14:creationId xmlns:p14="http://schemas.microsoft.com/office/powerpoint/2010/main" val="1853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06979259"/>
              </p:ext>
            </p:extLst>
          </p:nvPr>
        </p:nvGraphicFramePr>
        <p:xfrm>
          <a:off x="0" y="0"/>
          <a:ext cx="1043330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15768" y="2417450"/>
            <a:ext cx="2615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47760" y="3810607"/>
            <a:ext cx="2904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NZ" sz="3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Transparence</a:t>
            </a:r>
            <a:endParaRPr lang="en-NZ" sz="3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5127287"/>
            <a:ext cx="426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2175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0" y="0"/>
          <a:ext cx="1043330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15768" y="2417450"/>
            <a:ext cx="2615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47760" y="3810607"/>
            <a:ext cx="2904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NZ" sz="3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Transparence</a:t>
            </a:r>
            <a:endParaRPr lang="en-NZ" sz="3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2656" y="5172456"/>
            <a:ext cx="2294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2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Soumission</a:t>
            </a:r>
            <a:endParaRPr lang="en-NZ" sz="3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847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0" y="0"/>
          <a:ext cx="1043330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921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75381" y="1484376"/>
            <a:ext cx="7999315" cy="2323374"/>
          </a:xfrm>
        </p:spPr>
        <p:txBody>
          <a:bodyPr/>
          <a:lstStyle/>
          <a:p>
            <a:pPr algn="ctr"/>
            <a:r>
              <a:rPr lang="fr-FR" sz="3200" dirty="0"/>
              <a:t>et ayant revêtu l'homme nouveau, qui se renouvelle, dans la connaissance, selon l'image de celui qui l'a créé.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3"/>
          </p:nvPr>
        </p:nvSpPr>
        <p:spPr>
          <a:xfrm>
            <a:off x="2035215" y="3636663"/>
            <a:ext cx="7279649" cy="342174"/>
          </a:xfrm>
        </p:spPr>
        <p:txBody>
          <a:bodyPr>
            <a:noAutofit/>
          </a:bodyPr>
          <a:lstStyle/>
          <a:p>
            <a:pPr algn="ctr"/>
            <a:r>
              <a:rPr lang="en-NZ" sz="3600" b="1" dirty="0" err="1"/>
              <a:t>Colossiens</a:t>
            </a:r>
            <a:r>
              <a:rPr lang="en-NZ" sz="3600" b="1" dirty="0"/>
              <a:t> </a:t>
            </a:r>
            <a:r>
              <a:rPr lang="en-N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3:10</a:t>
            </a:r>
            <a:r>
              <a:rPr lang="en-N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86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3200" dirty="0"/>
              <a:t>Or, la vie éternelle, c'est qu'ils te connaissent, toi, le seul vrai Dieu, et celui que tu as envoyé, Jésus Christ.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3"/>
          </p:nvPr>
        </p:nvSpPr>
        <p:spPr>
          <a:xfrm>
            <a:off x="1934633" y="4155222"/>
            <a:ext cx="7279649" cy="342174"/>
          </a:xfrm>
        </p:spPr>
        <p:txBody>
          <a:bodyPr>
            <a:noAutofit/>
          </a:bodyPr>
          <a:lstStyle/>
          <a:p>
            <a:pPr algn="ctr"/>
            <a:r>
              <a:rPr lang="en-N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Jean 17:3 </a:t>
            </a:r>
            <a:endParaRPr lang="en-N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72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75381" y="1484376"/>
            <a:ext cx="7999315" cy="2323374"/>
          </a:xfrm>
        </p:spPr>
        <p:txBody>
          <a:bodyPr/>
          <a:lstStyle/>
          <a:p>
            <a:pPr algn="ctr"/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connaissant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ésus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intimement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évitablement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nous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sommes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transformés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son image et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ultimement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experimenter la vie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éternel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N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2725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5498949"/>
            <a:ext cx="8825657" cy="566738"/>
          </a:xfrm>
        </p:spPr>
        <p:txBody>
          <a:bodyPr>
            <a:noAutofit/>
          </a:bodyPr>
          <a:lstStyle/>
          <a:p>
            <a:pPr algn="ctr"/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connaissez-vous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NZ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éellement</a:t>
            </a:r>
            <a:r>
              <a:rPr lang="en-N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N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t="123" r="-104" b="37854"/>
          <a:stretch/>
        </p:blipFill>
        <p:spPr>
          <a:xfrm>
            <a:off x="1154955" y="685800"/>
            <a:ext cx="8825658" cy="4105656"/>
          </a:xfrm>
        </p:spPr>
      </p:pic>
    </p:spTree>
    <p:extLst>
      <p:ext uri="{BB962C8B-B14F-4D97-AF65-F5344CB8AC3E}">
        <p14:creationId xmlns:p14="http://schemas.microsoft.com/office/powerpoint/2010/main" val="237716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74799" y="1732707"/>
            <a:ext cx="7999315" cy="2323374"/>
          </a:xfrm>
        </p:spPr>
        <p:txBody>
          <a:bodyPr/>
          <a:lstStyle/>
          <a:p>
            <a:pPr algn="ctr"/>
            <a:r>
              <a:rPr lang="fr-FR" sz="3600" dirty="0"/>
              <a:t>Adam connut Eve, sa femme; elle conçut, et enfanta Caïn et elle dit: J'ai formé un homme avec l'aide de l'Éternel.</a:t>
            </a:r>
            <a:endParaRPr lang="en-N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3"/>
          </p:nvPr>
        </p:nvSpPr>
        <p:spPr>
          <a:xfrm>
            <a:off x="1934633" y="4155222"/>
            <a:ext cx="7279649" cy="342174"/>
          </a:xfrm>
        </p:spPr>
        <p:txBody>
          <a:bodyPr>
            <a:noAutofit/>
          </a:bodyPr>
          <a:lstStyle/>
          <a:p>
            <a:pPr algn="ctr"/>
            <a:r>
              <a:rPr lang="en-NZ" sz="3600" b="1" dirty="0" err="1" smtClean="0"/>
              <a:t>Genèse</a:t>
            </a:r>
            <a:r>
              <a:rPr lang="en-NZ" sz="3600" b="1" dirty="0" smtClean="0"/>
              <a:t> </a:t>
            </a:r>
            <a:r>
              <a:rPr lang="en-N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4:1</a:t>
            </a:r>
            <a:endParaRPr lang="en-N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518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NZ" sz="4000" dirty="0" smtClean="0"/>
              <a:t>QU’EST-CE QUE NOUS DEVONS FAIRE POUR ACCROITRE NOTRE SPIRITUALITE?</a:t>
            </a:r>
            <a:r>
              <a:rPr lang="en-NZ" sz="4000" dirty="0" smtClean="0"/>
              <a:t/>
            </a:r>
            <a:br>
              <a:rPr lang="en-NZ" sz="4000" dirty="0" smtClean="0"/>
            </a:br>
            <a:r>
              <a:rPr lang="en-NZ" sz="3000" dirty="0"/>
              <a:t/>
            </a:r>
            <a:br>
              <a:rPr lang="en-NZ" sz="3000" dirty="0"/>
            </a:br>
            <a:r>
              <a:rPr lang="en-NZ" sz="3000" dirty="0" smtClean="0">
                <a:solidFill>
                  <a:srgbClr val="00B0F0"/>
                </a:solidFill>
              </a:rPr>
              <a:t>QUOI</a:t>
            </a:r>
            <a:r>
              <a:rPr lang="en-NZ" sz="3000" dirty="0" smtClean="0"/>
              <a:t> </a:t>
            </a:r>
            <a:r>
              <a:rPr lang="en-NZ" sz="3000" dirty="0"/>
              <a:t>– </a:t>
            </a:r>
            <a:r>
              <a:rPr lang="en-NZ" sz="30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POURQUOI</a:t>
            </a:r>
            <a:r>
              <a:rPr lang="en-NZ" sz="3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3000" dirty="0" smtClean="0"/>
              <a:t>– </a:t>
            </a:r>
            <a:r>
              <a:rPr lang="en-NZ" sz="3000" dirty="0" smtClean="0"/>
              <a:t>COMMENT</a:t>
            </a:r>
            <a:r>
              <a:rPr lang="en-NZ" sz="3000" dirty="0" smtClean="0"/>
              <a:t/>
            </a:r>
            <a:br>
              <a:rPr lang="en-NZ" sz="3000" dirty="0" smtClean="0"/>
            </a:br>
            <a:endParaRPr lang="en-NZ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4000" b="1" dirty="0" smtClean="0">
                <a:solidFill>
                  <a:srgbClr val="00B0F0"/>
                </a:solidFill>
              </a:rPr>
              <a:t>REFLECHISSEZ…</a:t>
            </a:r>
            <a:endParaRPr lang="en-NZ" sz="4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25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65517617"/>
              </p:ext>
            </p:extLst>
          </p:nvPr>
        </p:nvGraphicFramePr>
        <p:xfrm>
          <a:off x="0" y="0"/>
          <a:ext cx="1043330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328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74799" y="1374648"/>
            <a:ext cx="7999315" cy="2323374"/>
          </a:xfrm>
        </p:spPr>
        <p:txBody>
          <a:bodyPr/>
          <a:lstStyle/>
          <a:p>
            <a:pPr algn="ctr"/>
            <a:r>
              <a:rPr lang="fr-FR" sz="3200" dirty="0"/>
              <a:t>Voici, je me tiens à la porte, et je frappe. Si quelqu'un entend ma voix et ouvre la porte, j'entrerai chez lui, je souperai avec lui, et lui avec moi.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3"/>
          </p:nvPr>
        </p:nvSpPr>
        <p:spPr>
          <a:xfrm>
            <a:off x="1934633" y="4155222"/>
            <a:ext cx="7279649" cy="342174"/>
          </a:xfrm>
        </p:spPr>
        <p:txBody>
          <a:bodyPr>
            <a:noAutofit/>
          </a:bodyPr>
          <a:lstStyle/>
          <a:p>
            <a:pPr algn="ctr"/>
            <a:r>
              <a:rPr lang="en-NZ" sz="3600" b="1" dirty="0" smtClean="0"/>
              <a:t>Apocalypse </a:t>
            </a:r>
            <a:r>
              <a:rPr lang="en-N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3:20</a:t>
            </a:r>
            <a:endParaRPr lang="en-N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801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74799" y="1503734"/>
            <a:ext cx="7999315" cy="2323374"/>
          </a:xfrm>
        </p:spPr>
        <p:txBody>
          <a:bodyPr/>
          <a:lstStyle/>
          <a:p>
            <a:pPr algn="ctr"/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Parce que tu dis: Je suis riche, je me suis enrichi, et je n'ai besoin de rien, </a:t>
            </a: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et...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3"/>
          </p:nvPr>
        </p:nvSpPr>
        <p:spPr>
          <a:xfrm>
            <a:off x="1934633" y="4155222"/>
            <a:ext cx="7279649" cy="342174"/>
          </a:xfrm>
        </p:spPr>
        <p:txBody>
          <a:bodyPr>
            <a:noAutofit/>
          </a:bodyPr>
          <a:lstStyle/>
          <a:p>
            <a:pPr algn="ctr"/>
            <a:r>
              <a:rPr lang="en-NZ" sz="3600" b="1" dirty="0">
                <a:solidFill>
                  <a:srgbClr val="DDDDDD"/>
                </a:solidFill>
              </a:rPr>
              <a:t>Apocalypse </a:t>
            </a:r>
            <a:r>
              <a:rPr lang="en-N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3:17</a:t>
            </a:r>
            <a:endParaRPr lang="en-N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152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74799" y="1503734"/>
            <a:ext cx="7999315" cy="2323374"/>
          </a:xfrm>
        </p:spPr>
        <p:txBody>
          <a:bodyPr/>
          <a:lstStyle/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…parce </a:t>
            </a: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tu ne sais pas que tu es malheureux, misérable, pauvre, aveugle et nu,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3"/>
          </p:nvPr>
        </p:nvSpPr>
        <p:spPr>
          <a:xfrm>
            <a:off x="1934633" y="4155222"/>
            <a:ext cx="7279649" cy="342174"/>
          </a:xfrm>
        </p:spPr>
        <p:txBody>
          <a:bodyPr>
            <a:noAutofit/>
          </a:bodyPr>
          <a:lstStyle/>
          <a:p>
            <a:pPr algn="ctr"/>
            <a:r>
              <a:rPr lang="en-NZ" sz="3600" b="1" dirty="0">
                <a:solidFill>
                  <a:srgbClr val="DDDDDD"/>
                </a:solidFill>
              </a:rPr>
              <a:t>Apocalypse </a:t>
            </a:r>
            <a:r>
              <a:rPr lang="en-N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3:17</a:t>
            </a:r>
            <a:endParaRPr lang="en-N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377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693671" y="1548384"/>
            <a:ext cx="7999315" cy="1432560"/>
          </a:xfrm>
        </p:spPr>
        <p:txBody>
          <a:bodyPr/>
          <a:lstStyle/>
          <a:p>
            <a:pPr algn="ctr"/>
            <a:r>
              <a:rPr lang="fr-FR" sz="3200" dirty="0"/>
              <a:t>je te conseille d'acheter de moi </a:t>
            </a:r>
            <a:r>
              <a:rPr lang="fr-FR" sz="3200" dirty="0" smtClean="0"/>
              <a:t>… un </a:t>
            </a:r>
            <a:r>
              <a:rPr lang="fr-FR" sz="3200" dirty="0"/>
              <a:t>collyre pour oindre tes yeux, afin que tu voies.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3"/>
          </p:nvPr>
        </p:nvSpPr>
        <p:spPr>
          <a:xfrm>
            <a:off x="1934633" y="4155222"/>
            <a:ext cx="7279649" cy="342174"/>
          </a:xfrm>
        </p:spPr>
        <p:txBody>
          <a:bodyPr>
            <a:noAutofit/>
          </a:bodyPr>
          <a:lstStyle/>
          <a:p>
            <a:pPr algn="ctr"/>
            <a:r>
              <a:rPr lang="en-NZ" sz="3600" b="1" dirty="0"/>
              <a:t>Apocalypse </a:t>
            </a:r>
            <a:r>
              <a:rPr lang="en-N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3:18</a:t>
            </a:r>
            <a:endParaRPr lang="en-N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121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401</Words>
  <Application>Microsoft Office PowerPoint</Application>
  <PresentationFormat>Widescreen</PresentationFormat>
  <Paragraphs>66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Times New Roman</vt:lpstr>
      <vt:lpstr>Wingdings 3</vt:lpstr>
      <vt:lpstr>Office Theme</vt:lpstr>
      <vt:lpstr>1_Ion</vt:lpstr>
      <vt:lpstr>Ion</vt:lpstr>
      <vt:lpstr>Le connaissez-vous réellement?</vt:lpstr>
      <vt:lpstr>Or, la vie éternelle, c'est qu'ils te connaissent, toi, le seul vrai Dieu, et celui que tu as envoyé, Jésus Christ.</vt:lpstr>
      <vt:lpstr>Adam connut Eve, sa femme; elle conçut, et enfanta Caïn et elle dit: J'ai formé un homme avec l'aide de l'Éternel.</vt:lpstr>
      <vt:lpstr>QU’EST-CE QUE NOUS DEVONS FAIRE POUR ACCROITRE NOTRE SPIRITUALITE?  QUOI – POURQUOI – COMMENT </vt:lpstr>
      <vt:lpstr>PowerPoint Presentation</vt:lpstr>
      <vt:lpstr>Voici, je me tiens à la porte, et je frappe. Si quelqu'un entend ma voix et ouvre la porte, j'entrerai chez lui, je souperai avec lui, et lui avec moi.</vt:lpstr>
      <vt:lpstr>Parce que tu dis: Je suis riche, je me suis enrichi, et je n'ai besoin de rien, et...</vt:lpstr>
      <vt:lpstr>…parce que tu ne sais pas que tu es malheureux, misérable, pauvre, aveugle et nu,</vt:lpstr>
      <vt:lpstr>je te conseille d'acheter de moi … un collyre pour oindre tes yeux, afin que tu voies.</vt:lpstr>
      <vt:lpstr>PowerPoint Presentation</vt:lpstr>
      <vt:lpstr>Voici, je me tiens à la porte, et je frappe. Si quelqu'un entend ma voix et ouvre la porte, j'entrerai chez lui, je souperai avec lui, et lui avec moi.</vt:lpstr>
      <vt:lpstr>Jésus  valorise l’INTIMITĒ, il place cela au dessus de tous autres choses. Le connaitre INTIMEMENT c’est veritablement le connaitre</vt:lpstr>
      <vt:lpstr>COMMENT OUVRIR LA PORTE DE NOTRE COEUR?  QUOI – POURQUOI – COMMENT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 ayant revêtu l'homme nouveau, qui se renouvelle, dans la connaissance, selon l'image de celui qui l'a créé.</vt:lpstr>
      <vt:lpstr>En connaissant Jésus intimement, inévitablement nous sommes transformés en son image et ultimement experimenter la vie éternel.</vt:lpstr>
      <vt:lpstr>Le connaissez-vous réellement?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really know Him?</dc:title>
  <dc:creator>Victor Kulakov</dc:creator>
  <cp:lastModifiedBy>Victor Kulakov</cp:lastModifiedBy>
  <cp:revision>13</cp:revision>
  <dcterms:created xsi:type="dcterms:W3CDTF">2016-11-14T23:58:33Z</dcterms:created>
  <dcterms:modified xsi:type="dcterms:W3CDTF">2018-11-17T05:30:03Z</dcterms:modified>
</cp:coreProperties>
</file>