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1" r:id="rId2"/>
    <p:sldId id="257" r:id="rId3"/>
    <p:sldId id="259" r:id="rId4"/>
    <p:sldId id="260" r:id="rId5"/>
    <p:sldId id="265" r:id="rId6"/>
    <p:sldId id="267" r:id="rId7"/>
    <p:sldId id="28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72" d="100"/>
          <a:sy n="172" d="100"/>
        </p:scale>
        <p:origin x="150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DCCDAF-507E-43A0-8157-DFEB1CB4BF26}" type="doc">
      <dgm:prSet loTypeId="urn:microsoft.com/office/officeart/2005/8/layout/venn2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NZ"/>
        </a:p>
      </dgm:t>
    </dgm:pt>
    <dgm:pt modelId="{F1E70B42-045E-44D0-A46E-D5A67E32A9BC}">
      <dgm:prSet phldrT="[Text]" custT="1"/>
      <dgm:spPr>
        <a:noFill/>
      </dgm:spPr>
      <dgm:t>
        <a:bodyPr/>
        <a:lstStyle/>
        <a:p>
          <a:r>
            <a:rPr lang="en-NZ" sz="3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Exponential  </a:t>
          </a:r>
          <a:endParaRPr lang="en-NZ" sz="31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BFE6E3-86FB-461A-B316-FAC5149C8F0F}" type="parTrans" cxnId="{C77B63BA-7E2A-4B60-BBEA-2AA5306B77F5}">
      <dgm:prSet/>
      <dgm:spPr/>
      <dgm:t>
        <a:bodyPr/>
        <a:lstStyle/>
        <a:p>
          <a:endParaRPr lang="en-NZ"/>
        </a:p>
      </dgm:t>
    </dgm:pt>
    <dgm:pt modelId="{F2527D10-EAB3-4921-A25D-E8934F9DA482}" type="sibTrans" cxnId="{C77B63BA-7E2A-4B60-BBEA-2AA5306B77F5}">
      <dgm:prSet/>
      <dgm:spPr/>
      <dgm:t>
        <a:bodyPr/>
        <a:lstStyle/>
        <a:p>
          <a:endParaRPr lang="en-NZ"/>
        </a:p>
      </dgm:t>
    </dgm:pt>
    <dgm:pt modelId="{BB10A8AD-FC91-43DE-AFCC-909799A0B894}">
      <dgm:prSet phldrT="[Text]" custT="1"/>
      <dgm:spPr>
        <a:solidFill>
          <a:schemeClr val="lt1">
            <a:hueOff val="0"/>
            <a:satOff val="0"/>
            <a:lumOff val="0"/>
            <a:alpha val="20000"/>
          </a:schemeClr>
        </a:solidFill>
      </dgm:spPr>
      <dgm:t>
        <a:bodyPr/>
        <a:lstStyle/>
        <a:p>
          <a:r>
            <a:rPr lang="en-NZ" sz="34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Network</a:t>
          </a:r>
          <a:endParaRPr lang="en-NZ" sz="3400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71773A-6F1E-45C9-AEC0-B36B52AE3145}" type="parTrans" cxnId="{5FA8072B-7F28-4754-B4A3-A482FB7A7B65}">
      <dgm:prSet/>
      <dgm:spPr/>
      <dgm:t>
        <a:bodyPr/>
        <a:lstStyle/>
        <a:p>
          <a:endParaRPr lang="en-NZ"/>
        </a:p>
      </dgm:t>
    </dgm:pt>
    <dgm:pt modelId="{D20A0299-9B50-479B-9894-D27C8B728B88}" type="sibTrans" cxnId="{5FA8072B-7F28-4754-B4A3-A482FB7A7B65}">
      <dgm:prSet/>
      <dgm:spPr/>
      <dgm:t>
        <a:bodyPr/>
        <a:lstStyle/>
        <a:p>
          <a:endParaRPr lang="en-NZ"/>
        </a:p>
      </dgm:t>
    </dgm:pt>
    <dgm:pt modelId="{C8970EF7-17A9-4A02-8C89-2A03CED76A86}">
      <dgm:prSet phldrT="[Text]" custT="1"/>
      <dgm:spPr>
        <a:solidFill>
          <a:schemeClr val="l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r>
            <a:rPr lang="en-NZ" sz="44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Mastermind</a:t>
          </a:r>
        </a:p>
      </dgm:t>
    </dgm:pt>
    <dgm:pt modelId="{F78E45D5-D026-45BB-A125-2AEB80CE7C09}" type="sibTrans" cxnId="{D8628D18-A353-4720-9DDC-114632ECCADD}">
      <dgm:prSet/>
      <dgm:spPr/>
      <dgm:t>
        <a:bodyPr/>
        <a:lstStyle/>
        <a:p>
          <a:endParaRPr lang="en-NZ"/>
        </a:p>
      </dgm:t>
    </dgm:pt>
    <dgm:pt modelId="{1DD5915F-F58A-4A5C-983E-9579766EEB9E}" type="parTrans" cxnId="{D8628D18-A353-4720-9DDC-114632ECCADD}">
      <dgm:prSet/>
      <dgm:spPr/>
      <dgm:t>
        <a:bodyPr/>
        <a:lstStyle/>
        <a:p>
          <a:endParaRPr lang="en-NZ"/>
        </a:p>
      </dgm:t>
    </dgm:pt>
    <dgm:pt modelId="{804E0F58-3F46-46FA-905B-185493F38001}" type="pres">
      <dgm:prSet presAssocID="{74DCCDAF-507E-43A0-8157-DFEB1CB4BF26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NZ"/>
        </a:p>
      </dgm:t>
    </dgm:pt>
    <dgm:pt modelId="{210D0C87-8934-487D-AF67-7BE88B31B6B5}" type="pres">
      <dgm:prSet presAssocID="{74DCCDAF-507E-43A0-8157-DFEB1CB4BF26}" presName="comp1" presStyleCnt="0"/>
      <dgm:spPr/>
    </dgm:pt>
    <dgm:pt modelId="{9FFE5CEE-FE7B-424E-B1A7-C5103134D080}" type="pres">
      <dgm:prSet presAssocID="{74DCCDAF-507E-43A0-8157-DFEB1CB4BF26}" presName="circle1" presStyleLbl="node1" presStyleIdx="0" presStyleCnt="3"/>
      <dgm:spPr>
        <a:noFill/>
      </dgm:spPr>
      <dgm:t>
        <a:bodyPr/>
        <a:lstStyle/>
        <a:p>
          <a:endParaRPr lang="en-NZ"/>
        </a:p>
      </dgm:t>
    </dgm:pt>
    <dgm:pt modelId="{A7B81178-2F49-40A6-B52E-9517D4C3DCBB}" type="pres">
      <dgm:prSet presAssocID="{74DCCDAF-507E-43A0-8157-DFEB1CB4BF26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B8E5656C-9414-4B92-96D1-B6B4843B9826}" type="pres">
      <dgm:prSet presAssocID="{74DCCDAF-507E-43A0-8157-DFEB1CB4BF26}" presName="comp2" presStyleCnt="0"/>
      <dgm:spPr/>
    </dgm:pt>
    <dgm:pt modelId="{E4B6D467-1F20-4004-B90C-551C85DD71F7}" type="pres">
      <dgm:prSet presAssocID="{74DCCDAF-507E-43A0-8157-DFEB1CB4BF26}" presName="circle2" presStyleLbl="node1" presStyleIdx="1" presStyleCnt="3"/>
      <dgm:spPr/>
      <dgm:t>
        <a:bodyPr/>
        <a:lstStyle/>
        <a:p>
          <a:endParaRPr lang="en-NZ"/>
        </a:p>
      </dgm:t>
    </dgm:pt>
    <dgm:pt modelId="{3780242E-17A1-42D2-8FD3-E12D31723642}" type="pres">
      <dgm:prSet presAssocID="{74DCCDAF-507E-43A0-8157-DFEB1CB4BF26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613FC72C-20EB-4972-B20C-EC765E2AC166}" type="pres">
      <dgm:prSet presAssocID="{74DCCDAF-507E-43A0-8157-DFEB1CB4BF26}" presName="comp3" presStyleCnt="0"/>
      <dgm:spPr/>
    </dgm:pt>
    <dgm:pt modelId="{C4EA9DEB-FDB5-44AF-B0CB-55F39DFCD46C}" type="pres">
      <dgm:prSet presAssocID="{74DCCDAF-507E-43A0-8157-DFEB1CB4BF26}" presName="circle3" presStyleLbl="node1" presStyleIdx="2" presStyleCnt="3"/>
      <dgm:spPr/>
      <dgm:t>
        <a:bodyPr/>
        <a:lstStyle/>
        <a:p>
          <a:endParaRPr lang="en-NZ"/>
        </a:p>
      </dgm:t>
    </dgm:pt>
    <dgm:pt modelId="{C925BA1A-1AAD-4A92-B388-B3394D43007D}" type="pres">
      <dgm:prSet presAssocID="{74DCCDAF-507E-43A0-8157-DFEB1CB4BF26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</dgm:ptLst>
  <dgm:cxnLst>
    <dgm:cxn modelId="{B59B3CDD-BC25-4A33-874D-DFC7EBBB6E08}" type="presOf" srcId="{C8970EF7-17A9-4A02-8C89-2A03CED76A86}" destId="{C925BA1A-1AAD-4A92-B388-B3394D43007D}" srcOrd="1" destOrd="0" presId="urn:microsoft.com/office/officeart/2005/8/layout/venn2"/>
    <dgm:cxn modelId="{C77B63BA-7E2A-4B60-BBEA-2AA5306B77F5}" srcId="{74DCCDAF-507E-43A0-8157-DFEB1CB4BF26}" destId="{F1E70B42-045E-44D0-A46E-D5A67E32A9BC}" srcOrd="0" destOrd="0" parTransId="{EDBFE6E3-86FB-461A-B316-FAC5149C8F0F}" sibTransId="{F2527D10-EAB3-4921-A25D-E8934F9DA482}"/>
    <dgm:cxn modelId="{38F011DF-3EBF-4D99-955D-F09D38478903}" type="presOf" srcId="{BB10A8AD-FC91-43DE-AFCC-909799A0B894}" destId="{E4B6D467-1F20-4004-B90C-551C85DD71F7}" srcOrd="0" destOrd="0" presId="urn:microsoft.com/office/officeart/2005/8/layout/venn2"/>
    <dgm:cxn modelId="{01285E88-53D2-4F7B-8D3E-B623362B69D5}" type="presOf" srcId="{F1E70B42-045E-44D0-A46E-D5A67E32A9BC}" destId="{A7B81178-2F49-40A6-B52E-9517D4C3DCBB}" srcOrd="1" destOrd="0" presId="urn:microsoft.com/office/officeart/2005/8/layout/venn2"/>
    <dgm:cxn modelId="{59A9D255-345B-499D-AE44-181CB6A20B37}" type="presOf" srcId="{C8970EF7-17A9-4A02-8C89-2A03CED76A86}" destId="{C4EA9DEB-FDB5-44AF-B0CB-55F39DFCD46C}" srcOrd="0" destOrd="0" presId="urn:microsoft.com/office/officeart/2005/8/layout/venn2"/>
    <dgm:cxn modelId="{5846C3E7-DF56-45B5-A58F-6D72C24F9730}" type="presOf" srcId="{74DCCDAF-507E-43A0-8157-DFEB1CB4BF26}" destId="{804E0F58-3F46-46FA-905B-185493F38001}" srcOrd="0" destOrd="0" presId="urn:microsoft.com/office/officeart/2005/8/layout/venn2"/>
    <dgm:cxn modelId="{50D32340-2D2C-47C2-97C3-D189BDE73A2E}" type="presOf" srcId="{F1E70B42-045E-44D0-A46E-D5A67E32A9BC}" destId="{9FFE5CEE-FE7B-424E-B1A7-C5103134D080}" srcOrd="0" destOrd="0" presId="urn:microsoft.com/office/officeart/2005/8/layout/venn2"/>
    <dgm:cxn modelId="{5FA8072B-7F28-4754-B4A3-A482FB7A7B65}" srcId="{74DCCDAF-507E-43A0-8157-DFEB1CB4BF26}" destId="{BB10A8AD-FC91-43DE-AFCC-909799A0B894}" srcOrd="1" destOrd="0" parTransId="{E671773A-6F1E-45C9-AEC0-B36B52AE3145}" sibTransId="{D20A0299-9B50-479B-9894-D27C8B728B88}"/>
    <dgm:cxn modelId="{D8628D18-A353-4720-9DDC-114632ECCADD}" srcId="{74DCCDAF-507E-43A0-8157-DFEB1CB4BF26}" destId="{C8970EF7-17A9-4A02-8C89-2A03CED76A86}" srcOrd="2" destOrd="0" parTransId="{1DD5915F-F58A-4A5C-983E-9579766EEB9E}" sibTransId="{F78E45D5-D026-45BB-A125-2AEB80CE7C09}"/>
    <dgm:cxn modelId="{DC623867-F390-4E17-81D0-1B0B9B2E5953}" type="presOf" srcId="{BB10A8AD-FC91-43DE-AFCC-909799A0B894}" destId="{3780242E-17A1-42D2-8FD3-E12D31723642}" srcOrd="1" destOrd="0" presId="urn:microsoft.com/office/officeart/2005/8/layout/venn2"/>
    <dgm:cxn modelId="{E971F074-DEBE-4F2C-B4C5-583CAFFE4537}" type="presParOf" srcId="{804E0F58-3F46-46FA-905B-185493F38001}" destId="{210D0C87-8934-487D-AF67-7BE88B31B6B5}" srcOrd="0" destOrd="0" presId="urn:microsoft.com/office/officeart/2005/8/layout/venn2"/>
    <dgm:cxn modelId="{BCC96081-F23C-423C-ADA8-3D9BBB80E0D2}" type="presParOf" srcId="{210D0C87-8934-487D-AF67-7BE88B31B6B5}" destId="{9FFE5CEE-FE7B-424E-B1A7-C5103134D080}" srcOrd="0" destOrd="0" presId="urn:microsoft.com/office/officeart/2005/8/layout/venn2"/>
    <dgm:cxn modelId="{6226B001-B631-412E-8C1A-D46812A33150}" type="presParOf" srcId="{210D0C87-8934-487D-AF67-7BE88B31B6B5}" destId="{A7B81178-2F49-40A6-B52E-9517D4C3DCBB}" srcOrd="1" destOrd="0" presId="urn:microsoft.com/office/officeart/2005/8/layout/venn2"/>
    <dgm:cxn modelId="{BDFB1682-3548-4720-8E36-F797C2BDE6C0}" type="presParOf" srcId="{804E0F58-3F46-46FA-905B-185493F38001}" destId="{B8E5656C-9414-4B92-96D1-B6B4843B9826}" srcOrd="1" destOrd="0" presId="urn:microsoft.com/office/officeart/2005/8/layout/venn2"/>
    <dgm:cxn modelId="{C2835EA8-3440-4E0F-A9CE-7DCFB9578109}" type="presParOf" srcId="{B8E5656C-9414-4B92-96D1-B6B4843B9826}" destId="{E4B6D467-1F20-4004-B90C-551C85DD71F7}" srcOrd="0" destOrd="0" presId="urn:microsoft.com/office/officeart/2005/8/layout/venn2"/>
    <dgm:cxn modelId="{70DCFCCB-1CEB-47F1-AA09-997DE601E172}" type="presParOf" srcId="{B8E5656C-9414-4B92-96D1-B6B4843B9826}" destId="{3780242E-17A1-42D2-8FD3-E12D31723642}" srcOrd="1" destOrd="0" presId="urn:microsoft.com/office/officeart/2005/8/layout/venn2"/>
    <dgm:cxn modelId="{21A16ECA-0060-487D-8BE9-25E0F9936981}" type="presParOf" srcId="{804E0F58-3F46-46FA-905B-185493F38001}" destId="{613FC72C-20EB-4972-B20C-EC765E2AC166}" srcOrd="2" destOrd="0" presId="urn:microsoft.com/office/officeart/2005/8/layout/venn2"/>
    <dgm:cxn modelId="{74067647-012F-4051-AD8B-1B01354F2C98}" type="presParOf" srcId="{613FC72C-20EB-4972-B20C-EC765E2AC166}" destId="{C4EA9DEB-FDB5-44AF-B0CB-55F39DFCD46C}" srcOrd="0" destOrd="0" presId="urn:microsoft.com/office/officeart/2005/8/layout/venn2"/>
    <dgm:cxn modelId="{B7AC56FA-9BE1-4673-9EF7-70157E4BE5B3}" type="presParOf" srcId="{613FC72C-20EB-4972-B20C-EC765E2AC166}" destId="{C925BA1A-1AAD-4A92-B388-B3394D43007D}" srcOrd="1" destOrd="0" presId="urn:microsoft.com/office/officeart/2005/8/layout/venn2"/>
  </dgm:cxnLst>
  <dgm:bg>
    <a:blipFill dpi="0" rotWithShape="1">
      <a:blip xmlns:r="http://schemas.openxmlformats.org/officeDocument/2006/relationships" r:embed="rId1"/>
      <a:srcRect/>
      <a:stretch>
        <a:fillRect r="-10000"/>
      </a:stretch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C70C7-96DD-4D82-ACE9-C79CE27E2A2A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5A5BB2AE-C2D6-4293-B320-ACCB359B50B1}">
      <dgm:prSet phldrT="[Text]"/>
      <dgm:spPr/>
      <dgm:t>
        <a:bodyPr/>
        <a:lstStyle/>
        <a:p>
          <a:r>
            <a:rPr lang="en-NZ" dirty="0" smtClean="0"/>
            <a:t>NZPUC Mastermind</a:t>
          </a:r>
          <a:endParaRPr lang="en-NZ" dirty="0"/>
        </a:p>
      </dgm:t>
    </dgm:pt>
    <dgm:pt modelId="{1B0FE303-1D8F-49FD-B9D1-068E37D98328}" type="parTrans" cxnId="{C3BF33D3-B907-4253-B7CA-8EE3835C196D}">
      <dgm:prSet/>
      <dgm:spPr/>
      <dgm:t>
        <a:bodyPr/>
        <a:lstStyle/>
        <a:p>
          <a:endParaRPr lang="en-NZ"/>
        </a:p>
      </dgm:t>
    </dgm:pt>
    <dgm:pt modelId="{2FD87679-325E-419C-BE24-94964175C8EF}" type="sibTrans" cxnId="{C3BF33D3-B907-4253-B7CA-8EE3835C196D}">
      <dgm:prSet/>
      <dgm:spPr/>
      <dgm:t>
        <a:bodyPr/>
        <a:lstStyle/>
        <a:p>
          <a:endParaRPr lang="en-NZ"/>
        </a:p>
      </dgm:t>
    </dgm:pt>
    <dgm:pt modelId="{83D45607-C890-4CC4-8587-CDB0D7362C62}">
      <dgm:prSet phldrT="[Text]"/>
      <dgm:spPr/>
      <dgm:t>
        <a:bodyPr/>
        <a:lstStyle/>
        <a:p>
          <a:r>
            <a:rPr lang="en-NZ" dirty="0" smtClean="0"/>
            <a:t>NZPUC &amp; Conference/Mission D Leaders</a:t>
          </a:r>
          <a:endParaRPr lang="en-NZ" dirty="0"/>
        </a:p>
      </dgm:t>
    </dgm:pt>
    <dgm:pt modelId="{C0270B85-434B-4ECE-BEB2-3890CCBBE5CA}" type="parTrans" cxnId="{CDE5AD04-85C3-434C-9DDF-04BB31190AE3}">
      <dgm:prSet/>
      <dgm:spPr/>
      <dgm:t>
        <a:bodyPr/>
        <a:lstStyle/>
        <a:p>
          <a:endParaRPr lang="en-NZ"/>
        </a:p>
      </dgm:t>
    </dgm:pt>
    <dgm:pt modelId="{F599DC28-C25F-491C-BD0E-A4F052CFF140}" type="sibTrans" cxnId="{CDE5AD04-85C3-434C-9DDF-04BB31190AE3}">
      <dgm:prSet/>
      <dgm:spPr/>
      <dgm:t>
        <a:bodyPr/>
        <a:lstStyle/>
        <a:p>
          <a:endParaRPr lang="en-NZ"/>
        </a:p>
      </dgm:t>
    </dgm:pt>
    <dgm:pt modelId="{840EEB9C-A977-4AD7-9E0F-1774B592D7F9}">
      <dgm:prSet phldrT="[Text]"/>
      <dgm:spPr/>
      <dgm:t>
        <a:bodyPr/>
        <a:lstStyle/>
        <a:p>
          <a:r>
            <a:rPr lang="en-NZ" dirty="0" smtClean="0"/>
            <a:t>Conference/Mission D Leader &amp; Local Pastors</a:t>
          </a:r>
          <a:endParaRPr lang="en-NZ" dirty="0"/>
        </a:p>
      </dgm:t>
    </dgm:pt>
    <dgm:pt modelId="{328C2283-B47B-47AE-A480-037EE771B4C5}" type="parTrans" cxnId="{275180B0-62F5-4C85-9906-8B3A94EFB99C}">
      <dgm:prSet/>
      <dgm:spPr/>
      <dgm:t>
        <a:bodyPr/>
        <a:lstStyle/>
        <a:p>
          <a:endParaRPr lang="en-NZ"/>
        </a:p>
      </dgm:t>
    </dgm:pt>
    <dgm:pt modelId="{0D9E6F51-1DF7-405C-8A5F-19F180A92829}" type="sibTrans" cxnId="{275180B0-62F5-4C85-9906-8B3A94EFB99C}">
      <dgm:prSet/>
      <dgm:spPr/>
      <dgm:t>
        <a:bodyPr/>
        <a:lstStyle/>
        <a:p>
          <a:endParaRPr lang="en-NZ"/>
        </a:p>
      </dgm:t>
    </dgm:pt>
    <dgm:pt modelId="{3E359DD3-90A0-4E5E-B7D2-8A25D00E2A32}" type="pres">
      <dgm:prSet presAssocID="{469C70C7-96DD-4D82-ACE9-C79CE27E2A2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NZ"/>
        </a:p>
      </dgm:t>
    </dgm:pt>
    <dgm:pt modelId="{AB1137E4-A665-48AE-B3CA-1577E4294A45}" type="pres">
      <dgm:prSet presAssocID="{5A5BB2AE-C2D6-4293-B320-ACCB359B50B1}" presName="root1" presStyleCnt="0"/>
      <dgm:spPr/>
    </dgm:pt>
    <dgm:pt modelId="{CE72B63D-765F-4050-9936-9039D5281207}" type="pres">
      <dgm:prSet presAssocID="{5A5BB2AE-C2D6-4293-B320-ACCB359B50B1}" presName="LevelOneTextNode" presStyleLbl="node0" presStyleIdx="0" presStyleCnt="1" custLinFactNeighborY="60543">
        <dgm:presLayoutVars>
          <dgm:chPref val="3"/>
        </dgm:presLayoutVars>
      </dgm:prSet>
      <dgm:spPr/>
      <dgm:t>
        <a:bodyPr/>
        <a:lstStyle/>
        <a:p>
          <a:endParaRPr lang="en-NZ"/>
        </a:p>
      </dgm:t>
    </dgm:pt>
    <dgm:pt modelId="{57754F82-CCC0-4407-8015-F99BAB2914E3}" type="pres">
      <dgm:prSet presAssocID="{5A5BB2AE-C2D6-4293-B320-ACCB359B50B1}" presName="level2hierChild" presStyleCnt="0"/>
      <dgm:spPr/>
    </dgm:pt>
    <dgm:pt modelId="{A6EB453F-8393-4762-878E-9516DB66B9C9}" type="pres">
      <dgm:prSet presAssocID="{C0270B85-434B-4ECE-BEB2-3890CCBBE5CA}" presName="conn2-1" presStyleLbl="parChTrans1D2" presStyleIdx="0" presStyleCnt="1"/>
      <dgm:spPr/>
      <dgm:t>
        <a:bodyPr/>
        <a:lstStyle/>
        <a:p>
          <a:endParaRPr lang="en-NZ"/>
        </a:p>
      </dgm:t>
    </dgm:pt>
    <dgm:pt modelId="{8F6D0DD6-A400-4713-8E7F-9C6C7E8AB879}" type="pres">
      <dgm:prSet presAssocID="{C0270B85-434B-4ECE-BEB2-3890CCBBE5CA}" presName="connTx" presStyleLbl="parChTrans1D2" presStyleIdx="0" presStyleCnt="1"/>
      <dgm:spPr/>
      <dgm:t>
        <a:bodyPr/>
        <a:lstStyle/>
        <a:p>
          <a:endParaRPr lang="en-NZ"/>
        </a:p>
      </dgm:t>
    </dgm:pt>
    <dgm:pt modelId="{99929188-767F-44DE-A80D-82427E49BF26}" type="pres">
      <dgm:prSet presAssocID="{83D45607-C890-4CC4-8587-CDB0D7362C62}" presName="root2" presStyleCnt="0"/>
      <dgm:spPr/>
    </dgm:pt>
    <dgm:pt modelId="{E06F3F10-2589-4F9E-BCF0-75CBB0253B7C}" type="pres">
      <dgm:prSet presAssocID="{83D45607-C890-4CC4-8587-CDB0D7362C62}" presName="LevelTwoTextNode" presStyleLbl="node2" presStyleIdx="0" presStyleCnt="1" custLinFactNeighborY="60543">
        <dgm:presLayoutVars>
          <dgm:chPref val="3"/>
        </dgm:presLayoutVars>
      </dgm:prSet>
      <dgm:spPr/>
      <dgm:t>
        <a:bodyPr/>
        <a:lstStyle/>
        <a:p>
          <a:endParaRPr lang="en-NZ"/>
        </a:p>
      </dgm:t>
    </dgm:pt>
    <dgm:pt modelId="{C2E5DAEB-76C6-47E1-81D3-3237B6A4E9D2}" type="pres">
      <dgm:prSet presAssocID="{83D45607-C890-4CC4-8587-CDB0D7362C62}" presName="level3hierChild" presStyleCnt="0"/>
      <dgm:spPr/>
    </dgm:pt>
    <dgm:pt modelId="{E15D1F71-BE95-4DB6-916B-F1A5805FDBD4}" type="pres">
      <dgm:prSet presAssocID="{328C2283-B47B-47AE-A480-037EE771B4C5}" presName="conn2-1" presStyleLbl="parChTrans1D3" presStyleIdx="0" presStyleCnt="1"/>
      <dgm:spPr/>
      <dgm:t>
        <a:bodyPr/>
        <a:lstStyle/>
        <a:p>
          <a:endParaRPr lang="en-NZ"/>
        </a:p>
      </dgm:t>
    </dgm:pt>
    <dgm:pt modelId="{94C54BCD-47DC-4F4C-A51B-D46100CAD19A}" type="pres">
      <dgm:prSet presAssocID="{328C2283-B47B-47AE-A480-037EE771B4C5}" presName="connTx" presStyleLbl="parChTrans1D3" presStyleIdx="0" presStyleCnt="1"/>
      <dgm:spPr/>
      <dgm:t>
        <a:bodyPr/>
        <a:lstStyle/>
        <a:p>
          <a:endParaRPr lang="en-NZ"/>
        </a:p>
      </dgm:t>
    </dgm:pt>
    <dgm:pt modelId="{B67176B6-E857-42C7-A5D8-DAEB483935B3}" type="pres">
      <dgm:prSet presAssocID="{840EEB9C-A977-4AD7-9E0F-1774B592D7F9}" presName="root2" presStyleCnt="0"/>
      <dgm:spPr/>
    </dgm:pt>
    <dgm:pt modelId="{DDD92CF3-724A-42F5-8FCE-583A33E21CFD}" type="pres">
      <dgm:prSet presAssocID="{840EEB9C-A977-4AD7-9E0F-1774B592D7F9}" presName="LevelTwoTextNode" presStyleLbl="node3" presStyleIdx="0" presStyleCnt="1" custLinFactNeighborY="60543">
        <dgm:presLayoutVars>
          <dgm:chPref val="3"/>
        </dgm:presLayoutVars>
      </dgm:prSet>
      <dgm:spPr/>
      <dgm:t>
        <a:bodyPr/>
        <a:lstStyle/>
        <a:p>
          <a:endParaRPr lang="en-NZ"/>
        </a:p>
      </dgm:t>
    </dgm:pt>
    <dgm:pt modelId="{5D85B069-3D9F-422A-9A2C-FA462B640E63}" type="pres">
      <dgm:prSet presAssocID="{840EEB9C-A977-4AD7-9E0F-1774B592D7F9}" presName="level3hierChild" presStyleCnt="0"/>
      <dgm:spPr/>
    </dgm:pt>
  </dgm:ptLst>
  <dgm:cxnLst>
    <dgm:cxn modelId="{C3BF33D3-B907-4253-B7CA-8EE3835C196D}" srcId="{469C70C7-96DD-4D82-ACE9-C79CE27E2A2A}" destId="{5A5BB2AE-C2D6-4293-B320-ACCB359B50B1}" srcOrd="0" destOrd="0" parTransId="{1B0FE303-1D8F-49FD-B9D1-068E37D98328}" sibTransId="{2FD87679-325E-419C-BE24-94964175C8EF}"/>
    <dgm:cxn modelId="{8F3E7CF6-1409-4500-8907-7FEB63949E8B}" type="presOf" srcId="{C0270B85-434B-4ECE-BEB2-3890CCBBE5CA}" destId="{A6EB453F-8393-4762-878E-9516DB66B9C9}" srcOrd="0" destOrd="0" presId="urn:microsoft.com/office/officeart/2005/8/layout/hierarchy2"/>
    <dgm:cxn modelId="{E9AB58CA-342A-4E57-AAEC-5B0DA41B1B12}" type="presOf" srcId="{5A5BB2AE-C2D6-4293-B320-ACCB359B50B1}" destId="{CE72B63D-765F-4050-9936-9039D5281207}" srcOrd="0" destOrd="0" presId="urn:microsoft.com/office/officeart/2005/8/layout/hierarchy2"/>
    <dgm:cxn modelId="{CDE5AD04-85C3-434C-9DDF-04BB31190AE3}" srcId="{5A5BB2AE-C2D6-4293-B320-ACCB359B50B1}" destId="{83D45607-C890-4CC4-8587-CDB0D7362C62}" srcOrd="0" destOrd="0" parTransId="{C0270B85-434B-4ECE-BEB2-3890CCBBE5CA}" sibTransId="{F599DC28-C25F-491C-BD0E-A4F052CFF140}"/>
    <dgm:cxn modelId="{742118FE-D5F3-4505-93D0-4689A48B58B3}" type="presOf" srcId="{840EEB9C-A977-4AD7-9E0F-1774B592D7F9}" destId="{DDD92CF3-724A-42F5-8FCE-583A33E21CFD}" srcOrd="0" destOrd="0" presId="urn:microsoft.com/office/officeart/2005/8/layout/hierarchy2"/>
    <dgm:cxn modelId="{041C484C-9B88-4DC6-AF78-4E1B35D0FE07}" type="presOf" srcId="{469C70C7-96DD-4D82-ACE9-C79CE27E2A2A}" destId="{3E359DD3-90A0-4E5E-B7D2-8A25D00E2A32}" srcOrd="0" destOrd="0" presId="urn:microsoft.com/office/officeart/2005/8/layout/hierarchy2"/>
    <dgm:cxn modelId="{4245BF88-3A8B-4A47-AF90-D8F1B802AA2F}" type="presOf" srcId="{83D45607-C890-4CC4-8587-CDB0D7362C62}" destId="{E06F3F10-2589-4F9E-BCF0-75CBB0253B7C}" srcOrd="0" destOrd="0" presId="urn:microsoft.com/office/officeart/2005/8/layout/hierarchy2"/>
    <dgm:cxn modelId="{275180B0-62F5-4C85-9906-8B3A94EFB99C}" srcId="{83D45607-C890-4CC4-8587-CDB0D7362C62}" destId="{840EEB9C-A977-4AD7-9E0F-1774B592D7F9}" srcOrd="0" destOrd="0" parTransId="{328C2283-B47B-47AE-A480-037EE771B4C5}" sibTransId="{0D9E6F51-1DF7-405C-8A5F-19F180A92829}"/>
    <dgm:cxn modelId="{E87451F1-BD8B-4D2B-B39A-013104C1F809}" type="presOf" srcId="{328C2283-B47B-47AE-A480-037EE771B4C5}" destId="{94C54BCD-47DC-4F4C-A51B-D46100CAD19A}" srcOrd="1" destOrd="0" presId="urn:microsoft.com/office/officeart/2005/8/layout/hierarchy2"/>
    <dgm:cxn modelId="{2E524F3B-FEB7-4645-80BC-932A28A9529F}" type="presOf" srcId="{C0270B85-434B-4ECE-BEB2-3890CCBBE5CA}" destId="{8F6D0DD6-A400-4713-8E7F-9C6C7E8AB879}" srcOrd="1" destOrd="0" presId="urn:microsoft.com/office/officeart/2005/8/layout/hierarchy2"/>
    <dgm:cxn modelId="{9C9654FC-F38E-4D1E-A0AC-BF478DBEF10D}" type="presOf" srcId="{328C2283-B47B-47AE-A480-037EE771B4C5}" destId="{E15D1F71-BE95-4DB6-916B-F1A5805FDBD4}" srcOrd="0" destOrd="0" presId="urn:microsoft.com/office/officeart/2005/8/layout/hierarchy2"/>
    <dgm:cxn modelId="{7CAD00D4-2138-4B59-89D0-514B041D23CD}" type="presParOf" srcId="{3E359DD3-90A0-4E5E-B7D2-8A25D00E2A32}" destId="{AB1137E4-A665-48AE-B3CA-1577E4294A45}" srcOrd="0" destOrd="0" presId="urn:microsoft.com/office/officeart/2005/8/layout/hierarchy2"/>
    <dgm:cxn modelId="{3554E5C1-68C8-4C97-ADE1-EEE135317ACB}" type="presParOf" srcId="{AB1137E4-A665-48AE-B3CA-1577E4294A45}" destId="{CE72B63D-765F-4050-9936-9039D5281207}" srcOrd="0" destOrd="0" presId="urn:microsoft.com/office/officeart/2005/8/layout/hierarchy2"/>
    <dgm:cxn modelId="{E2A700F0-695D-4803-A964-BD0D0C964A31}" type="presParOf" srcId="{AB1137E4-A665-48AE-B3CA-1577E4294A45}" destId="{57754F82-CCC0-4407-8015-F99BAB2914E3}" srcOrd="1" destOrd="0" presId="urn:microsoft.com/office/officeart/2005/8/layout/hierarchy2"/>
    <dgm:cxn modelId="{EBCBEFEC-A55F-4A69-B390-E8B9C95BDA32}" type="presParOf" srcId="{57754F82-CCC0-4407-8015-F99BAB2914E3}" destId="{A6EB453F-8393-4762-878E-9516DB66B9C9}" srcOrd="0" destOrd="0" presId="urn:microsoft.com/office/officeart/2005/8/layout/hierarchy2"/>
    <dgm:cxn modelId="{8131806A-AABE-4115-91C8-53F3533BAF1B}" type="presParOf" srcId="{A6EB453F-8393-4762-878E-9516DB66B9C9}" destId="{8F6D0DD6-A400-4713-8E7F-9C6C7E8AB879}" srcOrd="0" destOrd="0" presId="urn:microsoft.com/office/officeart/2005/8/layout/hierarchy2"/>
    <dgm:cxn modelId="{05E41AE6-C65E-4120-BDAA-09B755D2EAA5}" type="presParOf" srcId="{57754F82-CCC0-4407-8015-F99BAB2914E3}" destId="{99929188-767F-44DE-A80D-82427E49BF26}" srcOrd="1" destOrd="0" presId="urn:microsoft.com/office/officeart/2005/8/layout/hierarchy2"/>
    <dgm:cxn modelId="{FB4EF323-830B-4159-9D31-BDF021A16BBA}" type="presParOf" srcId="{99929188-767F-44DE-A80D-82427E49BF26}" destId="{E06F3F10-2589-4F9E-BCF0-75CBB0253B7C}" srcOrd="0" destOrd="0" presId="urn:microsoft.com/office/officeart/2005/8/layout/hierarchy2"/>
    <dgm:cxn modelId="{6D0DF535-0F7D-428D-8238-651B087F2C91}" type="presParOf" srcId="{99929188-767F-44DE-A80D-82427E49BF26}" destId="{C2E5DAEB-76C6-47E1-81D3-3237B6A4E9D2}" srcOrd="1" destOrd="0" presId="urn:microsoft.com/office/officeart/2005/8/layout/hierarchy2"/>
    <dgm:cxn modelId="{9E9EC5C3-CDCA-4FD4-8DD2-A2A18C1128DF}" type="presParOf" srcId="{C2E5DAEB-76C6-47E1-81D3-3237B6A4E9D2}" destId="{E15D1F71-BE95-4DB6-916B-F1A5805FDBD4}" srcOrd="0" destOrd="0" presId="urn:microsoft.com/office/officeart/2005/8/layout/hierarchy2"/>
    <dgm:cxn modelId="{E13D77EE-3D6A-48B9-BEC2-2A25E3D4D5BD}" type="presParOf" srcId="{E15D1F71-BE95-4DB6-916B-F1A5805FDBD4}" destId="{94C54BCD-47DC-4F4C-A51B-D46100CAD19A}" srcOrd="0" destOrd="0" presId="urn:microsoft.com/office/officeart/2005/8/layout/hierarchy2"/>
    <dgm:cxn modelId="{71A78DCF-97D3-4A32-A780-80B0510415B3}" type="presParOf" srcId="{C2E5DAEB-76C6-47E1-81D3-3237B6A4E9D2}" destId="{B67176B6-E857-42C7-A5D8-DAEB483935B3}" srcOrd="1" destOrd="0" presId="urn:microsoft.com/office/officeart/2005/8/layout/hierarchy2"/>
    <dgm:cxn modelId="{0A6F3816-754E-4576-8B23-05AF52D22E81}" type="presParOf" srcId="{B67176B6-E857-42C7-A5D8-DAEB483935B3}" destId="{DDD92CF3-724A-42F5-8FCE-583A33E21CFD}" srcOrd="0" destOrd="0" presId="urn:microsoft.com/office/officeart/2005/8/layout/hierarchy2"/>
    <dgm:cxn modelId="{0F6113D6-F483-49C1-BCE4-579684E0EF13}" type="presParOf" srcId="{B67176B6-E857-42C7-A5D8-DAEB483935B3}" destId="{5D85B069-3D9F-422A-9A2C-FA462B640E6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0AAAC8-CFA1-46F5-89B8-B3D9CFECF651}" type="doc">
      <dgm:prSet loTypeId="urn:microsoft.com/office/officeart/2005/8/layout/gear1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NZ"/>
        </a:p>
      </dgm:t>
    </dgm:pt>
    <dgm:pt modelId="{9C0923CB-AD68-41AF-9ECB-8127D19216A5}">
      <dgm:prSet phldrT="[Text]" custT="1"/>
      <dgm:spPr/>
      <dgm:t>
        <a:bodyPr/>
        <a:lstStyle/>
        <a:p>
          <a:r>
            <a:rPr lang="en-NZ" sz="3200" dirty="0" smtClean="0"/>
            <a:t>Cruise </a:t>
          </a:r>
          <a:endParaRPr lang="en-NZ" sz="1300" dirty="0"/>
        </a:p>
      </dgm:t>
    </dgm:pt>
    <dgm:pt modelId="{1314D515-D017-4B3C-A38E-E7B572E109DF}" type="parTrans" cxnId="{AA09095F-A83A-4D78-BA9F-7E266754C744}">
      <dgm:prSet/>
      <dgm:spPr/>
      <dgm:t>
        <a:bodyPr/>
        <a:lstStyle/>
        <a:p>
          <a:endParaRPr lang="en-NZ"/>
        </a:p>
      </dgm:t>
    </dgm:pt>
    <dgm:pt modelId="{D2215618-E29A-4E36-A036-494D199891D3}" type="sibTrans" cxnId="{AA09095F-A83A-4D78-BA9F-7E266754C744}">
      <dgm:prSet/>
      <dgm:spPr/>
      <dgm:t>
        <a:bodyPr/>
        <a:lstStyle/>
        <a:p>
          <a:endParaRPr lang="en-NZ"/>
        </a:p>
      </dgm:t>
    </dgm:pt>
    <dgm:pt modelId="{7FD03D14-A49F-4FF9-89D5-8E5BC135202C}">
      <dgm:prSet phldrT="[Text]" custT="1"/>
      <dgm:spPr/>
      <dgm:t>
        <a:bodyPr/>
        <a:lstStyle/>
        <a:p>
          <a:r>
            <a:rPr lang="en-NZ" sz="2400" dirty="0" smtClean="0"/>
            <a:t>Construct   </a:t>
          </a:r>
          <a:endParaRPr lang="en-NZ" sz="1100" dirty="0"/>
        </a:p>
      </dgm:t>
    </dgm:pt>
    <dgm:pt modelId="{AE720AB9-D3DF-4B50-A84A-341A4C2FE10C}" type="parTrans" cxnId="{B44219D6-3935-4332-9CCA-173D1B89096C}">
      <dgm:prSet/>
      <dgm:spPr/>
      <dgm:t>
        <a:bodyPr/>
        <a:lstStyle/>
        <a:p>
          <a:endParaRPr lang="en-NZ"/>
        </a:p>
      </dgm:t>
    </dgm:pt>
    <dgm:pt modelId="{25ABD009-6151-4CD7-9A82-110522B60EA1}" type="sibTrans" cxnId="{B44219D6-3935-4332-9CCA-173D1B89096C}">
      <dgm:prSet/>
      <dgm:spPr/>
      <dgm:t>
        <a:bodyPr/>
        <a:lstStyle/>
        <a:p>
          <a:endParaRPr lang="en-NZ"/>
        </a:p>
      </dgm:t>
    </dgm:pt>
    <dgm:pt modelId="{83FC3AE8-9388-456E-9D83-9B4665F1AC42}">
      <dgm:prSet phldrT="[Text]" custT="1"/>
      <dgm:spPr/>
      <dgm:t>
        <a:bodyPr/>
        <a:lstStyle/>
        <a:p>
          <a:endParaRPr lang="en-NZ"/>
        </a:p>
      </dgm:t>
    </dgm:pt>
    <dgm:pt modelId="{B59FCDF0-256A-4FF2-9B34-8BA221F09893}" type="parTrans" cxnId="{45C1A6DC-F896-4D6E-8405-F235F6E71021}">
      <dgm:prSet/>
      <dgm:spPr/>
      <dgm:t>
        <a:bodyPr/>
        <a:lstStyle/>
        <a:p>
          <a:endParaRPr lang="en-NZ"/>
        </a:p>
      </dgm:t>
    </dgm:pt>
    <dgm:pt modelId="{3A0CA674-EAB1-4313-8867-19A06F25B5BA}" type="sibTrans" cxnId="{45C1A6DC-F896-4D6E-8405-F235F6E71021}">
      <dgm:prSet/>
      <dgm:spPr/>
      <dgm:t>
        <a:bodyPr/>
        <a:lstStyle/>
        <a:p>
          <a:endParaRPr lang="en-NZ"/>
        </a:p>
      </dgm:t>
    </dgm:pt>
    <dgm:pt modelId="{C15B39FC-5402-4952-BCBC-69AE8F4989E1}">
      <dgm:prSet phldrT="[Text]" custT="1"/>
      <dgm:spPr/>
      <dgm:t>
        <a:bodyPr/>
        <a:lstStyle/>
        <a:p>
          <a:r>
            <a:rPr lang="en-NZ" sz="3200" dirty="0" smtClean="0"/>
            <a:t>Clarity   </a:t>
          </a:r>
          <a:endParaRPr lang="en-NZ" sz="1300" dirty="0"/>
        </a:p>
      </dgm:t>
    </dgm:pt>
    <dgm:pt modelId="{700FC45E-CCB0-4D4C-B9B3-6BAE9A0DFF9B}" type="parTrans" cxnId="{02BAAADF-B328-4264-9BE1-D8A46AEF16A1}">
      <dgm:prSet/>
      <dgm:spPr/>
      <dgm:t>
        <a:bodyPr/>
        <a:lstStyle/>
        <a:p>
          <a:endParaRPr lang="en-NZ"/>
        </a:p>
      </dgm:t>
    </dgm:pt>
    <dgm:pt modelId="{68F7628F-8D85-40E4-BC9F-BB756928BC96}" type="sibTrans" cxnId="{02BAAADF-B328-4264-9BE1-D8A46AEF16A1}">
      <dgm:prSet/>
      <dgm:spPr/>
      <dgm:t>
        <a:bodyPr/>
        <a:lstStyle/>
        <a:p>
          <a:endParaRPr lang="en-NZ"/>
        </a:p>
      </dgm:t>
    </dgm:pt>
    <dgm:pt modelId="{73B2B363-3B86-4CC6-A614-5E167D882221}" type="pres">
      <dgm:prSet presAssocID="{D00AAAC8-CFA1-46F5-89B8-B3D9CFECF651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NZ"/>
        </a:p>
      </dgm:t>
    </dgm:pt>
    <dgm:pt modelId="{8DA02F64-4CD0-4D0C-8C31-ACCECBB52A79}" type="pres">
      <dgm:prSet presAssocID="{9C0923CB-AD68-41AF-9ECB-8127D19216A5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8C5404D0-538E-45E0-9C7F-D0F813B1135F}" type="pres">
      <dgm:prSet presAssocID="{9C0923CB-AD68-41AF-9ECB-8127D19216A5}" presName="gear1srcNode" presStyleLbl="node1" presStyleIdx="0" presStyleCnt="3"/>
      <dgm:spPr/>
      <dgm:t>
        <a:bodyPr/>
        <a:lstStyle/>
        <a:p>
          <a:endParaRPr lang="en-NZ"/>
        </a:p>
      </dgm:t>
    </dgm:pt>
    <dgm:pt modelId="{05D7F9B3-49DA-4C66-914E-47D3FE9F1D00}" type="pres">
      <dgm:prSet presAssocID="{9C0923CB-AD68-41AF-9ECB-8127D19216A5}" presName="gear1dstNode" presStyleLbl="node1" presStyleIdx="0" presStyleCnt="3"/>
      <dgm:spPr/>
      <dgm:t>
        <a:bodyPr/>
        <a:lstStyle/>
        <a:p>
          <a:endParaRPr lang="en-NZ"/>
        </a:p>
      </dgm:t>
    </dgm:pt>
    <dgm:pt modelId="{6A44CC60-6A2D-4C5C-8068-23743FF416AA}" type="pres">
      <dgm:prSet presAssocID="{7FD03D14-A49F-4FF9-89D5-8E5BC135202C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A9709239-2AFE-4637-9EEB-99E01D6D3D1F}" type="pres">
      <dgm:prSet presAssocID="{7FD03D14-A49F-4FF9-89D5-8E5BC135202C}" presName="gear2srcNode" presStyleLbl="node1" presStyleIdx="1" presStyleCnt="3"/>
      <dgm:spPr/>
      <dgm:t>
        <a:bodyPr/>
        <a:lstStyle/>
        <a:p>
          <a:endParaRPr lang="en-NZ"/>
        </a:p>
      </dgm:t>
    </dgm:pt>
    <dgm:pt modelId="{FD8883A5-A794-40BC-860D-D75FDFE328A1}" type="pres">
      <dgm:prSet presAssocID="{7FD03D14-A49F-4FF9-89D5-8E5BC135202C}" presName="gear2dstNode" presStyleLbl="node1" presStyleIdx="1" presStyleCnt="3"/>
      <dgm:spPr/>
      <dgm:t>
        <a:bodyPr/>
        <a:lstStyle/>
        <a:p>
          <a:endParaRPr lang="en-NZ"/>
        </a:p>
      </dgm:t>
    </dgm:pt>
    <dgm:pt modelId="{2C2644C8-F01E-46FA-ACFB-33A8D0300B95}" type="pres">
      <dgm:prSet presAssocID="{C15B39FC-5402-4952-BCBC-69AE8F4989E1}" presName="gear3" presStyleLbl="node1" presStyleIdx="2" presStyleCnt="3"/>
      <dgm:spPr/>
      <dgm:t>
        <a:bodyPr/>
        <a:lstStyle/>
        <a:p>
          <a:endParaRPr lang="en-NZ"/>
        </a:p>
      </dgm:t>
    </dgm:pt>
    <dgm:pt modelId="{2C01D450-B010-4823-8D43-E28B15BB283F}" type="pres">
      <dgm:prSet presAssocID="{C15B39FC-5402-4952-BCBC-69AE8F4989E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038ECD97-F489-4A08-94C5-3B6C0F35F30B}" type="pres">
      <dgm:prSet presAssocID="{C15B39FC-5402-4952-BCBC-69AE8F4989E1}" presName="gear3srcNode" presStyleLbl="node1" presStyleIdx="2" presStyleCnt="3"/>
      <dgm:spPr/>
      <dgm:t>
        <a:bodyPr/>
        <a:lstStyle/>
        <a:p>
          <a:endParaRPr lang="en-NZ"/>
        </a:p>
      </dgm:t>
    </dgm:pt>
    <dgm:pt modelId="{B4CE99DB-C6CF-49D5-B32C-4BE2BC63BE37}" type="pres">
      <dgm:prSet presAssocID="{C15B39FC-5402-4952-BCBC-69AE8F4989E1}" presName="gear3dstNode" presStyleLbl="node1" presStyleIdx="2" presStyleCnt="3"/>
      <dgm:spPr/>
      <dgm:t>
        <a:bodyPr/>
        <a:lstStyle/>
        <a:p>
          <a:endParaRPr lang="en-NZ"/>
        </a:p>
      </dgm:t>
    </dgm:pt>
    <dgm:pt modelId="{34E50AE6-A699-4B9C-A351-CF7EE6316B85}" type="pres">
      <dgm:prSet presAssocID="{D2215618-E29A-4E36-A036-494D199891D3}" presName="connector1" presStyleLbl="sibTrans2D1" presStyleIdx="0" presStyleCnt="3"/>
      <dgm:spPr/>
      <dgm:t>
        <a:bodyPr/>
        <a:lstStyle/>
        <a:p>
          <a:endParaRPr lang="en-NZ"/>
        </a:p>
      </dgm:t>
    </dgm:pt>
    <dgm:pt modelId="{6B3E3406-6DC4-47F5-A5EF-9891D98DF1D6}" type="pres">
      <dgm:prSet presAssocID="{25ABD009-6151-4CD7-9A82-110522B60EA1}" presName="connector2" presStyleLbl="sibTrans2D1" presStyleIdx="1" presStyleCnt="3"/>
      <dgm:spPr/>
      <dgm:t>
        <a:bodyPr/>
        <a:lstStyle/>
        <a:p>
          <a:endParaRPr lang="en-NZ"/>
        </a:p>
      </dgm:t>
    </dgm:pt>
    <dgm:pt modelId="{8FBC9F2B-BF10-4D93-859E-722A82002C01}" type="pres">
      <dgm:prSet presAssocID="{68F7628F-8D85-40E4-BC9F-BB756928BC96}" presName="connector3" presStyleLbl="sibTrans2D1" presStyleIdx="2" presStyleCnt="3"/>
      <dgm:spPr/>
      <dgm:t>
        <a:bodyPr/>
        <a:lstStyle/>
        <a:p>
          <a:endParaRPr lang="en-NZ"/>
        </a:p>
      </dgm:t>
    </dgm:pt>
  </dgm:ptLst>
  <dgm:cxnLst>
    <dgm:cxn modelId="{02BAAADF-B328-4264-9BE1-D8A46AEF16A1}" srcId="{D00AAAC8-CFA1-46F5-89B8-B3D9CFECF651}" destId="{C15B39FC-5402-4952-BCBC-69AE8F4989E1}" srcOrd="2" destOrd="0" parTransId="{700FC45E-CCB0-4D4C-B9B3-6BAE9A0DFF9B}" sibTransId="{68F7628F-8D85-40E4-BC9F-BB756928BC96}"/>
    <dgm:cxn modelId="{371DCC9C-3826-4116-AE67-5C808FA5B11E}" type="presOf" srcId="{7FD03D14-A49F-4FF9-89D5-8E5BC135202C}" destId="{FD8883A5-A794-40BC-860D-D75FDFE328A1}" srcOrd="2" destOrd="0" presId="urn:microsoft.com/office/officeart/2005/8/layout/gear1"/>
    <dgm:cxn modelId="{470257B7-077B-4C38-8A99-CAE9315723F5}" type="presOf" srcId="{C15B39FC-5402-4952-BCBC-69AE8F4989E1}" destId="{B4CE99DB-C6CF-49D5-B32C-4BE2BC63BE37}" srcOrd="3" destOrd="0" presId="urn:microsoft.com/office/officeart/2005/8/layout/gear1"/>
    <dgm:cxn modelId="{E1134094-F427-438F-8477-32B2014F7EA0}" type="presOf" srcId="{9C0923CB-AD68-41AF-9ECB-8127D19216A5}" destId="{8C5404D0-538E-45E0-9C7F-D0F813B1135F}" srcOrd="1" destOrd="0" presId="urn:microsoft.com/office/officeart/2005/8/layout/gear1"/>
    <dgm:cxn modelId="{FF669E88-E5C1-4701-A879-306A5964C137}" type="presOf" srcId="{D2215618-E29A-4E36-A036-494D199891D3}" destId="{34E50AE6-A699-4B9C-A351-CF7EE6316B85}" srcOrd="0" destOrd="0" presId="urn:microsoft.com/office/officeart/2005/8/layout/gear1"/>
    <dgm:cxn modelId="{1E8C5A79-D0A4-4032-AE37-52F679033E4E}" type="presOf" srcId="{9C0923CB-AD68-41AF-9ECB-8127D19216A5}" destId="{8DA02F64-4CD0-4D0C-8C31-ACCECBB52A79}" srcOrd="0" destOrd="0" presId="urn:microsoft.com/office/officeart/2005/8/layout/gear1"/>
    <dgm:cxn modelId="{AA581A1D-AF78-4C20-8F95-302CC0FB9AD0}" type="presOf" srcId="{68F7628F-8D85-40E4-BC9F-BB756928BC96}" destId="{8FBC9F2B-BF10-4D93-859E-722A82002C01}" srcOrd="0" destOrd="0" presId="urn:microsoft.com/office/officeart/2005/8/layout/gear1"/>
    <dgm:cxn modelId="{03C6D4D7-A5EC-4019-B3EB-373D84E7F894}" type="presOf" srcId="{25ABD009-6151-4CD7-9A82-110522B60EA1}" destId="{6B3E3406-6DC4-47F5-A5EF-9891D98DF1D6}" srcOrd="0" destOrd="0" presId="urn:microsoft.com/office/officeart/2005/8/layout/gear1"/>
    <dgm:cxn modelId="{636B2FC7-8615-4ABE-AFE3-08BD9AC5FA98}" type="presOf" srcId="{D00AAAC8-CFA1-46F5-89B8-B3D9CFECF651}" destId="{73B2B363-3B86-4CC6-A614-5E167D882221}" srcOrd="0" destOrd="0" presId="urn:microsoft.com/office/officeart/2005/8/layout/gear1"/>
    <dgm:cxn modelId="{AA09095F-A83A-4D78-BA9F-7E266754C744}" srcId="{D00AAAC8-CFA1-46F5-89B8-B3D9CFECF651}" destId="{9C0923CB-AD68-41AF-9ECB-8127D19216A5}" srcOrd="0" destOrd="0" parTransId="{1314D515-D017-4B3C-A38E-E7B572E109DF}" sibTransId="{D2215618-E29A-4E36-A036-494D199891D3}"/>
    <dgm:cxn modelId="{9EB31887-0425-4E02-9B41-2A57404C14A1}" type="presOf" srcId="{C15B39FC-5402-4952-BCBC-69AE8F4989E1}" destId="{2C01D450-B010-4823-8D43-E28B15BB283F}" srcOrd="1" destOrd="0" presId="urn:microsoft.com/office/officeart/2005/8/layout/gear1"/>
    <dgm:cxn modelId="{B44219D6-3935-4332-9CCA-173D1B89096C}" srcId="{D00AAAC8-CFA1-46F5-89B8-B3D9CFECF651}" destId="{7FD03D14-A49F-4FF9-89D5-8E5BC135202C}" srcOrd="1" destOrd="0" parTransId="{AE720AB9-D3DF-4B50-A84A-341A4C2FE10C}" sibTransId="{25ABD009-6151-4CD7-9A82-110522B60EA1}"/>
    <dgm:cxn modelId="{441DAF88-648F-4A82-B95D-936739F94D26}" type="presOf" srcId="{C15B39FC-5402-4952-BCBC-69AE8F4989E1}" destId="{2C2644C8-F01E-46FA-ACFB-33A8D0300B95}" srcOrd="0" destOrd="0" presId="urn:microsoft.com/office/officeart/2005/8/layout/gear1"/>
    <dgm:cxn modelId="{45C1A6DC-F896-4D6E-8405-F235F6E71021}" srcId="{D00AAAC8-CFA1-46F5-89B8-B3D9CFECF651}" destId="{83FC3AE8-9388-456E-9D83-9B4665F1AC42}" srcOrd="3" destOrd="0" parTransId="{B59FCDF0-256A-4FF2-9B34-8BA221F09893}" sibTransId="{3A0CA674-EAB1-4313-8867-19A06F25B5BA}"/>
    <dgm:cxn modelId="{917DDFDA-25CA-473E-9D91-C683DF725E22}" type="presOf" srcId="{C15B39FC-5402-4952-BCBC-69AE8F4989E1}" destId="{038ECD97-F489-4A08-94C5-3B6C0F35F30B}" srcOrd="2" destOrd="0" presId="urn:microsoft.com/office/officeart/2005/8/layout/gear1"/>
    <dgm:cxn modelId="{481A6F7D-59CB-4F1A-9DFD-54D79387A2E0}" type="presOf" srcId="{7FD03D14-A49F-4FF9-89D5-8E5BC135202C}" destId="{6A44CC60-6A2D-4C5C-8068-23743FF416AA}" srcOrd="0" destOrd="0" presId="urn:microsoft.com/office/officeart/2005/8/layout/gear1"/>
    <dgm:cxn modelId="{255C9C5E-9F08-41A2-8AFE-BFF361B3AF99}" type="presOf" srcId="{9C0923CB-AD68-41AF-9ECB-8127D19216A5}" destId="{05D7F9B3-49DA-4C66-914E-47D3FE9F1D00}" srcOrd="2" destOrd="0" presId="urn:microsoft.com/office/officeart/2005/8/layout/gear1"/>
    <dgm:cxn modelId="{D1429C7C-463D-4252-A45F-AF1DFBDD645F}" type="presOf" srcId="{7FD03D14-A49F-4FF9-89D5-8E5BC135202C}" destId="{A9709239-2AFE-4637-9EEB-99E01D6D3D1F}" srcOrd="1" destOrd="0" presId="urn:microsoft.com/office/officeart/2005/8/layout/gear1"/>
    <dgm:cxn modelId="{3F7C3B3B-083A-48D0-9B43-48B15D284D64}" type="presParOf" srcId="{73B2B363-3B86-4CC6-A614-5E167D882221}" destId="{8DA02F64-4CD0-4D0C-8C31-ACCECBB52A79}" srcOrd="0" destOrd="0" presId="urn:microsoft.com/office/officeart/2005/8/layout/gear1"/>
    <dgm:cxn modelId="{7F77224B-4604-40F2-9D58-D9BE2152ABD1}" type="presParOf" srcId="{73B2B363-3B86-4CC6-A614-5E167D882221}" destId="{8C5404D0-538E-45E0-9C7F-D0F813B1135F}" srcOrd="1" destOrd="0" presId="urn:microsoft.com/office/officeart/2005/8/layout/gear1"/>
    <dgm:cxn modelId="{A5CF486B-6499-4626-ADEA-67D69E7C945B}" type="presParOf" srcId="{73B2B363-3B86-4CC6-A614-5E167D882221}" destId="{05D7F9B3-49DA-4C66-914E-47D3FE9F1D00}" srcOrd="2" destOrd="0" presId="urn:microsoft.com/office/officeart/2005/8/layout/gear1"/>
    <dgm:cxn modelId="{ABCBFFF0-2055-4463-A255-571D18DA10D8}" type="presParOf" srcId="{73B2B363-3B86-4CC6-A614-5E167D882221}" destId="{6A44CC60-6A2D-4C5C-8068-23743FF416AA}" srcOrd="3" destOrd="0" presId="urn:microsoft.com/office/officeart/2005/8/layout/gear1"/>
    <dgm:cxn modelId="{45E7F724-9CB2-403F-B7FF-AB3582667501}" type="presParOf" srcId="{73B2B363-3B86-4CC6-A614-5E167D882221}" destId="{A9709239-2AFE-4637-9EEB-99E01D6D3D1F}" srcOrd="4" destOrd="0" presId="urn:microsoft.com/office/officeart/2005/8/layout/gear1"/>
    <dgm:cxn modelId="{C5F3A342-5579-4DB6-AAF8-3CAFD6CE8A5C}" type="presParOf" srcId="{73B2B363-3B86-4CC6-A614-5E167D882221}" destId="{FD8883A5-A794-40BC-860D-D75FDFE328A1}" srcOrd="5" destOrd="0" presId="urn:microsoft.com/office/officeart/2005/8/layout/gear1"/>
    <dgm:cxn modelId="{0329E72B-4597-44DD-89C9-FC196E569BE1}" type="presParOf" srcId="{73B2B363-3B86-4CC6-A614-5E167D882221}" destId="{2C2644C8-F01E-46FA-ACFB-33A8D0300B95}" srcOrd="6" destOrd="0" presId="urn:microsoft.com/office/officeart/2005/8/layout/gear1"/>
    <dgm:cxn modelId="{3860A3FC-E5F4-49CE-A0E3-6E9CCE250689}" type="presParOf" srcId="{73B2B363-3B86-4CC6-A614-5E167D882221}" destId="{2C01D450-B010-4823-8D43-E28B15BB283F}" srcOrd="7" destOrd="0" presId="urn:microsoft.com/office/officeart/2005/8/layout/gear1"/>
    <dgm:cxn modelId="{064A8C5B-0194-40B1-86CF-C5EC8BBF6CB5}" type="presParOf" srcId="{73B2B363-3B86-4CC6-A614-5E167D882221}" destId="{038ECD97-F489-4A08-94C5-3B6C0F35F30B}" srcOrd="8" destOrd="0" presId="urn:microsoft.com/office/officeart/2005/8/layout/gear1"/>
    <dgm:cxn modelId="{3F14BE94-DBB2-428A-88A6-DC3FAFDCA64E}" type="presParOf" srcId="{73B2B363-3B86-4CC6-A614-5E167D882221}" destId="{B4CE99DB-C6CF-49D5-B32C-4BE2BC63BE37}" srcOrd="9" destOrd="0" presId="urn:microsoft.com/office/officeart/2005/8/layout/gear1"/>
    <dgm:cxn modelId="{376F4166-7947-4872-8466-49A4BFD2E1D6}" type="presParOf" srcId="{73B2B363-3B86-4CC6-A614-5E167D882221}" destId="{34E50AE6-A699-4B9C-A351-CF7EE6316B85}" srcOrd="10" destOrd="0" presId="urn:microsoft.com/office/officeart/2005/8/layout/gear1"/>
    <dgm:cxn modelId="{8A3B6231-86CF-4E12-95A3-0DDFD1C4FCE3}" type="presParOf" srcId="{73B2B363-3B86-4CC6-A614-5E167D882221}" destId="{6B3E3406-6DC4-47F5-A5EF-9891D98DF1D6}" srcOrd="11" destOrd="0" presId="urn:microsoft.com/office/officeart/2005/8/layout/gear1"/>
    <dgm:cxn modelId="{52D6B080-54CF-4BE7-8C94-1E244D5656B9}" type="presParOf" srcId="{73B2B363-3B86-4CC6-A614-5E167D882221}" destId="{8FBC9F2B-BF10-4D93-859E-722A82002C0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FE5CEE-FE7B-424E-B1A7-C5103134D080}">
      <dsp:nvSpPr>
        <dsp:cNvPr id="0" name=""/>
        <dsp:cNvSpPr/>
      </dsp:nvSpPr>
      <dsp:spPr>
        <a:xfrm>
          <a:off x="2667000" y="0"/>
          <a:ext cx="6858000" cy="6858000"/>
        </a:xfrm>
        <a:prstGeom prst="ellipse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1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Exponential  </a:t>
          </a:r>
          <a:endParaRPr lang="en-NZ" sz="31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97564" y="342899"/>
        <a:ext cx="2396871" cy="1028700"/>
      </dsp:txXfrm>
    </dsp:sp>
    <dsp:sp modelId="{E4B6D467-1F20-4004-B90C-551C85DD71F7}">
      <dsp:nvSpPr>
        <dsp:cNvPr id="0" name=""/>
        <dsp:cNvSpPr/>
      </dsp:nvSpPr>
      <dsp:spPr>
        <a:xfrm>
          <a:off x="3524250" y="1714499"/>
          <a:ext cx="5143500" cy="5143500"/>
        </a:xfrm>
        <a:prstGeom prst="ellipse">
          <a:avLst/>
        </a:prstGeom>
        <a:solidFill>
          <a:schemeClr val="lt1">
            <a:hueOff val="0"/>
            <a:satOff val="0"/>
            <a:lumOff val="0"/>
            <a:alpha val="2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400" kern="12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Network</a:t>
          </a:r>
          <a:endParaRPr lang="en-NZ" sz="3400" kern="1200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97564" y="2035968"/>
        <a:ext cx="2396871" cy="964406"/>
      </dsp:txXfrm>
    </dsp:sp>
    <dsp:sp modelId="{C4EA9DEB-FDB5-44AF-B0CB-55F39DFCD46C}">
      <dsp:nvSpPr>
        <dsp:cNvPr id="0" name=""/>
        <dsp:cNvSpPr/>
      </dsp:nvSpPr>
      <dsp:spPr>
        <a:xfrm>
          <a:off x="4381500" y="3429000"/>
          <a:ext cx="3429000" cy="3429000"/>
        </a:xfrm>
        <a:prstGeom prst="ellipse">
          <a:avLst/>
        </a:prstGeom>
        <a:solidFill>
          <a:schemeClr val="lt1">
            <a:hueOff val="0"/>
            <a:satOff val="0"/>
            <a:lumOff val="0"/>
            <a:alpha val="3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4400" kern="12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Mastermind</a:t>
          </a:r>
        </a:p>
      </dsp:txBody>
      <dsp:txXfrm>
        <a:off x="4883665" y="4286250"/>
        <a:ext cx="2424669" cy="1714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2B63D-765F-4050-9936-9039D5281207}">
      <dsp:nvSpPr>
        <dsp:cNvPr id="0" name=""/>
        <dsp:cNvSpPr/>
      </dsp:nvSpPr>
      <dsp:spPr>
        <a:xfrm>
          <a:off x="3570" y="3563510"/>
          <a:ext cx="2551658" cy="12758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300" kern="1200" dirty="0" smtClean="0"/>
            <a:t>NZPUC Mastermind</a:t>
          </a:r>
          <a:endParaRPr lang="en-NZ" sz="2300" kern="1200" dirty="0"/>
        </a:p>
      </dsp:txBody>
      <dsp:txXfrm>
        <a:off x="40938" y="3600878"/>
        <a:ext cx="2476922" cy="1201093"/>
      </dsp:txXfrm>
    </dsp:sp>
    <dsp:sp modelId="{A6EB453F-8393-4762-878E-9516DB66B9C9}">
      <dsp:nvSpPr>
        <dsp:cNvPr id="0" name=""/>
        <dsp:cNvSpPr/>
      </dsp:nvSpPr>
      <dsp:spPr>
        <a:xfrm>
          <a:off x="2555228" y="4184682"/>
          <a:ext cx="1020663" cy="33486"/>
        </a:xfrm>
        <a:custGeom>
          <a:avLst/>
          <a:gdLst/>
          <a:ahLst/>
          <a:cxnLst/>
          <a:rect l="0" t="0" r="0" b="0"/>
          <a:pathLst>
            <a:path>
              <a:moveTo>
                <a:pt x="0" y="16743"/>
              </a:moveTo>
              <a:lnTo>
                <a:pt x="1020663" y="167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500" kern="1200"/>
        </a:p>
      </dsp:txBody>
      <dsp:txXfrm>
        <a:off x="3040043" y="4175908"/>
        <a:ext cx="51033" cy="51033"/>
      </dsp:txXfrm>
    </dsp:sp>
    <dsp:sp modelId="{E06F3F10-2589-4F9E-BCF0-75CBB0253B7C}">
      <dsp:nvSpPr>
        <dsp:cNvPr id="0" name=""/>
        <dsp:cNvSpPr/>
      </dsp:nvSpPr>
      <dsp:spPr>
        <a:xfrm>
          <a:off x="3575891" y="3563510"/>
          <a:ext cx="2551658" cy="12758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300" kern="1200" dirty="0" smtClean="0"/>
            <a:t>NZPUC &amp; Conference/Mission D Leaders</a:t>
          </a:r>
          <a:endParaRPr lang="en-NZ" sz="2300" kern="1200" dirty="0"/>
        </a:p>
      </dsp:txBody>
      <dsp:txXfrm>
        <a:off x="3613259" y="3600878"/>
        <a:ext cx="2476922" cy="1201093"/>
      </dsp:txXfrm>
    </dsp:sp>
    <dsp:sp modelId="{E15D1F71-BE95-4DB6-916B-F1A5805FDBD4}">
      <dsp:nvSpPr>
        <dsp:cNvPr id="0" name=""/>
        <dsp:cNvSpPr/>
      </dsp:nvSpPr>
      <dsp:spPr>
        <a:xfrm>
          <a:off x="6127550" y="4184682"/>
          <a:ext cx="1020663" cy="33486"/>
        </a:xfrm>
        <a:custGeom>
          <a:avLst/>
          <a:gdLst/>
          <a:ahLst/>
          <a:cxnLst/>
          <a:rect l="0" t="0" r="0" b="0"/>
          <a:pathLst>
            <a:path>
              <a:moveTo>
                <a:pt x="0" y="16743"/>
              </a:moveTo>
              <a:lnTo>
                <a:pt x="1020663" y="1674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500" kern="1200"/>
        </a:p>
      </dsp:txBody>
      <dsp:txXfrm>
        <a:off x="6612365" y="4175908"/>
        <a:ext cx="51033" cy="51033"/>
      </dsp:txXfrm>
    </dsp:sp>
    <dsp:sp modelId="{DDD92CF3-724A-42F5-8FCE-583A33E21CFD}">
      <dsp:nvSpPr>
        <dsp:cNvPr id="0" name=""/>
        <dsp:cNvSpPr/>
      </dsp:nvSpPr>
      <dsp:spPr>
        <a:xfrm>
          <a:off x="7148213" y="3563510"/>
          <a:ext cx="2551658" cy="12758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300" kern="1200" dirty="0" smtClean="0"/>
            <a:t>Conference/Mission D Leader &amp; Local Pastors</a:t>
          </a:r>
          <a:endParaRPr lang="en-NZ" sz="2300" kern="1200" dirty="0"/>
        </a:p>
      </dsp:txBody>
      <dsp:txXfrm>
        <a:off x="7185581" y="3600878"/>
        <a:ext cx="2476922" cy="12010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02F64-4CD0-4D0C-8C31-ACCECBB52A79}">
      <dsp:nvSpPr>
        <dsp:cNvPr id="0" name=""/>
        <dsp:cNvSpPr/>
      </dsp:nvSpPr>
      <dsp:spPr>
        <a:xfrm>
          <a:off x="5753100" y="3086100"/>
          <a:ext cx="3771900" cy="3771900"/>
        </a:xfrm>
        <a:prstGeom prst="gear9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200" kern="1200" dirty="0" smtClean="0"/>
            <a:t>Cruise </a:t>
          </a:r>
          <a:endParaRPr lang="en-NZ" sz="1300" kern="1200" dirty="0"/>
        </a:p>
      </dsp:txBody>
      <dsp:txXfrm>
        <a:off x="6511420" y="3969650"/>
        <a:ext cx="2255260" cy="1938834"/>
      </dsp:txXfrm>
    </dsp:sp>
    <dsp:sp modelId="{6A44CC60-6A2D-4C5C-8068-23743FF416AA}">
      <dsp:nvSpPr>
        <dsp:cNvPr id="0" name=""/>
        <dsp:cNvSpPr/>
      </dsp:nvSpPr>
      <dsp:spPr>
        <a:xfrm>
          <a:off x="3558540" y="2194560"/>
          <a:ext cx="2743200" cy="2743200"/>
        </a:xfrm>
        <a:prstGeom prst="gear6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400" kern="1200" dirty="0" smtClean="0"/>
            <a:t>Construct   </a:t>
          </a:r>
          <a:endParaRPr lang="en-NZ" sz="1100" kern="1200" dirty="0"/>
        </a:p>
      </dsp:txBody>
      <dsp:txXfrm>
        <a:off x="4249149" y="2889343"/>
        <a:ext cx="1361982" cy="1353634"/>
      </dsp:txXfrm>
    </dsp:sp>
    <dsp:sp modelId="{2C2644C8-F01E-46FA-ACFB-33A8D0300B95}">
      <dsp:nvSpPr>
        <dsp:cNvPr id="0" name=""/>
        <dsp:cNvSpPr/>
      </dsp:nvSpPr>
      <dsp:spPr>
        <a:xfrm rot="20700000">
          <a:off x="5095011" y="302031"/>
          <a:ext cx="2687776" cy="2687776"/>
        </a:xfrm>
        <a:prstGeom prst="gear6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200" kern="1200" dirty="0" smtClean="0"/>
            <a:t>Clarity   </a:t>
          </a:r>
          <a:endParaRPr lang="en-NZ" sz="1300" kern="1200" dirty="0"/>
        </a:p>
      </dsp:txBody>
      <dsp:txXfrm rot="-20700000">
        <a:off x="5684520" y="891540"/>
        <a:ext cx="1508760" cy="1508760"/>
      </dsp:txXfrm>
    </dsp:sp>
    <dsp:sp modelId="{34E50AE6-A699-4B9C-A351-CF7EE6316B85}">
      <dsp:nvSpPr>
        <dsp:cNvPr id="0" name=""/>
        <dsp:cNvSpPr/>
      </dsp:nvSpPr>
      <dsp:spPr>
        <a:xfrm>
          <a:off x="5493260" y="2499588"/>
          <a:ext cx="4828032" cy="4828032"/>
        </a:xfrm>
        <a:prstGeom prst="circularArrow">
          <a:avLst>
            <a:gd name="adj1" fmla="val 4687"/>
            <a:gd name="adj2" fmla="val 299029"/>
            <a:gd name="adj3" fmla="val 2556741"/>
            <a:gd name="adj4" fmla="val 15776484"/>
            <a:gd name="adj5" fmla="val 5469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E3406-6DC4-47F5-A5EF-9891D98DF1D6}">
      <dsp:nvSpPr>
        <dsp:cNvPr id="0" name=""/>
        <dsp:cNvSpPr/>
      </dsp:nvSpPr>
      <dsp:spPr>
        <a:xfrm>
          <a:off x="3072724" y="1576162"/>
          <a:ext cx="3507867" cy="350786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shade val="90000"/>
            <a:hueOff val="135647"/>
            <a:satOff val="-313"/>
            <a:lumOff val="993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BC9F2B-BF10-4D93-859E-722A82002C01}">
      <dsp:nvSpPr>
        <dsp:cNvPr id="0" name=""/>
        <dsp:cNvSpPr/>
      </dsp:nvSpPr>
      <dsp:spPr>
        <a:xfrm>
          <a:off x="4473301" y="-298123"/>
          <a:ext cx="3782187" cy="378218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shade val="90000"/>
            <a:hueOff val="271295"/>
            <a:satOff val="-626"/>
            <a:lumOff val="198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C1D81-D3E3-4CB6-8744-D776C7604FCE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DE805-C12B-42CC-AC9C-9E7C35D3E72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37342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8629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54498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78301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973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3430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32433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13677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1224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8042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71740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51789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CC2BA-E362-47E0-913E-195BB4992BF2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642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2"/>
          <p:cNvSpPr/>
          <p:nvPr/>
        </p:nvSpPr>
        <p:spPr>
          <a:xfrm>
            <a:off x="4062714" y="1377388"/>
            <a:ext cx="4352081" cy="3796496"/>
          </a:xfrm>
          <a:prstGeom prst="hexagon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network</a:t>
            </a:r>
          </a:p>
          <a:p>
            <a:pPr algn="ctr"/>
            <a:r>
              <a:rPr lang="en-NZ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nzpuc</a:t>
            </a:r>
            <a:endParaRPr lang="en-NZ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363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7307171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132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Mastermind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NZ" dirty="0" smtClean="0"/>
              <a:t>Who</a:t>
            </a:r>
          </a:p>
          <a:p>
            <a:pPr lvl="1"/>
            <a:r>
              <a:rPr lang="en-NZ" dirty="0" smtClean="0"/>
              <a:t>NZPUC – Victor plus 1-2 reps from each territory</a:t>
            </a:r>
          </a:p>
          <a:p>
            <a:pPr marL="0" indent="0">
              <a:buNone/>
            </a:pPr>
            <a:r>
              <a:rPr lang="en-NZ" dirty="0" smtClean="0"/>
              <a:t>Focus</a:t>
            </a:r>
          </a:p>
          <a:p>
            <a:pPr lvl="1"/>
            <a:r>
              <a:rPr lang="en-NZ" dirty="0" smtClean="0"/>
              <a:t>Vision – Conceptual thinking</a:t>
            </a:r>
          </a:p>
          <a:p>
            <a:pPr lvl="1"/>
            <a:r>
              <a:rPr lang="en-NZ" dirty="0" smtClean="0"/>
              <a:t>Process – Development</a:t>
            </a:r>
          </a:p>
          <a:p>
            <a:pPr lvl="1"/>
            <a:r>
              <a:rPr lang="en-NZ" dirty="0" smtClean="0"/>
              <a:t>Review of the Progress</a:t>
            </a:r>
          </a:p>
          <a:p>
            <a:pPr marL="0" indent="0">
              <a:buNone/>
            </a:pPr>
            <a:r>
              <a:rPr lang="en-NZ" dirty="0" smtClean="0"/>
              <a:t>Schedule</a:t>
            </a:r>
          </a:p>
          <a:p>
            <a:pPr lvl="1"/>
            <a:r>
              <a:rPr lang="en-NZ" dirty="0" smtClean="0"/>
              <a:t>A combined meeting once every 5</a:t>
            </a:r>
            <a:r>
              <a:rPr lang="en-NZ" baseline="30000" dirty="0"/>
              <a:t> </a:t>
            </a:r>
            <a:r>
              <a:rPr lang="en-NZ" dirty="0" smtClean="0"/>
              <a:t>years (27-29 April 2018) or more often</a:t>
            </a:r>
          </a:p>
          <a:p>
            <a:pPr lvl="1"/>
            <a:r>
              <a:rPr lang="en-NZ" dirty="0" smtClean="0"/>
              <a:t>Combined quarterly meetings via Zoom</a:t>
            </a:r>
          </a:p>
          <a:p>
            <a:pPr lvl="1"/>
            <a:r>
              <a:rPr lang="en-NZ" dirty="0" smtClean="0"/>
              <a:t>Individual monthly coaching sessions with entity reps</a:t>
            </a:r>
          </a:p>
          <a:p>
            <a:pPr lvl="2"/>
            <a:r>
              <a:rPr lang="en-NZ" dirty="0" smtClean="0"/>
              <a:t>Will include mentoring aspects</a:t>
            </a:r>
          </a:p>
          <a:p>
            <a:pPr marL="0" indent="0">
              <a:buNone/>
            </a:pPr>
            <a:r>
              <a:rPr lang="en-NZ" dirty="0" smtClean="0"/>
              <a:t>Outcome</a:t>
            </a:r>
          </a:p>
          <a:p>
            <a:pPr lvl="1"/>
            <a:r>
              <a:rPr lang="en-NZ" dirty="0" smtClean="0"/>
              <a:t>Initiate, develop  and track along Discipleship Processes in each entity</a:t>
            </a:r>
          </a:p>
        </p:txBody>
      </p:sp>
    </p:spTree>
    <p:extLst>
      <p:ext uri="{BB962C8B-B14F-4D97-AF65-F5344CB8AC3E}">
        <p14:creationId xmlns:p14="http://schemas.microsoft.com/office/powerpoint/2010/main" val="425434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Network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NZ" dirty="0" smtClean="0"/>
              <a:t>Who</a:t>
            </a:r>
          </a:p>
          <a:p>
            <a:pPr lvl="1"/>
            <a:r>
              <a:rPr lang="en-NZ" dirty="0" err="1" smtClean="0"/>
              <a:t>Conf</a:t>
            </a:r>
            <a:r>
              <a:rPr lang="en-NZ" dirty="0" smtClean="0"/>
              <a:t> &amp; Mission Personnel &amp; D Pastors</a:t>
            </a:r>
          </a:p>
          <a:p>
            <a:pPr marL="0" indent="0">
              <a:buNone/>
            </a:pPr>
            <a:r>
              <a:rPr lang="en-NZ" dirty="0" smtClean="0"/>
              <a:t>Focus</a:t>
            </a:r>
          </a:p>
          <a:p>
            <a:pPr lvl="1"/>
            <a:r>
              <a:rPr lang="en-NZ" dirty="0" smtClean="0"/>
              <a:t>Coaching &amp; Mentoring</a:t>
            </a:r>
          </a:p>
          <a:p>
            <a:pPr lvl="1"/>
            <a:r>
              <a:rPr lang="en-NZ" dirty="0" smtClean="0"/>
              <a:t>Process Development</a:t>
            </a:r>
          </a:p>
          <a:p>
            <a:pPr lvl="1"/>
            <a:r>
              <a:rPr lang="en-NZ" dirty="0" smtClean="0"/>
              <a:t>Review of the Progress</a:t>
            </a:r>
          </a:p>
          <a:p>
            <a:pPr marL="0" indent="0">
              <a:buNone/>
            </a:pPr>
            <a:r>
              <a:rPr lang="en-NZ" dirty="0" smtClean="0"/>
              <a:t>Schedule</a:t>
            </a:r>
          </a:p>
          <a:p>
            <a:pPr lvl="1"/>
            <a:r>
              <a:rPr lang="en-NZ" dirty="0" smtClean="0"/>
              <a:t>A combined meeting once a year</a:t>
            </a:r>
          </a:p>
          <a:p>
            <a:pPr lvl="1"/>
            <a:r>
              <a:rPr lang="en-NZ" dirty="0" smtClean="0"/>
              <a:t>Individual Monthly coaching sessions with D Pastors</a:t>
            </a:r>
          </a:p>
          <a:p>
            <a:pPr lvl="2"/>
            <a:r>
              <a:rPr lang="en-NZ" dirty="0" smtClean="0"/>
              <a:t>Will include mentoring aspects</a:t>
            </a:r>
          </a:p>
          <a:p>
            <a:pPr marL="0" indent="0">
              <a:buNone/>
            </a:pPr>
            <a:r>
              <a:rPr lang="en-NZ" dirty="0" smtClean="0"/>
              <a:t>Outcome</a:t>
            </a:r>
          </a:p>
          <a:p>
            <a:pPr lvl="1"/>
            <a:r>
              <a:rPr lang="en-NZ" dirty="0" smtClean="0"/>
              <a:t>Initiate, develop  and track along Discipleship Processes in each church</a:t>
            </a:r>
          </a:p>
        </p:txBody>
      </p:sp>
    </p:spTree>
    <p:extLst>
      <p:ext uri="{BB962C8B-B14F-4D97-AF65-F5344CB8AC3E}">
        <p14:creationId xmlns:p14="http://schemas.microsoft.com/office/powerpoint/2010/main" val="33352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65386610"/>
              </p:ext>
            </p:extLst>
          </p:nvPr>
        </p:nvGraphicFramePr>
        <p:xfrm>
          <a:off x="0" y="0"/>
          <a:ext cx="970344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10143279" y="2150895"/>
            <a:ext cx="2048719" cy="101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 smtClean="0"/>
              <a:t>Church Leadership Team (NOT Board)</a:t>
            </a:r>
            <a:endParaRPr lang="en-NZ" dirty="0"/>
          </a:p>
        </p:txBody>
      </p:sp>
      <p:cxnSp>
        <p:nvCxnSpPr>
          <p:cNvPr id="9" name="Straight Arrow Connector 8"/>
          <p:cNvCxnSpPr>
            <a:endCxn id="7" idx="1"/>
          </p:cNvCxnSpPr>
          <p:nvPr/>
        </p:nvCxnSpPr>
        <p:spPr>
          <a:xfrm>
            <a:off x="9703442" y="2660181"/>
            <a:ext cx="4398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10143280" y="3635344"/>
            <a:ext cx="2048719" cy="101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 smtClean="0"/>
              <a:t>Church Leadership Team</a:t>
            </a:r>
            <a:endParaRPr lang="en-NZ" dirty="0"/>
          </a:p>
        </p:txBody>
      </p:sp>
      <p:sp>
        <p:nvSpPr>
          <p:cNvPr id="12" name="Rounded Rectangle 11"/>
          <p:cNvSpPr/>
          <p:nvPr/>
        </p:nvSpPr>
        <p:spPr>
          <a:xfrm>
            <a:off x="10143281" y="5061922"/>
            <a:ext cx="2048719" cy="101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 smtClean="0"/>
              <a:t>Church Leadership Team</a:t>
            </a:r>
            <a:endParaRPr lang="en-NZ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9703443" y="4088687"/>
            <a:ext cx="4398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9703442" y="5571208"/>
            <a:ext cx="4398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own Arrow 14"/>
          <p:cNvSpPr/>
          <p:nvPr/>
        </p:nvSpPr>
        <p:spPr>
          <a:xfrm>
            <a:off x="1" y="0"/>
            <a:ext cx="2588872" cy="19445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 smtClean="0"/>
              <a:t>Once 5</a:t>
            </a:r>
            <a:r>
              <a:rPr lang="en-NZ" baseline="30000" dirty="0" smtClean="0"/>
              <a:t>th</a:t>
            </a:r>
            <a:r>
              <a:rPr lang="en-NZ" dirty="0" smtClean="0"/>
              <a:t> Y and then</a:t>
            </a:r>
          </a:p>
          <a:p>
            <a:pPr algn="ctr"/>
            <a:r>
              <a:rPr lang="en-NZ" dirty="0" smtClean="0"/>
              <a:t>Quarterly</a:t>
            </a:r>
          </a:p>
          <a:p>
            <a:pPr algn="ctr"/>
            <a:r>
              <a:rPr lang="en-NZ" dirty="0" smtClean="0"/>
              <a:t>Think-tank Meetings</a:t>
            </a:r>
            <a:endParaRPr lang="en-NZ" dirty="0"/>
          </a:p>
        </p:txBody>
      </p:sp>
      <p:sp>
        <p:nvSpPr>
          <p:cNvPr id="16" name="Down Arrow 15"/>
          <p:cNvSpPr/>
          <p:nvPr/>
        </p:nvSpPr>
        <p:spPr>
          <a:xfrm>
            <a:off x="3572718" y="0"/>
            <a:ext cx="2578184" cy="19445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 smtClean="0"/>
              <a:t>Monthly</a:t>
            </a:r>
          </a:p>
          <a:p>
            <a:pPr algn="ctr"/>
            <a:r>
              <a:rPr lang="en-NZ" dirty="0" smtClean="0"/>
              <a:t>Coaching Sessions</a:t>
            </a:r>
            <a:endParaRPr lang="en-NZ" dirty="0"/>
          </a:p>
        </p:txBody>
      </p:sp>
      <p:sp>
        <p:nvSpPr>
          <p:cNvPr id="17" name="Down Arrow 16"/>
          <p:cNvSpPr/>
          <p:nvPr/>
        </p:nvSpPr>
        <p:spPr>
          <a:xfrm>
            <a:off x="6851708" y="1"/>
            <a:ext cx="2573439" cy="19445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 smtClean="0"/>
              <a:t>Fortnightly</a:t>
            </a:r>
          </a:p>
          <a:p>
            <a:pPr algn="ctr"/>
            <a:r>
              <a:rPr lang="en-NZ" dirty="0" smtClean="0"/>
              <a:t>Coaching Sessions</a:t>
            </a:r>
            <a:endParaRPr lang="en-NZ" dirty="0"/>
          </a:p>
        </p:txBody>
      </p:sp>
      <p:sp>
        <p:nvSpPr>
          <p:cNvPr id="18" name="Down Arrow 17"/>
          <p:cNvSpPr/>
          <p:nvPr/>
        </p:nvSpPr>
        <p:spPr>
          <a:xfrm>
            <a:off x="9552924" y="-1"/>
            <a:ext cx="2639074" cy="19026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 smtClean="0"/>
              <a:t>Monthly </a:t>
            </a:r>
          </a:p>
          <a:p>
            <a:pPr algn="ctr"/>
            <a:r>
              <a:rPr lang="en-NZ" dirty="0" smtClean="0"/>
              <a:t>Design Sessions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9872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0353554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94481" y="4780345"/>
            <a:ext cx="2777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400" dirty="0" smtClean="0"/>
              <a:t>12 Months journey towards a D Church</a:t>
            </a: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93240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Outcomes in a local church</a:t>
            </a:r>
            <a:endParaRPr lang="en-NZ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017793"/>
              </p:ext>
            </p:extLst>
          </p:nvPr>
        </p:nvGraphicFramePr>
        <p:xfrm>
          <a:off x="0" y="1562582"/>
          <a:ext cx="12192000" cy="5295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83117">
                <a:tc>
                  <a:txBody>
                    <a:bodyPr/>
                    <a:lstStyle/>
                    <a:p>
                      <a:r>
                        <a:rPr lang="en-NZ" dirty="0" smtClean="0"/>
                        <a:t>3 months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+ 6 months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+ 3 months</a:t>
                      </a:r>
                      <a:endParaRPr lang="en-NZ" dirty="0"/>
                    </a:p>
                  </a:txBody>
                  <a:tcPr/>
                </a:tc>
              </a:tr>
              <a:tr h="49123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leadership team and members have clarity around D values and processes; and </a:t>
                      </a:r>
                      <a:r>
                        <a:rPr lang="en-N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 started</a:t>
                      </a:r>
                      <a:r>
                        <a:rPr lang="en-NZ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N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</a:t>
                      </a:r>
                      <a:r>
                        <a:rPr lang="en-N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mobilise.</a:t>
                      </a:r>
                      <a:endParaRPr lang="en-N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church is living out the D values and follows consistently the D processes they have set during the Connect stage; and are ready to multiply by </a:t>
                      </a:r>
                      <a:r>
                        <a:rPr lang="en-N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inviting another church</a:t>
                      </a:r>
                      <a:r>
                        <a:rPr lang="en-NZ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join them.</a:t>
                      </a:r>
                      <a:endParaRPr lang="en-N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80% of people in the church have at least 6 meaningful connections within their church.</a:t>
                      </a:r>
                      <a:endParaRPr lang="en-N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NZ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N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church has seen</a:t>
                      </a:r>
                      <a:r>
                        <a:rPr lang="en-NZ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N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marked change in the lives of “20” people in their community.</a:t>
                      </a:r>
                      <a:endParaRPr lang="en-N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NZ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N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“10” young people in the church have meaningful connections and are fully immersed in the functioning and the life of their church.</a:t>
                      </a:r>
                      <a:endParaRPr lang="en-N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NZ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N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749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4136</TotalTime>
  <Words>303</Words>
  <Application>Microsoft Office PowerPoint</Application>
  <PresentationFormat>Widescreen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Mastermind</vt:lpstr>
      <vt:lpstr>Network</vt:lpstr>
      <vt:lpstr>PowerPoint Presentation</vt:lpstr>
      <vt:lpstr>PowerPoint Presentation</vt:lpstr>
      <vt:lpstr>Outcomes in a local church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 Kulakov</dc:creator>
  <cp:lastModifiedBy>Victor Kulakov</cp:lastModifiedBy>
  <cp:revision>36</cp:revision>
  <dcterms:created xsi:type="dcterms:W3CDTF">2017-12-12T02:30:31Z</dcterms:created>
  <dcterms:modified xsi:type="dcterms:W3CDTF">2018-05-02T00:18:35Z</dcterms:modified>
</cp:coreProperties>
</file>