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714" r:id="rId3"/>
    <p:sldMasterId id="2147483726" r:id="rId4"/>
    <p:sldMasterId id="2147483739" r:id="rId5"/>
  </p:sldMasterIdLst>
  <p:notesMasterIdLst>
    <p:notesMasterId r:id="rId38"/>
  </p:notesMasterIdLst>
  <p:sldIdLst>
    <p:sldId id="256" r:id="rId6"/>
    <p:sldId id="271" r:id="rId7"/>
    <p:sldId id="346" r:id="rId8"/>
    <p:sldId id="270" r:id="rId9"/>
    <p:sldId id="345" r:id="rId10"/>
    <p:sldId id="347" r:id="rId11"/>
    <p:sldId id="355" r:id="rId12"/>
    <p:sldId id="273" r:id="rId13"/>
    <p:sldId id="301" r:id="rId14"/>
    <p:sldId id="342" r:id="rId15"/>
    <p:sldId id="303" r:id="rId16"/>
    <p:sldId id="279" r:id="rId17"/>
    <p:sldId id="275" r:id="rId18"/>
    <p:sldId id="280" r:id="rId19"/>
    <p:sldId id="281" r:id="rId20"/>
    <p:sldId id="349" r:id="rId21"/>
    <p:sldId id="312" r:id="rId22"/>
    <p:sldId id="322" r:id="rId23"/>
    <p:sldId id="333" r:id="rId24"/>
    <p:sldId id="334" r:id="rId25"/>
    <p:sldId id="335" r:id="rId26"/>
    <p:sldId id="336" r:id="rId27"/>
    <p:sldId id="337" r:id="rId28"/>
    <p:sldId id="338" r:id="rId29"/>
    <p:sldId id="339" r:id="rId30"/>
    <p:sldId id="340" r:id="rId31"/>
    <p:sldId id="341" r:id="rId32"/>
    <p:sldId id="354" r:id="rId33"/>
    <p:sldId id="350" r:id="rId34"/>
    <p:sldId id="290" r:id="rId35"/>
    <p:sldId id="323" r:id="rId36"/>
    <p:sldId id="32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FF00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7877" autoAdjust="0"/>
  </p:normalViewPr>
  <p:slideViewPr>
    <p:cSldViewPr snapToGrid="0">
      <p:cViewPr varScale="1">
        <p:scale>
          <a:sx n="70" d="100"/>
          <a:sy n="70" d="100"/>
        </p:scale>
        <p:origin x="711" y="-33"/>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a:t>NZPUC 2001-2016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stacked"/>
        <c:varyColors val="0"/>
        <c:ser>
          <c:idx val="1"/>
          <c:order val="1"/>
          <c:tx>
            <c:strRef>
              <c:f>'Total NZPUC Composite #1'!$A$34</c:f>
              <c:strCache>
                <c:ptCount val="1"/>
                <c:pt idx="0">
                  <c:v>NZPUC Deaths</c:v>
                </c:pt>
              </c:strCache>
            </c:strRef>
          </c:tx>
          <c:spPr>
            <a:solidFill>
              <a:srgbClr val="FF000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#1'!$B$34:$Q$34</c:f>
              <c:numCache>
                <c:formatCode>General</c:formatCode>
                <c:ptCount val="16"/>
                <c:pt idx="0">
                  <c:v>22</c:v>
                </c:pt>
                <c:pt idx="1">
                  <c:v>29</c:v>
                </c:pt>
                <c:pt idx="2">
                  <c:v>101</c:v>
                </c:pt>
                <c:pt idx="3">
                  <c:v>92</c:v>
                </c:pt>
                <c:pt idx="4">
                  <c:v>141</c:v>
                </c:pt>
                <c:pt idx="5">
                  <c:v>135</c:v>
                </c:pt>
                <c:pt idx="6">
                  <c:v>97</c:v>
                </c:pt>
                <c:pt idx="7">
                  <c:v>119</c:v>
                </c:pt>
                <c:pt idx="8">
                  <c:v>34</c:v>
                </c:pt>
                <c:pt idx="9">
                  <c:v>160</c:v>
                </c:pt>
                <c:pt idx="10">
                  <c:v>151</c:v>
                </c:pt>
                <c:pt idx="11">
                  <c:v>146</c:v>
                </c:pt>
                <c:pt idx="12">
                  <c:v>118</c:v>
                </c:pt>
                <c:pt idx="13">
                  <c:v>161</c:v>
                </c:pt>
                <c:pt idx="14">
                  <c:v>136</c:v>
                </c:pt>
                <c:pt idx="15">
                  <c:v>117</c:v>
                </c:pt>
              </c:numCache>
            </c:numRef>
          </c:val>
          <c:extLst>
            <c:ext xmlns:c16="http://schemas.microsoft.com/office/drawing/2014/chart" uri="{C3380CC4-5D6E-409C-BE32-E72D297353CC}">
              <c16:uniqueId val="{00000000-437C-4E14-A1AB-F31351E5AAE9}"/>
            </c:ext>
          </c:extLst>
        </c:ser>
        <c:ser>
          <c:idx val="2"/>
          <c:order val="2"/>
          <c:tx>
            <c:strRef>
              <c:f>'Total NZPUC Composite #1'!$A$35</c:f>
              <c:strCache>
                <c:ptCount val="1"/>
                <c:pt idx="0">
                  <c:v>NZPUC Apostasy</c:v>
                </c:pt>
              </c:strCache>
            </c:strRef>
          </c:tx>
          <c:spPr>
            <a:solidFill>
              <a:srgbClr val="FF7C80"/>
            </a:solidFill>
            <a:ln>
              <a:noFill/>
            </a:ln>
            <a:effectLst/>
          </c:spPr>
          <c:invertIfNegative val="0"/>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#1'!$B$35:$Q$35</c:f>
              <c:numCache>
                <c:formatCode>General</c:formatCode>
                <c:ptCount val="16"/>
                <c:pt idx="0">
                  <c:v>45</c:v>
                </c:pt>
                <c:pt idx="1">
                  <c:v>19</c:v>
                </c:pt>
                <c:pt idx="2">
                  <c:v>124</c:v>
                </c:pt>
                <c:pt idx="3">
                  <c:v>333</c:v>
                </c:pt>
                <c:pt idx="4">
                  <c:v>398</c:v>
                </c:pt>
                <c:pt idx="5">
                  <c:v>510</c:v>
                </c:pt>
                <c:pt idx="6">
                  <c:v>48</c:v>
                </c:pt>
                <c:pt idx="7">
                  <c:v>927</c:v>
                </c:pt>
                <c:pt idx="8">
                  <c:v>110</c:v>
                </c:pt>
                <c:pt idx="9">
                  <c:v>540</c:v>
                </c:pt>
                <c:pt idx="10">
                  <c:v>139</c:v>
                </c:pt>
                <c:pt idx="11">
                  <c:v>378</c:v>
                </c:pt>
                <c:pt idx="12">
                  <c:v>346</c:v>
                </c:pt>
                <c:pt idx="13">
                  <c:v>102</c:v>
                </c:pt>
                <c:pt idx="14">
                  <c:v>264</c:v>
                </c:pt>
                <c:pt idx="15">
                  <c:v>429</c:v>
                </c:pt>
              </c:numCache>
            </c:numRef>
          </c:val>
          <c:extLst>
            <c:ext xmlns:c16="http://schemas.microsoft.com/office/drawing/2014/chart" uri="{C3380CC4-5D6E-409C-BE32-E72D297353CC}">
              <c16:uniqueId val="{00000001-437C-4E14-A1AB-F31351E5AAE9}"/>
            </c:ext>
          </c:extLst>
        </c:ser>
        <c:dLbls>
          <c:showLegendKey val="0"/>
          <c:showVal val="0"/>
          <c:showCatName val="0"/>
          <c:showSerName val="0"/>
          <c:showPercent val="0"/>
          <c:showBubbleSize val="0"/>
        </c:dLbls>
        <c:gapWidth val="150"/>
        <c:overlap val="100"/>
        <c:axId val="1672338592"/>
        <c:axId val="1672342400"/>
      </c:barChart>
      <c:lineChart>
        <c:grouping val="standard"/>
        <c:varyColors val="0"/>
        <c:ser>
          <c:idx val="0"/>
          <c:order val="0"/>
          <c:tx>
            <c:strRef>
              <c:f>'Total NZPUC Composite #1'!$A$33</c:f>
              <c:strCache>
                <c:ptCount val="1"/>
                <c:pt idx="0">
                  <c:v>NZPUC Baptisms</c:v>
                </c:pt>
              </c:strCache>
            </c:strRef>
          </c:tx>
          <c:spPr>
            <a:ln w="28575" cap="rnd">
              <a:solidFill>
                <a:srgbClr val="00CC99"/>
              </a:solidFill>
              <a:round/>
            </a:ln>
            <a:effectLst/>
          </c:spPr>
          <c:marker>
            <c:symbol val="none"/>
          </c:marker>
          <c:cat>
            <c:numRef>
              <c:f>'Total NZPUC Composite #1'!$B$32:$Q$32</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#1'!$B$33:$Q$33</c:f>
              <c:numCache>
                <c:formatCode>General</c:formatCode>
                <c:ptCount val="16"/>
                <c:pt idx="0">
                  <c:v>119</c:v>
                </c:pt>
                <c:pt idx="1">
                  <c:v>117</c:v>
                </c:pt>
                <c:pt idx="2">
                  <c:v>438</c:v>
                </c:pt>
                <c:pt idx="3">
                  <c:v>363</c:v>
                </c:pt>
                <c:pt idx="4">
                  <c:v>745</c:v>
                </c:pt>
                <c:pt idx="5">
                  <c:v>640</c:v>
                </c:pt>
                <c:pt idx="6">
                  <c:v>573</c:v>
                </c:pt>
                <c:pt idx="7">
                  <c:v>569</c:v>
                </c:pt>
                <c:pt idx="8">
                  <c:v>186</c:v>
                </c:pt>
                <c:pt idx="9">
                  <c:v>982</c:v>
                </c:pt>
                <c:pt idx="10">
                  <c:v>955</c:v>
                </c:pt>
                <c:pt idx="11">
                  <c:v>1031</c:v>
                </c:pt>
                <c:pt idx="12">
                  <c:v>794</c:v>
                </c:pt>
                <c:pt idx="13">
                  <c:v>857</c:v>
                </c:pt>
                <c:pt idx="14">
                  <c:v>1036</c:v>
                </c:pt>
                <c:pt idx="15">
                  <c:v>834</c:v>
                </c:pt>
              </c:numCache>
            </c:numRef>
          </c:val>
          <c:smooth val="0"/>
          <c:extLst>
            <c:ext xmlns:c16="http://schemas.microsoft.com/office/drawing/2014/chart" uri="{C3380CC4-5D6E-409C-BE32-E72D297353CC}">
              <c16:uniqueId val="{00000002-437C-4E14-A1AB-F31351E5AAE9}"/>
            </c:ext>
          </c:extLst>
        </c:ser>
        <c:dLbls>
          <c:showLegendKey val="0"/>
          <c:showVal val="0"/>
          <c:showCatName val="0"/>
          <c:showSerName val="0"/>
          <c:showPercent val="0"/>
          <c:showBubbleSize val="0"/>
        </c:dLbls>
        <c:marker val="1"/>
        <c:smooth val="0"/>
        <c:axId val="1672338592"/>
        <c:axId val="1672342400"/>
      </c:lineChart>
      <c:catAx>
        <c:axId val="1672338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72342400"/>
        <c:crosses val="autoZero"/>
        <c:auto val="1"/>
        <c:lblAlgn val="ctr"/>
        <c:lblOffset val="100"/>
        <c:noMultiLvlLbl val="0"/>
      </c:catAx>
      <c:valAx>
        <c:axId val="1672342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72338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NZ" sz="1400" dirty="0">
                <a:solidFill>
                  <a:schemeClr val="bg1"/>
                </a:solidFill>
              </a:rPr>
              <a:t>French Polynesia Mission 2001-2016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3.4763362647250405E-2"/>
          <c:y val="9.1287109944590258E-2"/>
          <c:w val="0.9518329009820804"/>
          <c:h val="0.74555409740449108"/>
        </c:manualLayout>
      </c:layout>
      <c:barChart>
        <c:barDir val="col"/>
        <c:grouping val="stacked"/>
        <c:varyColors val="0"/>
        <c:ser>
          <c:idx val="1"/>
          <c:order val="1"/>
          <c:tx>
            <c:strRef>
              <c:f>'Total NZPUC Composite #1'!$A$9</c:f>
              <c:strCache>
                <c:ptCount val="1"/>
                <c:pt idx="0">
                  <c:v>French Polynesia Mission Deaths</c:v>
                </c:pt>
              </c:strCache>
            </c:strRef>
          </c:tx>
          <c:spPr>
            <a:solidFill>
              <a:srgbClr val="FF0000"/>
            </a:solidFill>
            <a:ln>
              <a:noFill/>
            </a:ln>
            <a:effectLst/>
          </c:spPr>
          <c:invertIfNegative val="0"/>
          <c:cat>
            <c:numRef>
              <c:f>'Total NZPUC Composite #1'!$B$7:$Q$7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#1'!$B$9:$Q$9</c:f>
              <c:numCache>
                <c:formatCode>General</c:formatCode>
                <c:ptCount val="16"/>
                <c:pt idx="0">
                  <c:v>1</c:v>
                </c:pt>
                <c:pt idx="1">
                  <c:v>1</c:v>
                </c:pt>
                <c:pt idx="2">
                  <c:v>6</c:v>
                </c:pt>
                <c:pt idx="3">
                  <c:v>6</c:v>
                </c:pt>
                <c:pt idx="4">
                  <c:v>13</c:v>
                </c:pt>
                <c:pt idx="5">
                  <c:v>10</c:v>
                </c:pt>
                <c:pt idx="6">
                  <c:v>11</c:v>
                </c:pt>
                <c:pt idx="7">
                  <c:v>16</c:v>
                </c:pt>
                <c:pt idx="8">
                  <c:v>4</c:v>
                </c:pt>
                <c:pt idx="9">
                  <c:v>27</c:v>
                </c:pt>
                <c:pt idx="10">
                  <c:v>16</c:v>
                </c:pt>
                <c:pt idx="11">
                  <c:v>18</c:v>
                </c:pt>
                <c:pt idx="12">
                  <c:v>20</c:v>
                </c:pt>
                <c:pt idx="13">
                  <c:v>34</c:v>
                </c:pt>
                <c:pt idx="14">
                  <c:v>19</c:v>
                </c:pt>
                <c:pt idx="15">
                  <c:v>26</c:v>
                </c:pt>
              </c:numCache>
            </c:numRef>
          </c:val>
          <c:extLst>
            <c:ext xmlns:c16="http://schemas.microsoft.com/office/drawing/2014/chart" uri="{C3380CC4-5D6E-409C-BE32-E72D297353CC}">
              <c16:uniqueId val="{00000000-C664-4ABC-838A-43FA752CE78B}"/>
            </c:ext>
          </c:extLst>
        </c:ser>
        <c:ser>
          <c:idx val="2"/>
          <c:order val="2"/>
          <c:tx>
            <c:strRef>
              <c:f>'Total NZPUC Composite #1'!$A$10</c:f>
              <c:strCache>
                <c:ptCount val="1"/>
                <c:pt idx="0">
                  <c:v>French Polynesia Mission Apostasy</c:v>
                </c:pt>
              </c:strCache>
            </c:strRef>
          </c:tx>
          <c:spPr>
            <a:solidFill>
              <a:srgbClr val="FF7C80"/>
            </a:solidFill>
            <a:ln>
              <a:noFill/>
            </a:ln>
            <a:effectLst/>
          </c:spPr>
          <c:invertIfNegative val="0"/>
          <c:cat>
            <c:numRef>
              <c:f>'Total NZPUC Composite #1'!$B$7:$Q$7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#1'!$B$10:$Q$10</c:f>
              <c:numCache>
                <c:formatCode>General</c:formatCode>
                <c:ptCount val="16"/>
                <c:pt idx="0">
                  <c:v>1</c:v>
                </c:pt>
                <c:pt idx="1">
                  <c:v>4</c:v>
                </c:pt>
                <c:pt idx="2">
                  <c:v>10</c:v>
                </c:pt>
                <c:pt idx="3">
                  <c:v>32</c:v>
                </c:pt>
                <c:pt idx="4">
                  <c:v>22</c:v>
                </c:pt>
                <c:pt idx="5">
                  <c:v>4</c:v>
                </c:pt>
                <c:pt idx="6">
                  <c:v>15</c:v>
                </c:pt>
                <c:pt idx="7">
                  <c:v>80</c:v>
                </c:pt>
                <c:pt idx="8">
                  <c:v>19</c:v>
                </c:pt>
                <c:pt idx="9">
                  <c:v>104</c:v>
                </c:pt>
                <c:pt idx="10">
                  <c:v>63</c:v>
                </c:pt>
                <c:pt idx="11">
                  <c:v>44</c:v>
                </c:pt>
                <c:pt idx="12">
                  <c:v>150</c:v>
                </c:pt>
                <c:pt idx="13">
                  <c:v>65</c:v>
                </c:pt>
                <c:pt idx="14">
                  <c:v>110</c:v>
                </c:pt>
                <c:pt idx="15">
                  <c:v>203</c:v>
                </c:pt>
              </c:numCache>
            </c:numRef>
          </c:val>
          <c:extLst>
            <c:ext xmlns:c16="http://schemas.microsoft.com/office/drawing/2014/chart" uri="{C3380CC4-5D6E-409C-BE32-E72D297353CC}">
              <c16:uniqueId val="{00000001-C664-4ABC-838A-43FA752CE78B}"/>
            </c:ext>
          </c:extLst>
        </c:ser>
        <c:dLbls>
          <c:showLegendKey val="0"/>
          <c:showVal val="0"/>
          <c:showCatName val="0"/>
          <c:showSerName val="0"/>
          <c:showPercent val="0"/>
          <c:showBubbleSize val="0"/>
        </c:dLbls>
        <c:gapWidth val="219"/>
        <c:overlap val="100"/>
        <c:axId val="1672343488"/>
        <c:axId val="1672336960"/>
      </c:barChart>
      <c:lineChart>
        <c:grouping val="standard"/>
        <c:varyColors val="0"/>
        <c:ser>
          <c:idx val="0"/>
          <c:order val="0"/>
          <c:tx>
            <c:strRef>
              <c:f>'Total NZPUC Composite #1'!$A$8</c:f>
              <c:strCache>
                <c:ptCount val="1"/>
                <c:pt idx="0">
                  <c:v>French Polynesia Mission Baptisms</c:v>
                </c:pt>
              </c:strCache>
            </c:strRef>
          </c:tx>
          <c:spPr>
            <a:ln w="28575" cap="rnd">
              <a:solidFill>
                <a:srgbClr val="00CC99"/>
              </a:solidFill>
              <a:round/>
            </a:ln>
            <a:effectLst/>
          </c:spPr>
          <c:marker>
            <c:symbol val="none"/>
          </c:marker>
          <c:cat>
            <c:numRef>
              <c:f>'Total NZPUC Composite #1'!$B$7:$Q$7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#1'!$B$8:$Q$8</c:f>
              <c:numCache>
                <c:formatCode>General</c:formatCode>
                <c:ptCount val="16"/>
                <c:pt idx="0">
                  <c:v>20</c:v>
                </c:pt>
                <c:pt idx="1">
                  <c:v>27</c:v>
                </c:pt>
                <c:pt idx="2">
                  <c:v>88</c:v>
                </c:pt>
                <c:pt idx="3">
                  <c:v>51</c:v>
                </c:pt>
                <c:pt idx="4">
                  <c:v>158</c:v>
                </c:pt>
                <c:pt idx="5">
                  <c:v>132</c:v>
                </c:pt>
                <c:pt idx="6">
                  <c:v>134</c:v>
                </c:pt>
                <c:pt idx="7">
                  <c:v>151</c:v>
                </c:pt>
                <c:pt idx="8">
                  <c:v>53</c:v>
                </c:pt>
                <c:pt idx="9">
                  <c:v>240</c:v>
                </c:pt>
                <c:pt idx="10">
                  <c:v>284</c:v>
                </c:pt>
                <c:pt idx="11">
                  <c:v>368</c:v>
                </c:pt>
                <c:pt idx="12">
                  <c:v>173</c:v>
                </c:pt>
                <c:pt idx="13">
                  <c:v>278</c:v>
                </c:pt>
                <c:pt idx="14">
                  <c:v>329</c:v>
                </c:pt>
                <c:pt idx="15">
                  <c:v>320</c:v>
                </c:pt>
              </c:numCache>
            </c:numRef>
          </c:val>
          <c:smooth val="0"/>
          <c:extLst>
            <c:ext xmlns:c16="http://schemas.microsoft.com/office/drawing/2014/chart" uri="{C3380CC4-5D6E-409C-BE32-E72D297353CC}">
              <c16:uniqueId val="{00000002-C664-4ABC-838A-43FA752CE78B}"/>
            </c:ext>
          </c:extLst>
        </c:ser>
        <c:dLbls>
          <c:showLegendKey val="0"/>
          <c:showVal val="0"/>
          <c:showCatName val="0"/>
          <c:showSerName val="0"/>
          <c:showPercent val="0"/>
          <c:showBubbleSize val="0"/>
        </c:dLbls>
        <c:marker val="1"/>
        <c:smooth val="0"/>
        <c:axId val="1672343488"/>
        <c:axId val="1672336960"/>
      </c:lineChart>
      <c:catAx>
        <c:axId val="1672343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crossAx val="1672336960"/>
        <c:crosses val="autoZero"/>
        <c:auto val="1"/>
        <c:lblAlgn val="ctr"/>
        <c:lblOffset val="100"/>
        <c:noMultiLvlLbl val="0"/>
      </c:catAx>
      <c:valAx>
        <c:axId val="1672336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72343488"/>
        <c:crosses val="autoZero"/>
        <c:crossBetween val="between"/>
      </c:valAx>
      <c:spPr>
        <a:noFill/>
        <a:ln>
          <a:noFill/>
        </a:ln>
        <a:effectLst/>
      </c:spPr>
    </c:plotArea>
    <c:legend>
      <c:legendPos val="b"/>
      <c:layout>
        <c:manualLayout>
          <c:xMode val="edge"/>
          <c:yMode val="edge"/>
          <c:x val="5.1399922878143919E-2"/>
          <c:y val="0.89421186934966468"/>
          <c:w val="0.84083683289588806"/>
          <c:h val="7.8936278798483528E-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NZ" b="1"/>
              <a:t>NZPUC Accessions and Losses</a:t>
            </a:r>
            <a:br>
              <a:rPr lang="en-NZ" b="1"/>
            </a:br>
            <a:r>
              <a:rPr lang="en-NZ" b="1"/>
              <a:t>2001 - 2016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8025371828521428E-2"/>
          <c:y val="0.23652777777777778"/>
          <c:w val="0.87753018372703417"/>
          <c:h val="0.61498432487605714"/>
        </c:manualLayout>
      </c:layout>
      <c:barChart>
        <c:barDir val="col"/>
        <c:grouping val="clustered"/>
        <c:varyColors val="0"/>
        <c:ser>
          <c:idx val="0"/>
          <c:order val="0"/>
          <c:tx>
            <c:strRef>
              <c:f>'Total NZPUC Composite #2'!$A$38</c:f>
              <c:strCache>
                <c:ptCount val="1"/>
                <c:pt idx="0">
                  <c:v>NZPUC Baptisms</c:v>
                </c:pt>
              </c:strCache>
            </c:strRef>
          </c:tx>
          <c:spPr>
            <a:solidFill>
              <a:srgbClr val="00CC99"/>
            </a:solidFill>
            <a:ln>
              <a:noFill/>
            </a:ln>
            <a:effectLst/>
            <a:scene3d>
              <a:camera prst="orthographicFront"/>
              <a:lightRig rig="threePt" dir="t"/>
            </a:scene3d>
          </c:spPr>
          <c:invertIfNegative val="0"/>
          <c:cat>
            <c:numRef>
              <c:f>'Total NZPUC Composite #2'!$B$37:$Q$37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#2'!$B$38:$Q$38</c:f>
              <c:numCache>
                <c:formatCode>General</c:formatCode>
                <c:ptCount val="16"/>
                <c:pt idx="0">
                  <c:v>119</c:v>
                </c:pt>
                <c:pt idx="1">
                  <c:v>117</c:v>
                </c:pt>
                <c:pt idx="2">
                  <c:v>438</c:v>
                </c:pt>
                <c:pt idx="3">
                  <c:v>363</c:v>
                </c:pt>
                <c:pt idx="4">
                  <c:v>745</c:v>
                </c:pt>
                <c:pt idx="5">
                  <c:v>640</c:v>
                </c:pt>
                <c:pt idx="6">
                  <c:v>573</c:v>
                </c:pt>
                <c:pt idx="7">
                  <c:v>569</c:v>
                </c:pt>
                <c:pt idx="8">
                  <c:v>186</c:v>
                </c:pt>
                <c:pt idx="9">
                  <c:v>982</c:v>
                </c:pt>
                <c:pt idx="10">
                  <c:v>955</c:v>
                </c:pt>
                <c:pt idx="11">
                  <c:v>1031</c:v>
                </c:pt>
                <c:pt idx="12">
                  <c:v>794</c:v>
                </c:pt>
                <c:pt idx="13">
                  <c:v>857</c:v>
                </c:pt>
                <c:pt idx="14">
                  <c:v>1036</c:v>
                </c:pt>
                <c:pt idx="15">
                  <c:v>834</c:v>
                </c:pt>
              </c:numCache>
            </c:numRef>
          </c:val>
          <c:extLst>
            <c:ext xmlns:c16="http://schemas.microsoft.com/office/drawing/2014/chart" uri="{C3380CC4-5D6E-409C-BE32-E72D297353CC}">
              <c16:uniqueId val="{00000000-996D-40D2-9596-92837B2533C2}"/>
            </c:ext>
          </c:extLst>
        </c:ser>
        <c:ser>
          <c:idx val="1"/>
          <c:order val="1"/>
          <c:tx>
            <c:strRef>
              <c:f>'Total NZPUC Composite #2'!$A$39</c:f>
              <c:strCache>
                <c:ptCount val="1"/>
                <c:pt idx="0">
                  <c:v>NZPUC Losses</c:v>
                </c:pt>
              </c:strCache>
            </c:strRef>
          </c:tx>
          <c:spPr>
            <a:solidFill>
              <a:srgbClr val="FF0000"/>
            </a:solidFill>
            <a:ln>
              <a:noFill/>
            </a:ln>
            <a:effectLst/>
            <a:scene3d>
              <a:camera prst="orthographicFront"/>
              <a:lightRig rig="threePt" dir="t"/>
            </a:scene3d>
          </c:spPr>
          <c:invertIfNegative val="0"/>
          <c:cat>
            <c:numRef>
              <c:f>'Total NZPUC Composite #2'!$B$37:$Q$37</c:f>
              <c:numCache>
                <c:formatCode>General</c:formatCode>
                <c:ptCount val="16"/>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numCache>
            </c:numRef>
          </c:cat>
          <c:val>
            <c:numRef>
              <c:f>'Total NZPUC Composite #2'!$B$39:$Q$39</c:f>
              <c:numCache>
                <c:formatCode>General</c:formatCode>
                <c:ptCount val="16"/>
                <c:pt idx="0">
                  <c:v>67</c:v>
                </c:pt>
                <c:pt idx="1">
                  <c:v>48</c:v>
                </c:pt>
                <c:pt idx="2">
                  <c:v>67</c:v>
                </c:pt>
                <c:pt idx="3">
                  <c:v>425</c:v>
                </c:pt>
                <c:pt idx="4">
                  <c:v>539</c:v>
                </c:pt>
                <c:pt idx="5">
                  <c:v>645</c:v>
                </c:pt>
                <c:pt idx="6">
                  <c:v>145</c:v>
                </c:pt>
                <c:pt idx="7">
                  <c:v>1046</c:v>
                </c:pt>
                <c:pt idx="8">
                  <c:v>144</c:v>
                </c:pt>
                <c:pt idx="9">
                  <c:v>700</c:v>
                </c:pt>
                <c:pt idx="10">
                  <c:v>290</c:v>
                </c:pt>
                <c:pt idx="11">
                  <c:v>524</c:v>
                </c:pt>
                <c:pt idx="12">
                  <c:v>464</c:v>
                </c:pt>
                <c:pt idx="13">
                  <c:v>263</c:v>
                </c:pt>
                <c:pt idx="14">
                  <c:v>400</c:v>
                </c:pt>
                <c:pt idx="15">
                  <c:v>546</c:v>
                </c:pt>
              </c:numCache>
            </c:numRef>
          </c:val>
          <c:extLst>
            <c:ext xmlns:c16="http://schemas.microsoft.com/office/drawing/2014/chart" uri="{C3380CC4-5D6E-409C-BE32-E72D297353CC}">
              <c16:uniqueId val="{00000001-996D-40D2-9596-92837B2533C2}"/>
            </c:ext>
          </c:extLst>
        </c:ser>
        <c:dLbls>
          <c:showLegendKey val="0"/>
          <c:showVal val="0"/>
          <c:showCatName val="0"/>
          <c:showSerName val="0"/>
          <c:showPercent val="0"/>
          <c:showBubbleSize val="0"/>
        </c:dLbls>
        <c:gapWidth val="0"/>
        <c:axId val="1672335328"/>
        <c:axId val="1672347296"/>
      </c:barChart>
      <c:catAx>
        <c:axId val="1672335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47296"/>
        <c:crosses val="autoZero"/>
        <c:auto val="1"/>
        <c:lblAlgn val="ctr"/>
        <c:lblOffset val="100"/>
        <c:noMultiLvlLbl val="0"/>
      </c:catAx>
      <c:valAx>
        <c:axId val="1672347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35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NZ" sz="1800" b="1" i="0" cap="all" baseline="0" dirty="0">
                <a:effectLst/>
              </a:rPr>
              <a:t>Net Growth/LOSSES ACCESSIONS 2001 - 2016</a:t>
            </a:r>
            <a:endParaRPr lang="en-NZ"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 NZPUC Composite #2'!$A$50</c:f>
              <c:strCache>
                <c:ptCount val="1"/>
                <c:pt idx="0">
                  <c:v>Deaths</c:v>
                </c:pt>
              </c:strCache>
            </c:strRef>
          </c:tx>
          <c:spPr>
            <a:solidFill>
              <a:srgbClr val="FF0000"/>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#2'!$B$50:$G$50</c:f>
              <c:numCache>
                <c:formatCode>General</c:formatCode>
                <c:ptCount val="6"/>
                <c:pt idx="0">
                  <c:v>48</c:v>
                </c:pt>
                <c:pt idx="1">
                  <c:v>228</c:v>
                </c:pt>
                <c:pt idx="2">
                  <c:v>44</c:v>
                </c:pt>
                <c:pt idx="3">
                  <c:v>973</c:v>
                </c:pt>
                <c:pt idx="4">
                  <c:v>308</c:v>
                </c:pt>
                <c:pt idx="5">
                  <c:v>1601</c:v>
                </c:pt>
              </c:numCache>
            </c:numRef>
          </c:val>
          <c:extLst>
            <c:ext xmlns:c16="http://schemas.microsoft.com/office/drawing/2014/chart" uri="{C3380CC4-5D6E-409C-BE32-E72D297353CC}">
              <c16:uniqueId val="{00000000-4744-4F06-89A1-38E5DA70C730}"/>
            </c:ext>
          </c:extLst>
        </c:ser>
        <c:ser>
          <c:idx val="1"/>
          <c:order val="1"/>
          <c:tx>
            <c:strRef>
              <c:f>'Total NZPUC Composite #2'!$A$51</c:f>
              <c:strCache>
                <c:ptCount val="1"/>
                <c:pt idx="0">
                  <c:v>Apostasies</c:v>
                </c:pt>
              </c:strCache>
            </c:strRef>
          </c:tx>
          <c:spPr>
            <a:solidFill>
              <a:srgbClr val="FF7C80"/>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#2'!$B$51:$G$51</c:f>
              <c:numCache>
                <c:formatCode>General</c:formatCode>
                <c:ptCount val="6"/>
                <c:pt idx="0">
                  <c:v>196</c:v>
                </c:pt>
                <c:pt idx="1">
                  <c:v>926</c:v>
                </c:pt>
                <c:pt idx="2">
                  <c:v>69</c:v>
                </c:pt>
                <c:pt idx="3">
                  <c:v>3210</c:v>
                </c:pt>
                <c:pt idx="4">
                  <c:v>311</c:v>
                </c:pt>
                <c:pt idx="5">
                  <c:v>4712</c:v>
                </c:pt>
              </c:numCache>
            </c:numRef>
          </c:val>
          <c:extLst>
            <c:ext xmlns:c16="http://schemas.microsoft.com/office/drawing/2014/chart" uri="{C3380CC4-5D6E-409C-BE32-E72D297353CC}">
              <c16:uniqueId val="{00000001-4744-4F06-89A1-38E5DA70C730}"/>
            </c:ext>
          </c:extLst>
        </c:ser>
        <c:ser>
          <c:idx val="2"/>
          <c:order val="2"/>
          <c:tx>
            <c:strRef>
              <c:f>'Total NZPUC Composite #2'!$A$52</c:f>
              <c:strCache>
                <c:ptCount val="1"/>
                <c:pt idx="0">
                  <c:v>Net Growth</c:v>
                </c:pt>
              </c:strCache>
            </c:strRef>
          </c:tx>
          <c:spPr>
            <a:solidFill>
              <a:srgbClr val="00CC99"/>
            </a:solidFill>
            <a:ln>
              <a:noFill/>
            </a:ln>
            <a:effectLst/>
            <a:sp3d/>
          </c:spPr>
          <c:invertIfNegative val="0"/>
          <c:cat>
            <c:strRef>
              <c:f>'Total NZPUC Composite #2'!$B$49:$G$49</c:f>
              <c:strCache>
                <c:ptCount val="6"/>
                <c:pt idx="0">
                  <c:v>CIM</c:v>
                </c:pt>
                <c:pt idx="1">
                  <c:v>FPM</c:v>
                </c:pt>
                <c:pt idx="2">
                  <c:v>NCM</c:v>
                </c:pt>
                <c:pt idx="3">
                  <c:v>NNZC</c:v>
                </c:pt>
                <c:pt idx="4">
                  <c:v>SNZC</c:v>
                </c:pt>
                <c:pt idx="5">
                  <c:v>NZPUC</c:v>
                </c:pt>
              </c:strCache>
            </c:strRef>
          </c:cat>
          <c:val>
            <c:numRef>
              <c:f>'Total NZPUC Composite #2'!$B$52:$G$52</c:f>
              <c:numCache>
                <c:formatCode>General</c:formatCode>
                <c:ptCount val="6"/>
                <c:pt idx="0">
                  <c:v>163</c:v>
                </c:pt>
                <c:pt idx="1">
                  <c:v>1652</c:v>
                </c:pt>
                <c:pt idx="2">
                  <c:v>549</c:v>
                </c:pt>
                <c:pt idx="3">
                  <c:v>1268</c:v>
                </c:pt>
                <c:pt idx="4">
                  <c:v>294</c:v>
                </c:pt>
                <c:pt idx="5">
                  <c:v>3926</c:v>
                </c:pt>
              </c:numCache>
            </c:numRef>
          </c:val>
          <c:extLst>
            <c:ext xmlns:c16="http://schemas.microsoft.com/office/drawing/2014/chart" uri="{C3380CC4-5D6E-409C-BE32-E72D297353CC}">
              <c16:uniqueId val="{00000002-4744-4F06-89A1-38E5DA70C730}"/>
            </c:ext>
          </c:extLst>
        </c:ser>
        <c:dLbls>
          <c:showLegendKey val="0"/>
          <c:showVal val="0"/>
          <c:showCatName val="0"/>
          <c:showSerName val="0"/>
          <c:showPercent val="0"/>
          <c:showBubbleSize val="0"/>
        </c:dLbls>
        <c:gapWidth val="150"/>
        <c:shape val="box"/>
        <c:axId val="1672341312"/>
        <c:axId val="1672335872"/>
        <c:axId val="0"/>
      </c:bar3DChart>
      <c:catAx>
        <c:axId val="1672341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35872"/>
        <c:crosses val="autoZero"/>
        <c:auto val="1"/>
        <c:lblAlgn val="ctr"/>
        <c:lblOffset val="100"/>
        <c:noMultiLvlLbl val="0"/>
      </c:catAx>
      <c:valAx>
        <c:axId val="1672335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2341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C4B67-B8B4-4B00-A2BA-5D9C374D2F1C}" type="doc">
      <dgm:prSet loTypeId="urn:microsoft.com/office/officeart/2005/8/layout/hProcess6" loCatId="process" qsTypeId="urn:microsoft.com/office/officeart/2005/8/quickstyle/simple1" qsCatId="simple" csTypeId="urn:microsoft.com/office/officeart/2005/8/colors/colorful5" csCatId="colorful" phldr="1"/>
      <dgm:spPr/>
      <dgm:t>
        <a:bodyPr/>
        <a:lstStyle/>
        <a:p>
          <a:endParaRPr lang="en-NZ"/>
        </a:p>
      </dgm:t>
    </dgm:pt>
    <dgm:pt modelId="{D3A9E875-69AD-4582-AC8B-F1227C2D60BA}">
      <dgm:prSet phldrT="[Text]" custT="1"/>
      <dgm:spPr/>
      <dgm:t>
        <a:bodyPr/>
        <a:lstStyle/>
        <a:p>
          <a:r>
            <a:rPr lang="en-NZ" sz="1050" b="1" dirty="0"/>
            <a:t>Programmes</a:t>
          </a:r>
          <a:endParaRPr lang="en-NZ" sz="1000" b="1" dirty="0"/>
        </a:p>
      </dgm:t>
    </dgm:pt>
    <dgm:pt modelId="{2CBE14A7-7047-4DE9-A2F8-7C17B0247084}" type="parTrans" cxnId="{5C410A69-D2E1-46F8-A185-DEF54F7F5DB7}">
      <dgm:prSet/>
      <dgm:spPr/>
      <dgm:t>
        <a:bodyPr/>
        <a:lstStyle/>
        <a:p>
          <a:endParaRPr lang="en-NZ"/>
        </a:p>
      </dgm:t>
    </dgm:pt>
    <dgm:pt modelId="{00B8A7B0-84F0-44BB-AE38-D1E206CB1AF3}" type="sibTrans" cxnId="{5C410A69-D2E1-46F8-A185-DEF54F7F5DB7}">
      <dgm:prSet/>
      <dgm:spPr/>
      <dgm:t>
        <a:bodyPr/>
        <a:lstStyle/>
        <a:p>
          <a:endParaRPr lang="en-NZ"/>
        </a:p>
      </dgm:t>
    </dgm:pt>
    <dgm:pt modelId="{DD2225E7-4A6A-4908-B66A-B8A3D81BDC44}">
      <dgm:prSet phldrT="[Text]"/>
      <dgm:spPr/>
      <dgm:t>
        <a:bodyPr/>
        <a:lstStyle/>
        <a:p>
          <a:r>
            <a:rPr lang="en-NZ" b="1" dirty="0"/>
            <a:t>Less Programmes </a:t>
          </a:r>
        </a:p>
      </dgm:t>
    </dgm:pt>
    <dgm:pt modelId="{0C9D2A93-AFDA-4E4D-A66B-8E19924C3784}" type="parTrans" cxnId="{060842D2-822F-4F13-83A8-DBD7D9C19E7F}">
      <dgm:prSet/>
      <dgm:spPr/>
      <dgm:t>
        <a:bodyPr/>
        <a:lstStyle/>
        <a:p>
          <a:endParaRPr lang="en-NZ"/>
        </a:p>
      </dgm:t>
    </dgm:pt>
    <dgm:pt modelId="{BD1FC221-BC51-43DA-833E-C3E8A6D47F90}" type="sibTrans" cxnId="{060842D2-822F-4F13-83A8-DBD7D9C19E7F}">
      <dgm:prSet/>
      <dgm:spPr/>
      <dgm:t>
        <a:bodyPr/>
        <a:lstStyle/>
        <a:p>
          <a:endParaRPr lang="en-NZ"/>
        </a:p>
      </dgm:t>
    </dgm:pt>
    <dgm:pt modelId="{A32D0797-9C85-489D-BB6A-EB3AE32997E7}">
      <dgm:prSet phldrT="[Text]"/>
      <dgm:spPr/>
      <dgm:t>
        <a:bodyPr/>
        <a:lstStyle/>
        <a:p>
          <a:r>
            <a:rPr lang="en-NZ" b="1" dirty="0"/>
            <a:t>Processes</a:t>
          </a:r>
        </a:p>
      </dgm:t>
    </dgm:pt>
    <dgm:pt modelId="{1629568B-6F3C-4E4E-AD46-F8524959C8BC}" type="parTrans" cxnId="{42588B0B-C11E-4B60-8D1F-B76B8483E79B}">
      <dgm:prSet/>
      <dgm:spPr/>
      <dgm:t>
        <a:bodyPr/>
        <a:lstStyle/>
        <a:p>
          <a:endParaRPr lang="en-NZ"/>
        </a:p>
      </dgm:t>
    </dgm:pt>
    <dgm:pt modelId="{A63DED50-5AEF-4CA3-B598-CAA1E77AD29E}" type="sibTrans" cxnId="{42588B0B-C11E-4B60-8D1F-B76B8483E79B}">
      <dgm:prSet/>
      <dgm:spPr/>
      <dgm:t>
        <a:bodyPr/>
        <a:lstStyle/>
        <a:p>
          <a:endParaRPr lang="en-NZ"/>
        </a:p>
      </dgm:t>
    </dgm:pt>
    <dgm:pt modelId="{EA4A672D-E8E9-4F0C-A518-EC2AB9371FA3}">
      <dgm:prSet phldrT="[Text]"/>
      <dgm:spPr/>
      <dgm:t>
        <a:bodyPr/>
        <a:lstStyle/>
        <a:p>
          <a:r>
            <a:rPr lang="en-NZ" b="1" dirty="0"/>
            <a:t>Assist in designing processes</a:t>
          </a:r>
        </a:p>
      </dgm:t>
    </dgm:pt>
    <dgm:pt modelId="{C0DF3190-7F3B-4C61-A78D-8C60E0588233}" type="parTrans" cxnId="{77CFF17A-B295-430A-A432-E6088D875960}">
      <dgm:prSet/>
      <dgm:spPr/>
      <dgm:t>
        <a:bodyPr/>
        <a:lstStyle/>
        <a:p>
          <a:endParaRPr lang="en-NZ"/>
        </a:p>
      </dgm:t>
    </dgm:pt>
    <dgm:pt modelId="{9F4E375C-A29E-4AF2-BE49-53067416DBB5}" type="sibTrans" cxnId="{77CFF17A-B295-430A-A432-E6088D875960}">
      <dgm:prSet/>
      <dgm:spPr/>
      <dgm:t>
        <a:bodyPr/>
        <a:lstStyle/>
        <a:p>
          <a:endParaRPr lang="en-NZ"/>
        </a:p>
      </dgm:t>
    </dgm:pt>
    <dgm:pt modelId="{E5BBDDEB-1004-4D16-BF99-E739A8158A4E}">
      <dgm:prSet phldrT="[Text]"/>
      <dgm:spPr/>
      <dgm:t>
        <a:bodyPr/>
        <a:lstStyle/>
        <a:p>
          <a:r>
            <a:rPr lang="en-NZ" b="1" dirty="0"/>
            <a:t>Pathways</a:t>
          </a:r>
        </a:p>
      </dgm:t>
    </dgm:pt>
    <dgm:pt modelId="{46F5AB0C-393E-4B15-8821-6C864C09E3ED}" type="parTrans" cxnId="{4DE844A2-2CEC-426A-B7D5-9E1589C83280}">
      <dgm:prSet/>
      <dgm:spPr/>
      <dgm:t>
        <a:bodyPr/>
        <a:lstStyle/>
        <a:p>
          <a:endParaRPr lang="en-NZ"/>
        </a:p>
      </dgm:t>
    </dgm:pt>
    <dgm:pt modelId="{B8D8F62F-E09F-48F7-9948-5BA63E7E5552}" type="sibTrans" cxnId="{4DE844A2-2CEC-426A-B7D5-9E1589C83280}">
      <dgm:prSet/>
      <dgm:spPr/>
      <dgm:t>
        <a:bodyPr/>
        <a:lstStyle/>
        <a:p>
          <a:endParaRPr lang="en-NZ"/>
        </a:p>
      </dgm:t>
    </dgm:pt>
    <dgm:pt modelId="{662447C5-E15E-40C5-B528-834535425922}">
      <dgm:prSet phldrT="[Text]"/>
      <dgm:spPr/>
      <dgm:t>
        <a:bodyPr/>
        <a:lstStyle/>
        <a:p>
          <a:r>
            <a:rPr lang="en-NZ" b="1" dirty="0"/>
            <a:t>Walk the path</a:t>
          </a:r>
        </a:p>
      </dgm:t>
    </dgm:pt>
    <dgm:pt modelId="{02ECD4C5-8A38-4C3F-B831-A0C0A7FE6BCB}" type="parTrans" cxnId="{7BA460B4-0912-42D7-BD4E-7A1B0ACA54EE}">
      <dgm:prSet/>
      <dgm:spPr/>
      <dgm:t>
        <a:bodyPr/>
        <a:lstStyle/>
        <a:p>
          <a:endParaRPr lang="en-NZ"/>
        </a:p>
      </dgm:t>
    </dgm:pt>
    <dgm:pt modelId="{3EA9E6D5-34B6-46B3-B38E-96425B5B23B2}" type="sibTrans" cxnId="{7BA460B4-0912-42D7-BD4E-7A1B0ACA54EE}">
      <dgm:prSet/>
      <dgm:spPr/>
      <dgm:t>
        <a:bodyPr/>
        <a:lstStyle/>
        <a:p>
          <a:endParaRPr lang="en-NZ"/>
        </a:p>
      </dgm:t>
    </dgm:pt>
    <dgm:pt modelId="{51ED34FD-5E34-4EB7-A565-ABA12F92B1D8}">
      <dgm:prSet phldrT="[Text]"/>
      <dgm:spPr/>
      <dgm:t>
        <a:bodyPr/>
        <a:lstStyle/>
        <a:p>
          <a:r>
            <a:rPr lang="en-NZ" b="1" dirty="0"/>
            <a:t>People</a:t>
          </a:r>
        </a:p>
      </dgm:t>
    </dgm:pt>
    <dgm:pt modelId="{9B76379F-092E-4A52-AF56-62DD05A09F6D}" type="parTrans" cxnId="{F52D9897-9B06-45A3-A88E-9A80DAEECE5E}">
      <dgm:prSet/>
      <dgm:spPr/>
      <dgm:t>
        <a:bodyPr/>
        <a:lstStyle/>
        <a:p>
          <a:endParaRPr lang="en-NZ"/>
        </a:p>
      </dgm:t>
    </dgm:pt>
    <dgm:pt modelId="{E39AD352-C981-4059-8CEC-E80592272B2E}" type="sibTrans" cxnId="{F52D9897-9B06-45A3-A88E-9A80DAEECE5E}">
      <dgm:prSet/>
      <dgm:spPr/>
      <dgm:t>
        <a:bodyPr/>
        <a:lstStyle/>
        <a:p>
          <a:endParaRPr lang="en-NZ"/>
        </a:p>
      </dgm:t>
    </dgm:pt>
    <dgm:pt modelId="{21E545B1-54B2-476A-AFCD-0F2938E28D97}">
      <dgm:prSet/>
      <dgm:spPr/>
      <dgm:t>
        <a:bodyPr/>
        <a:lstStyle/>
        <a:p>
          <a:r>
            <a:rPr lang="en-NZ" b="1" dirty="0"/>
            <a:t>Develop people</a:t>
          </a:r>
        </a:p>
      </dgm:t>
    </dgm:pt>
    <dgm:pt modelId="{28432196-44F6-486D-9DC4-29621D9BF04D}" type="parTrans" cxnId="{9E91B350-6326-4B4C-AB4D-894544A7D0E4}">
      <dgm:prSet/>
      <dgm:spPr/>
      <dgm:t>
        <a:bodyPr/>
        <a:lstStyle/>
        <a:p>
          <a:endParaRPr lang="en-NZ"/>
        </a:p>
      </dgm:t>
    </dgm:pt>
    <dgm:pt modelId="{DA0C75F0-227A-426C-9383-DD40DF7EDA60}" type="sibTrans" cxnId="{9E91B350-6326-4B4C-AB4D-894544A7D0E4}">
      <dgm:prSet/>
      <dgm:spPr/>
      <dgm:t>
        <a:bodyPr/>
        <a:lstStyle/>
        <a:p>
          <a:endParaRPr lang="en-NZ"/>
        </a:p>
      </dgm:t>
    </dgm:pt>
    <dgm:pt modelId="{ED627C4A-4ADC-42BB-8DE5-F5075D1ACD1E}" type="pres">
      <dgm:prSet presAssocID="{671C4B67-B8B4-4B00-A2BA-5D9C374D2F1C}" presName="theList" presStyleCnt="0">
        <dgm:presLayoutVars>
          <dgm:dir/>
          <dgm:animLvl val="lvl"/>
          <dgm:resizeHandles val="exact"/>
        </dgm:presLayoutVars>
      </dgm:prSet>
      <dgm:spPr/>
    </dgm:pt>
    <dgm:pt modelId="{F53A7510-5C13-4364-AF2D-A13EDF555EEB}" type="pres">
      <dgm:prSet presAssocID="{D3A9E875-69AD-4582-AC8B-F1227C2D60BA}" presName="compNode" presStyleCnt="0"/>
      <dgm:spPr/>
    </dgm:pt>
    <dgm:pt modelId="{D588D978-08C4-4F6E-910D-8385C044B01C}" type="pres">
      <dgm:prSet presAssocID="{D3A9E875-69AD-4582-AC8B-F1227C2D60BA}" presName="noGeometry" presStyleCnt="0"/>
      <dgm:spPr/>
    </dgm:pt>
    <dgm:pt modelId="{325F7618-1285-4981-BF66-5E214E223E55}" type="pres">
      <dgm:prSet presAssocID="{D3A9E875-69AD-4582-AC8B-F1227C2D60BA}" presName="childTextVisible" presStyleLbl="bgAccFollowNode1" presStyleIdx="0" presStyleCnt="4">
        <dgm:presLayoutVars>
          <dgm:bulletEnabled val="1"/>
        </dgm:presLayoutVars>
      </dgm:prSet>
      <dgm:spPr/>
    </dgm:pt>
    <dgm:pt modelId="{91E722C8-0760-4B3A-A273-3B96AE9B251E}" type="pres">
      <dgm:prSet presAssocID="{D3A9E875-69AD-4582-AC8B-F1227C2D60BA}" presName="childTextHidden" presStyleLbl="bgAccFollowNode1" presStyleIdx="0" presStyleCnt="4"/>
      <dgm:spPr/>
    </dgm:pt>
    <dgm:pt modelId="{A38138A1-2E4C-45FE-A951-54DC0DE33C26}" type="pres">
      <dgm:prSet presAssocID="{D3A9E875-69AD-4582-AC8B-F1227C2D60BA}" presName="parentText" presStyleLbl="node1" presStyleIdx="0" presStyleCnt="4">
        <dgm:presLayoutVars>
          <dgm:chMax val="1"/>
          <dgm:bulletEnabled val="1"/>
        </dgm:presLayoutVars>
      </dgm:prSet>
      <dgm:spPr/>
    </dgm:pt>
    <dgm:pt modelId="{051B4DDE-ABA3-440F-97D8-3E677ADE40C1}" type="pres">
      <dgm:prSet presAssocID="{D3A9E875-69AD-4582-AC8B-F1227C2D60BA}" presName="aSpace" presStyleCnt="0"/>
      <dgm:spPr/>
    </dgm:pt>
    <dgm:pt modelId="{BA599678-139E-44D4-B8F6-BD3963799530}" type="pres">
      <dgm:prSet presAssocID="{51ED34FD-5E34-4EB7-A565-ABA12F92B1D8}" presName="compNode" presStyleCnt="0"/>
      <dgm:spPr/>
    </dgm:pt>
    <dgm:pt modelId="{C1E58BE3-12E0-41D5-8A27-1A3D42946914}" type="pres">
      <dgm:prSet presAssocID="{51ED34FD-5E34-4EB7-A565-ABA12F92B1D8}" presName="noGeometry" presStyleCnt="0"/>
      <dgm:spPr/>
    </dgm:pt>
    <dgm:pt modelId="{92847542-9831-4FA4-BC1D-AA91934E5338}" type="pres">
      <dgm:prSet presAssocID="{51ED34FD-5E34-4EB7-A565-ABA12F92B1D8}" presName="childTextVisible" presStyleLbl="bgAccFollowNode1" presStyleIdx="1" presStyleCnt="4">
        <dgm:presLayoutVars>
          <dgm:bulletEnabled val="1"/>
        </dgm:presLayoutVars>
      </dgm:prSet>
      <dgm:spPr/>
    </dgm:pt>
    <dgm:pt modelId="{4A254C8F-2448-4E4A-8324-B937B27EF796}" type="pres">
      <dgm:prSet presAssocID="{51ED34FD-5E34-4EB7-A565-ABA12F92B1D8}" presName="childTextHidden" presStyleLbl="bgAccFollowNode1" presStyleIdx="1" presStyleCnt="4"/>
      <dgm:spPr/>
    </dgm:pt>
    <dgm:pt modelId="{11075B24-9BED-4813-BCBF-3EB47BDC38CA}" type="pres">
      <dgm:prSet presAssocID="{51ED34FD-5E34-4EB7-A565-ABA12F92B1D8}" presName="parentText" presStyleLbl="node1" presStyleIdx="1" presStyleCnt="4">
        <dgm:presLayoutVars>
          <dgm:chMax val="1"/>
          <dgm:bulletEnabled val="1"/>
        </dgm:presLayoutVars>
      </dgm:prSet>
      <dgm:spPr/>
    </dgm:pt>
    <dgm:pt modelId="{BD6ADA60-B53A-4106-A044-3B1C3D3C8FAE}" type="pres">
      <dgm:prSet presAssocID="{51ED34FD-5E34-4EB7-A565-ABA12F92B1D8}" presName="aSpace" presStyleCnt="0"/>
      <dgm:spPr/>
    </dgm:pt>
    <dgm:pt modelId="{DABACF0B-7BBE-43D1-93CE-C18A0B014080}" type="pres">
      <dgm:prSet presAssocID="{A32D0797-9C85-489D-BB6A-EB3AE32997E7}" presName="compNode" presStyleCnt="0"/>
      <dgm:spPr/>
    </dgm:pt>
    <dgm:pt modelId="{990F689A-44BB-45A7-B85A-43969808E776}" type="pres">
      <dgm:prSet presAssocID="{A32D0797-9C85-489D-BB6A-EB3AE32997E7}" presName="noGeometry" presStyleCnt="0"/>
      <dgm:spPr/>
    </dgm:pt>
    <dgm:pt modelId="{79A44FEF-10AD-4D6E-8EE6-1ECAE0FDC331}" type="pres">
      <dgm:prSet presAssocID="{A32D0797-9C85-489D-BB6A-EB3AE32997E7}" presName="childTextVisible" presStyleLbl="bgAccFollowNode1" presStyleIdx="2" presStyleCnt="4">
        <dgm:presLayoutVars>
          <dgm:bulletEnabled val="1"/>
        </dgm:presLayoutVars>
      </dgm:prSet>
      <dgm:spPr/>
    </dgm:pt>
    <dgm:pt modelId="{33D767AC-679B-4C6D-9938-36F8865DADA1}" type="pres">
      <dgm:prSet presAssocID="{A32D0797-9C85-489D-BB6A-EB3AE32997E7}" presName="childTextHidden" presStyleLbl="bgAccFollowNode1" presStyleIdx="2" presStyleCnt="4"/>
      <dgm:spPr/>
    </dgm:pt>
    <dgm:pt modelId="{E5EB52B9-7468-47DB-969E-F5DFA2C5FFAF}" type="pres">
      <dgm:prSet presAssocID="{A32D0797-9C85-489D-BB6A-EB3AE32997E7}" presName="parentText" presStyleLbl="node1" presStyleIdx="2" presStyleCnt="4">
        <dgm:presLayoutVars>
          <dgm:chMax val="1"/>
          <dgm:bulletEnabled val="1"/>
        </dgm:presLayoutVars>
      </dgm:prSet>
      <dgm:spPr/>
    </dgm:pt>
    <dgm:pt modelId="{F1D22E1F-BB10-4975-A67F-AFEA0B15A80B}" type="pres">
      <dgm:prSet presAssocID="{A32D0797-9C85-489D-BB6A-EB3AE32997E7}" presName="aSpace" presStyleCnt="0"/>
      <dgm:spPr/>
    </dgm:pt>
    <dgm:pt modelId="{FFFAE8EE-E348-46F0-A01C-A1D701E583F0}" type="pres">
      <dgm:prSet presAssocID="{E5BBDDEB-1004-4D16-BF99-E739A8158A4E}" presName="compNode" presStyleCnt="0"/>
      <dgm:spPr/>
    </dgm:pt>
    <dgm:pt modelId="{6E483798-246F-4B6B-A933-641164CF0B7D}" type="pres">
      <dgm:prSet presAssocID="{E5BBDDEB-1004-4D16-BF99-E739A8158A4E}" presName="noGeometry" presStyleCnt="0"/>
      <dgm:spPr/>
    </dgm:pt>
    <dgm:pt modelId="{528628E2-F0CD-44B0-A07C-E52471536928}" type="pres">
      <dgm:prSet presAssocID="{E5BBDDEB-1004-4D16-BF99-E739A8158A4E}" presName="childTextVisible" presStyleLbl="bgAccFollowNode1" presStyleIdx="3" presStyleCnt="4">
        <dgm:presLayoutVars>
          <dgm:bulletEnabled val="1"/>
        </dgm:presLayoutVars>
      </dgm:prSet>
      <dgm:spPr/>
    </dgm:pt>
    <dgm:pt modelId="{C5FE57F5-6257-4885-AB3A-765F2E1976DC}" type="pres">
      <dgm:prSet presAssocID="{E5BBDDEB-1004-4D16-BF99-E739A8158A4E}" presName="childTextHidden" presStyleLbl="bgAccFollowNode1" presStyleIdx="3" presStyleCnt="4"/>
      <dgm:spPr/>
    </dgm:pt>
    <dgm:pt modelId="{D160D1CF-604E-4C86-AA63-71F0B0A5D426}" type="pres">
      <dgm:prSet presAssocID="{E5BBDDEB-1004-4D16-BF99-E739A8158A4E}" presName="parentText" presStyleLbl="node1" presStyleIdx="3" presStyleCnt="4">
        <dgm:presLayoutVars>
          <dgm:chMax val="1"/>
          <dgm:bulletEnabled val="1"/>
        </dgm:presLayoutVars>
      </dgm:prSet>
      <dgm:spPr/>
    </dgm:pt>
  </dgm:ptLst>
  <dgm:cxnLst>
    <dgm:cxn modelId="{1F06AA01-20B9-494C-89D0-5E8F081A34F9}" type="presOf" srcId="{A32D0797-9C85-489D-BB6A-EB3AE32997E7}" destId="{E5EB52B9-7468-47DB-969E-F5DFA2C5FFAF}" srcOrd="0" destOrd="0" presId="urn:microsoft.com/office/officeart/2005/8/layout/hProcess6"/>
    <dgm:cxn modelId="{42588B0B-C11E-4B60-8D1F-B76B8483E79B}" srcId="{671C4B67-B8B4-4B00-A2BA-5D9C374D2F1C}" destId="{A32D0797-9C85-489D-BB6A-EB3AE32997E7}" srcOrd="2" destOrd="0" parTransId="{1629568B-6F3C-4E4E-AD46-F8524959C8BC}" sibTransId="{A63DED50-5AEF-4CA3-B598-CAA1E77AD29E}"/>
    <dgm:cxn modelId="{33D3BA1F-E7AF-4B03-A667-5522A3DD68E1}" type="presOf" srcId="{EA4A672D-E8E9-4F0C-A518-EC2AB9371FA3}" destId="{33D767AC-679B-4C6D-9938-36F8865DADA1}" srcOrd="1" destOrd="0" presId="urn:microsoft.com/office/officeart/2005/8/layout/hProcess6"/>
    <dgm:cxn modelId="{276BDA5C-DFDA-48A9-9FFF-7D21506F2FB6}" type="presOf" srcId="{DD2225E7-4A6A-4908-B66A-B8A3D81BDC44}" destId="{91E722C8-0760-4B3A-A273-3B96AE9B251E}" srcOrd="1" destOrd="0" presId="urn:microsoft.com/office/officeart/2005/8/layout/hProcess6"/>
    <dgm:cxn modelId="{17904A61-CB89-4CFE-965C-45C6371F2BAE}" type="presOf" srcId="{21E545B1-54B2-476A-AFCD-0F2938E28D97}" destId="{92847542-9831-4FA4-BC1D-AA91934E5338}" srcOrd="0" destOrd="0" presId="urn:microsoft.com/office/officeart/2005/8/layout/hProcess6"/>
    <dgm:cxn modelId="{58E79C62-E4A4-4591-8D1B-C0E6A18F7908}" type="presOf" srcId="{D3A9E875-69AD-4582-AC8B-F1227C2D60BA}" destId="{A38138A1-2E4C-45FE-A951-54DC0DE33C26}" srcOrd="0" destOrd="0" presId="urn:microsoft.com/office/officeart/2005/8/layout/hProcess6"/>
    <dgm:cxn modelId="{5C410A69-D2E1-46F8-A185-DEF54F7F5DB7}" srcId="{671C4B67-B8B4-4B00-A2BA-5D9C374D2F1C}" destId="{D3A9E875-69AD-4582-AC8B-F1227C2D60BA}" srcOrd="0" destOrd="0" parTransId="{2CBE14A7-7047-4DE9-A2F8-7C17B0247084}" sibTransId="{00B8A7B0-84F0-44BB-AE38-D1E206CB1AF3}"/>
    <dgm:cxn modelId="{283AC66A-A8F6-4C6F-904E-46257ECD6A46}" type="presOf" srcId="{E5BBDDEB-1004-4D16-BF99-E739A8158A4E}" destId="{D160D1CF-604E-4C86-AA63-71F0B0A5D426}" srcOrd="0" destOrd="0" presId="urn:microsoft.com/office/officeart/2005/8/layout/hProcess6"/>
    <dgm:cxn modelId="{9E91B350-6326-4B4C-AB4D-894544A7D0E4}" srcId="{51ED34FD-5E34-4EB7-A565-ABA12F92B1D8}" destId="{21E545B1-54B2-476A-AFCD-0F2938E28D97}" srcOrd="0" destOrd="0" parTransId="{28432196-44F6-486D-9DC4-29621D9BF04D}" sibTransId="{DA0C75F0-227A-426C-9383-DD40DF7EDA60}"/>
    <dgm:cxn modelId="{0D7B0752-8ABB-4722-A1AB-50A3BACD454E}" type="presOf" srcId="{21E545B1-54B2-476A-AFCD-0F2938E28D97}" destId="{4A254C8F-2448-4E4A-8324-B937B27EF796}" srcOrd="1" destOrd="0" presId="urn:microsoft.com/office/officeart/2005/8/layout/hProcess6"/>
    <dgm:cxn modelId="{75090153-497D-4A12-B168-7234660D97DA}" type="presOf" srcId="{662447C5-E15E-40C5-B528-834535425922}" destId="{C5FE57F5-6257-4885-AB3A-765F2E1976DC}" srcOrd="1" destOrd="0" presId="urn:microsoft.com/office/officeart/2005/8/layout/hProcess6"/>
    <dgm:cxn modelId="{48ED3D54-53ED-40B5-8E0C-C462984D25CA}" type="presOf" srcId="{662447C5-E15E-40C5-B528-834535425922}" destId="{528628E2-F0CD-44B0-A07C-E52471536928}" srcOrd="0" destOrd="0" presId="urn:microsoft.com/office/officeart/2005/8/layout/hProcess6"/>
    <dgm:cxn modelId="{77CFF17A-B295-430A-A432-E6088D875960}" srcId="{A32D0797-9C85-489D-BB6A-EB3AE32997E7}" destId="{EA4A672D-E8E9-4F0C-A518-EC2AB9371FA3}" srcOrd="0" destOrd="0" parTransId="{C0DF3190-7F3B-4C61-A78D-8C60E0588233}" sibTransId="{9F4E375C-A29E-4AF2-BE49-53067416DBB5}"/>
    <dgm:cxn modelId="{23728687-10E0-4EB8-A1FC-5E287A3F828A}" type="presOf" srcId="{DD2225E7-4A6A-4908-B66A-B8A3D81BDC44}" destId="{325F7618-1285-4981-BF66-5E214E223E55}" srcOrd="0" destOrd="0" presId="urn:microsoft.com/office/officeart/2005/8/layout/hProcess6"/>
    <dgm:cxn modelId="{EB675992-45B9-411D-AD77-B05F2EC4923E}" type="presOf" srcId="{671C4B67-B8B4-4B00-A2BA-5D9C374D2F1C}" destId="{ED627C4A-4ADC-42BB-8DE5-F5075D1ACD1E}" srcOrd="0" destOrd="0" presId="urn:microsoft.com/office/officeart/2005/8/layout/hProcess6"/>
    <dgm:cxn modelId="{F52D9897-9B06-45A3-A88E-9A80DAEECE5E}" srcId="{671C4B67-B8B4-4B00-A2BA-5D9C374D2F1C}" destId="{51ED34FD-5E34-4EB7-A565-ABA12F92B1D8}" srcOrd="1" destOrd="0" parTransId="{9B76379F-092E-4A52-AF56-62DD05A09F6D}" sibTransId="{E39AD352-C981-4059-8CEC-E80592272B2E}"/>
    <dgm:cxn modelId="{4DE844A2-2CEC-426A-B7D5-9E1589C83280}" srcId="{671C4B67-B8B4-4B00-A2BA-5D9C374D2F1C}" destId="{E5BBDDEB-1004-4D16-BF99-E739A8158A4E}" srcOrd="3" destOrd="0" parTransId="{46F5AB0C-393E-4B15-8821-6C864C09E3ED}" sibTransId="{B8D8F62F-E09F-48F7-9948-5BA63E7E5552}"/>
    <dgm:cxn modelId="{7BA460B4-0912-42D7-BD4E-7A1B0ACA54EE}" srcId="{E5BBDDEB-1004-4D16-BF99-E739A8158A4E}" destId="{662447C5-E15E-40C5-B528-834535425922}" srcOrd="0" destOrd="0" parTransId="{02ECD4C5-8A38-4C3F-B831-A0C0A7FE6BCB}" sibTransId="{3EA9E6D5-34B6-46B3-B38E-96425B5B23B2}"/>
    <dgm:cxn modelId="{060842D2-822F-4F13-83A8-DBD7D9C19E7F}" srcId="{D3A9E875-69AD-4582-AC8B-F1227C2D60BA}" destId="{DD2225E7-4A6A-4908-B66A-B8A3D81BDC44}" srcOrd="0" destOrd="0" parTransId="{0C9D2A93-AFDA-4E4D-A66B-8E19924C3784}" sibTransId="{BD1FC221-BC51-43DA-833E-C3E8A6D47F90}"/>
    <dgm:cxn modelId="{7DEA63E3-462F-4950-996F-2B8F4C61BD70}" type="presOf" srcId="{51ED34FD-5E34-4EB7-A565-ABA12F92B1D8}" destId="{11075B24-9BED-4813-BCBF-3EB47BDC38CA}" srcOrd="0" destOrd="0" presId="urn:microsoft.com/office/officeart/2005/8/layout/hProcess6"/>
    <dgm:cxn modelId="{6AA85BE9-E8CD-4789-95E2-885868A5E10D}" type="presOf" srcId="{EA4A672D-E8E9-4F0C-A518-EC2AB9371FA3}" destId="{79A44FEF-10AD-4D6E-8EE6-1ECAE0FDC331}" srcOrd="0" destOrd="0" presId="urn:microsoft.com/office/officeart/2005/8/layout/hProcess6"/>
    <dgm:cxn modelId="{A2691F70-8116-4D50-91C8-35279D6ED431}" type="presParOf" srcId="{ED627C4A-4ADC-42BB-8DE5-F5075D1ACD1E}" destId="{F53A7510-5C13-4364-AF2D-A13EDF555EEB}" srcOrd="0" destOrd="0" presId="urn:microsoft.com/office/officeart/2005/8/layout/hProcess6"/>
    <dgm:cxn modelId="{7BA457F4-9EA4-4D13-A226-C0EB6DA36917}" type="presParOf" srcId="{F53A7510-5C13-4364-AF2D-A13EDF555EEB}" destId="{D588D978-08C4-4F6E-910D-8385C044B01C}" srcOrd="0" destOrd="0" presId="urn:microsoft.com/office/officeart/2005/8/layout/hProcess6"/>
    <dgm:cxn modelId="{EF3F4BB3-365D-4229-8FBE-61B21E4086C7}" type="presParOf" srcId="{F53A7510-5C13-4364-AF2D-A13EDF555EEB}" destId="{325F7618-1285-4981-BF66-5E214E223E55}" srcOrd="1" destOrd="0" presId="urn:microsoft.com/office/officeart/2005/8/layout/hProcess6"/>
    <dgm:cxn modelId="{36F54F0D-9E1F-43AD-8AB0-7969D4476F9C}" type="presParOf" srcId="{F53A7510-5C13-4364-AF2D-A13EDF555EEB}" destId="{91E722C8-0760-4B3A-A273-3B96AE9B251E}" srcOrd="2" destOrd="0" presId="urn:microsoft.com/office/officeart/2005/8/layout/hProcess6"/>
    <dgm:cxn modelId="{CADD3E58-6ADC-449D-BA7D-81684AA6378A}" type="presParOf" srcId="{F53A7510-5C13-4364-AF2D-A13EDF555EEB}" destId="{A38138A1-2E4C-45FE-A951-54DC0DE33C26}" srcOrd="3" destOrd="0" presId="urn:microsoft.com/office/officeart/2005/8/layout/hProcess6"/>
    <dgm:cxn modelId="{A7D48D30-715D-493F-8435-84B1473E63A1}" type="presParOf" srcId="{ED627C4A-4ADC-42BB-8DE5-F5075D1ACD1E}" destId="{051B4DDE-ABA3-440F-97D8-3E677ADE40C1}" srcOrd="1" destOrd="0" presId="urn:microsoft.com/office/officeart/2005/8/layout/hProcess6"/>
    <dgm:cxn modelId="{37E0004B-4400-48C0-AEF0-A4D459F12F78}" type="presParOf" srcId="{ED627C4A-4ADC-42BB-8DE5-F5075D1ACD1E}" destId="{BA599678-139E-44D4-B8F6-BD3963799530}" srcOrd="2" destOrd="0" presId="urn:microsoft.com/office/officeart/2005/8/layout/hProcess6"/>
    <dgm:cxn modelId="{DB459E82-57FB-4FE6-B02E-C3DA1AF11553}" type="presParOf" srcId="{BA599678-139E-44D4-B8F6-BD3963799530}" destId="{C1E58BE3-12E0-41D5-8A27-1A3D42946914}" srcOrd="0" destOrd="0" presId="urn:microsoft.com/office/officeart/2005/8/layout/hProcess6"/>
    <dgm:cxn modelId="{301DA318-0BFD-4AF0-A89A-81D080F1D40F}" type="presParOf" srcId="{BA599678-139E-44D4-B8F6-BD3963799530}" destId="{92847542-9831-4FA4-BC1D-AA91934E5338}" srcOrd="1" destOrd="0" presId="urn:microsoft.com/office/officeart/2005/8/layout/hProcess6"/>
    <dgm:cxn modelId="{E62338F4-906C-4776-865B-67FAD383AEB1}" type="presParOf" srcId="{BA599678-139E-44D4-B8F6-BD3963799530}" destId="{4A254C8F-2448-4E4A-8324-B937B27EF796}" srcOrd="2" destOrd="0" presId="urn:microsoft.com/office/officeart/2005/8/layout/hProcess6"/>
    <dgm:cxn modelId="{212D35B8-8059-488A-84FB-C18050222E6B}" type="presParOf" srcId="{BA599678-139E-44D4-B8F6-BD3963799530}" destId="{11075B24-9BED-4813-BCBF-3EB47BDC38CA}" srcOrd="3" destOrd="0" presId="urn:microsoft.com/office/officeart/2005/8/layout/hProcess6"/>
    <dgm:cxn modelId="{5418C812-C376-4036-805E-597D082386B1}" type="presParOf" srcId="{ED627C4A-4ADC-42BB-8DE5-F5075D1ACD1E}" destId="{BD6ADA60-B53A-4106-A044-3B1C3D3C8FAE}" srcOrd="3" destOrd="0" presId="urn:microsoft.com/office/officeart/2005/8/layout/hProcess6"/>
    <dgm:cxn modelId="{F9B527D6-96F6-42B6-B66E-DB390B8F7EB3}" type="presParOf" srcId="{ED627C4A-4ADC-42BB-8DE5-F5075D1ACD1E}" destId="{DABACF0B-7BBE-43D1-93CE-C18A0B014080}" srcOrd="4" destOrd="0" presId="urn:microsoft.com/office/officeart/2005/8/layout/hProcess6"/>
    <dgm:cxn modelId="{2CF9F2EB-D4CE-4F63-AD2E-24FBC7AF5EBD}" type="presParOf" srcId="{DABACF0B-7BBE-43D1-93CE-C18A0B014080}" destId="{990F689A-44BB-45A7-B85A-43969808E776}" srcOrd="0" destOrd="0" presId="urn:microsoft.com/office/officeart/2005/8/layout/hProcess6"/>
    <dgm:cxn modelId="{4F6F12CC-583A-4867-B4DC-AC7CD63889CC}" type="presParOf" srcId="{DABACF0B-7BBE-43D1-93CE-C18A0B014080}" destId="{79A44FEF-10AD-4D6E-8EE6-1ECAE0FDC331}" srcOrd="1" destOrd="0" presId="urn:microsoft.com/office/officeart/2005/8/layout/hProcess6"/>
    <dgm:cxn modelId="{C225B85C-C12A-4208-BF78-DBE029F1664C}" type="presParOf" srcId="{DABACF0B-7BBE-43D1-93CE-C18A0B014080}" destId="{33D767AC-679B-4C6D-9938-36F8865DADA1}" srcOrd="2" destOrd="0" presId="urn:microsoft.com/office/officeart/2005/8/layout/hProcess6"/>
    <dgm:cxn modelId="{D4960C80-FF72-4FA8-A3E0-21369E9007D9}" type="presParOf" srcId="{DABACF0B-7BBE-43D1-93CE-C18A0B014080}" destId="{E5EB52B9-7468-47DB-969E-F5DFA2C5FFAF}" srcOrd="3" destOrd="0" presId="urn:microsoft.com/office/officeart/2005/8/layout/hProcess6"/>
    <dgm:cxn modelId="{A431B483-63CC-45D3-9E65-A294478BAEBF}" type="presParOf" srcId="{ED627C4A-4ADC-42BB-8DE5-F5075D1ACD1E}" destId="{F1D22E1F-BB10-4975-A67F-AFEA0B15A80B}" srcOrd="5" destOrd="0" presId="urn:microsoft.com/office/officeart/2005/8/layout/hProcess6"/>
    <dgm:cxn modelId="{1915AAB4-C0D8-4E5D-A616-26ED1C0E5D92}" type="presParOf" srcId="{ED627C4A-4ADC-42BB-8DE5-F5075D1ACD1E}" destId="{FFFAE8EE-E348-46F0-A01C-A1D701E583F0}" srcOrd="6" destOrd="0" presId="urn:microsoft.com/office/officeart/2005/8/layout/hProcess6"/>
    <dgm:cxn modelId="{95F8DFCB-C97B-44CC-9670-3C377A1BF24A}" type="presParOf" srcId="{FFFAE8EE-E348-46F0-A01C-A1D701E583F0}" destId="{6E483798-246F-4B6B-A933-641164CF0B7D}" srcOrd="0" destOrd="0" presId="urn:microsoft.com/office/officeart/2005/8/layout/hProcess6"/>
    <dgm:cxn modelId="{A9AAF9D8-5F72-4510-9F14-75FE480A6592}" type="presParOf" srcId="{FFFAE8EE-E348-46F0-A01C-A1D701E583F0}" destId="{528628E2-F0CD-44B0-A07C-E52471536928}" srcOrd="1" destOrd="0" presId="urn:microsoft.com/office/officeart/2005/8/layout/hProcess6"/>
    <dgm:cxn modelId="{1584229F-D830-49BE-9A0B-8F737A449624}" type="presParOf" srcId="{FFFAE8EE-E348-46F0-A01C-A1D701E583F0}" destId="{C5FE57F5-6257-4885-AB3A-765F2E1976DC}" srcOrd="2" destOrd="0" presId="urn:microsoft.com/office/officeart/2005/8/layout/hProcess6"/>
    <dgm:cxn modelId="{44C2213D-CB3A-4C85-8DB4-4FEFBBF3CD57}" type="presParOf" srcId="{FFFAE8EE-E348-46F0-A01C-A1D701E583F0}" destId="{D160D1CF-604E-4C86-AA63-71F0B0A5D426}"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F7618-1285-4981-BF66-5E214E223E55}">
      <dsp:nvSpPr>
        <dsp:cNvPr id="0" name=""/>
        <dsp:cNvSpPr/>
      </dsp:nvSpPr>
      <dsp:spPr>
        <a:xfrm>
          <a:off x="597992" y="2095592"/>
          <a:ext cx="2367358" cy="2069369"/>
        </a:xfrm>
        <a:prstGeom prst="rightArrow">
          <a:avLst>
            <a:gd name="adj1" fmla="val 70000"/>
            <a:gd name="adj2" fmla="val 50000"/>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NZ" sz="1400" b="1" kern="1200" dirty="0"/>
            <a:t>Less Programmes </a:t>
          </a:r>
        </a:p>
      </dsp:txBody>
      <dsp:txXfrm>
        <a:off x="1189831" y="2405997"/>
        <a:ext cx="1154087" cy="1448559"/>
      </dsp:txXfrm>
    </dsp:sp>
    <dsp:sp modelId="{A38138A1-2E4C-45FE-A951-54DC0DE33C26}">
      <dsp:nvSpPr>
        <dsp:cNvPr id="0" name=""/>
        <dsp:cNvSpPr/>
      </dsp:nvSpPr>
      <dsp:spPr>
        <a:xfrm>
          <a:off x="6152" y="2538437"/>
          <a:ext cx="1183679" cy="1183679"/>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NZ" sz="1050" b="1" kern="1200" dirty="0"/>
            <a:t>Programmes</a:t>
          </a:r>
          <a:endParaRPr lang="en-NZ" sz="1000" b="1" kern="1200" dirty="0"/>
        </a:p>
      </dsp:txBody>
      <dsp:txXfrm>
        <a:off x="179498" y="2711783"/>
        <a:ext cx="836987" cy="836987"/>
      </dsp:txXfrm>
    </dsp:sp>
    <dsp:sp modelId="{92847542-9831-4FA4-BC1D-AA91934E5338}">
      <dsp:nvSpPr>
        <dsp:cNvPr id="0" name=""/>
        <dsp:cNvSpPr/>
      </dsp:nvSpPr>
      <dsp:spPr>
        <a:xfrm>
          <a:off x="3705150" y="2095592"/>
          <a:ext cx="2367358" cy="2069369"/>
        </a:xfrm>
        <a:prstGeom prst="rightArrow">
          <a:avLst>
            <a:gd name="adj1" fmla="val 70000"/>
            <a:gd name="adj2" fmla="val 50000"/>
          </a:avLst>
        </a:prstGeom>
        <a:solidFill>
          <a:schemeClr val="accent5">
            <a:tint val="40000"/>
            <a:alpha val="90000"/>
            <a:hueOff val="0"/>
            <a:satOff val="0"/>
            <a:lumOff val="-307"/>
            <a:alphaOff val="0"/>
          </a:schemeClr>
        </a:solidFill>
        <a:ln w="19050" cap="rnd" cmpd="sng" algn="ctr">
          <a:solidFill>
            <a:schemeClr val="accent5">
              <a:tint val="40000"/>
              <a:alpha val="90000"/>
              <a:hueOff val="0"/>
              <a:satOff val="0"/>
              <a:lumOff val="-3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NZ" sz="1400" b="1" kern="1200" dirty="0"/>
            <a:t>Develop people</a:t>
          </a:r>
        </a:p>
      </dsp:txBody>
      <dsp:txXfrm>
        <a:off x="4296989" y="2405997"/>
        <a:ext cx="1154087" cy="1448559"/>
      </dsp:txXfrm>
    </dsp:sp>
    <dsp:sp modelId="{11075B24-9BED-4813-BCBF-3EB47BDC38CA}">
      <dsp:nvSpPr>
        <dsp:cNvPr id="0" name=""/>
        <dsp:cNvSpPr/>
      </dsp:nvSpPr>
      <dsp:spPr>
        <a:xfrm>
          <a:off x="3113310" y="2538437"/>
          <a:ext cx="1183679" cy="1183679"/>
        </a:xfrm>
        <a:prstGeom prst="ellipse">
          <a:avLst/>
        </a:prstGeom>
        <a:solidFill>
          <a:schemeClr val="accent5">
            <a:hueOff val="0"/>
            <a:satOff val="0"/>
            <a:lumOff val="-235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NZ" sz="1300" b="1" kern="1200" dirty="0"/>
            <a:t>People</a:t>
          </a:r>
        </a:p>
      </dsp:txBody>
      <dsp:txXfrm>
        <a:off x="3286656" y="2711783"/>
        <a:ext cx="836987" cy="836987"/>
      </dsp:txXfrm>
    </dsp:sp>
    <dsp:sp modelId="{79A44FEF-10AD-4D6E-8EE6-1ECAE0FDC331}">
      <dsp:nvSpPr>
        <dsp:cNvPr id="0" name=""/>
        <dsp:cNvSpPr/>
      </dsp:nvSpPr>
      <dsp:spPr>
        <a:xfrm>
          <a:off x="6812308" y="2095592"/>
          <a:ext cx="2367358" cy="2069369"/>
        </a:xfrm>
        <a:prstGeom prst="rightArrow">
          <a:avLst>
            <a:gd name="adj1" fmla="val 70000"/>
            <a:gd name="adj2" fmla="val 50000"/>
          </a:avLst>
        </a:prstGeom>
        <a:solidFill>
          <a:schemeClr val="accent5">
            <a:tint val="40000"/>
            <a:alpha val="90000"/>
            <a:hueOff val="0"/>
            <a:satOff val="0"/>
            <a:lumOff val="-613"/>
            <a:alphaOff val="0"/>
          </a:schemeClr>
        </a:solidFill>
        <a:ln w="19050" cap="rnd" cmpd="sng" algn="ctr">
          <a:solidFill>
            <a:schemeClr val="accent5">
              <a:tint val="40000"/>
              <a:alpha val="90000"/>
              <a:hueOff val="0"/>
              <a:satOff val="0"/>
              <a:lumOff val="-6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NZ" sz="1400" b="1" kern="1200" dirty="0"/>
            <a:t>Assist in designing processes</a:t>
          </a:r>
        </a:p>
      </dsp:txBody>
      <dsp:txXfrm>
        <a:off x="7404147" y="2405997"/>
        <a:ext cx="1154087" cy="1448559"/>
      </dsp:txXfrm>
    </dsp:sp>
    <dsp:sp modelId="{E5EB52B9-7468-47DB-969E-F5DFA2C5FFAF}">
      <dsp:nvSpPr>
        <dsp:cNvPr id="0" name=""/>
        <dsp:cNvSpPr/>
      </dsp:nvSpPr>
      <dsp:spPr>
        <a:xfrm>
          <a:off x="6220468" y="2538437"/>
          <a:ext cx="1183679" cy="1183679"/>
        </a:xfrm>
        <a:prstGeom prst="ellipse">
          <a:avLst/>
        </a:prstGeom>
        <a:solidFill>
          <a:schemeClr val="accent5">
            <a:hueOff val="0"/>
            <a:satOff val="0"/>
            <a:lumOff val="-47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NZ" sz="1300" b="1" kern="1200" dirty="0"/>
            <a:t>Processes</a:t>
          </a:r>
        </a:p>
      </dsp:txBody>
      <dsp:txXfrm>
        <a:off x="6393814" y="2711783"/>
        <a:ext cx="836987" cy="836987"/>
      </dsp:txXfrm>
    </dsp:sp>
    <dsp:sp modelId="{528628E2-F0CD-44B0-A07C-E52471536928}">
      <dsp:nvSpPr>
        <dsp:cNvPr id="0" name=""/>
        <dsp:cNvSpPr/>
      </dsp:nvSpPr>
      <dsp:spPr>
        <a:xfrm>
          <a:off x="9919466" y="2095592"/>
          <a:ext cx="2367358" cy="2069369"/>
        </a:xfrm>
        <a:prstGeom prst="rightArrow">
          <a:avLst>
            <a:gd name="adj1" fmla="val 70000"/>
            <a:gd name="adj2" fmla="val 50000"/>
          </a:avLst>
        </a:prstGeom>
        <a:solidFill>
          <a:schemeClr val="accent5">
            <a:tint val="40000"/>
            <a:alpha val="90000"/>
            <a:hueOff val="0"/>
            <a:satOff val="0"/>
            <a:lumOff val="-920"/>
            <a:alphaOff val="0"/>
          </a:schemeClr>
        </a:solidFill>
        <a:ln w="19050" cap="rnd" cmpd="sng" algn="ctr">
          <a:solidFill>
            <a:schemeClr val="accent5">
              <a:tint val="40000"/>
              <a:alpha val="90000"/>
              <a:hueOff val="0"/>
              <a:satOff val="0"/>
              <a:lumOff val="-9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NZ" sz="1400" b="1" kern="1200" dirty="0"/>
            <a:t>Walk the path</a:t>
          </a:r>
        </a:p>
      </dsp:txBody>
      <dsp:txXfrm>
        <a:off x="10511305" y="2405997"/>
        <a:ext cx="1154087" cy="1448559"/>
      </dsp:txXfrm>
    </dsp:sp>
    <dsp:sp modelId="{D160D1CF-604E-4C86-AA63-71F0B0A5D426}">
      <dsp:nvSpPr>
        <dsp:cNvPr id="0" name=""/>
        <dsp:cNvSpPr/>
      </dsp:nvSpPr>
      <dsp:spPr>
        <a:xfrm>
          <a:off x="9327626" y="2538437"/>
          <a:ext cx="1183679" cy="1183679"/>
        </a:xfrm>
        <a:prstGeom prst="ellipse">
          <a:avLst/>
        </a:prstGeom>
        <a:solidFill>
          <a:schemeClr val="accent5">
            <a:hueOff val="0"/>
            <a:satOff val="0"/>
            <a:lumOff val="-706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NZ" sz="1300" b="1" kern="1200" dirty="0"/>
            <a:t>Pathways</a:t>
          </a:r>
        </a:p>
      </dsp:txBody>
      <dsp:txXfrm>
        <a:off x="9500972" y="2711783"/>
        <a:ext cx="836987" cy="83698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0.11459</cdr:x>
      <cdr:y>0.85843</cdr:y>
    </cdr:from>
    <cdr:to>
      <cdr:x>0.15481</cdr:x>
      <cdr:y>0.89658</cdr:y>
    </cdr:to>
    <cdr:sp macro="" textlink="">
      <cdr:nvSpPr>
        <cdr:cNvPr id="2" name="TextBox 12"/>
        <cdr:cNvSpPr txBox="1"/>
      </cdr:nvSpPr>
      <cdr:spPr>
        <a:xfrm xmlns:a="http://schemas.openxmlformats.org/drawingml/2006/main">
          <a:off x="1197364" y="5887146"/>
          <a:ext cx="420308" cy="2616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NZ" sz="1100" b="1" dirty="0">
              <a:effectLst>
                <a:outerShdw blurRad="38100" dist="38100" dir="2700000" algn="tl">
                  <a:srgbClr val="000000">
                    <a:alpha val="43137"/>
                  </a:srgbClr>
                </a:outerShdw>
              </a:effectLst>
            </a:rPr>
            <a:t>196</a:t>
          </a:r>
        </a:p>
      </cdr:txBody>
    </cdr:sp>
  </cdr:relSizeAnchor>
  <cdr:relSizeAnchor xmlns:cdr="http://schemas.openxmlformats.org/drawingml/2006/chartDrawing">
    <cdr:from>
      <cdr:x>0.09182</cdr:x>
      <cdr:y>0.83716</cdr:y>
    </cdr:from>
    <cdr:to>
      <cdr:x>0.12452</cdr:x>
      <cdr:y>0.87531</cdr:y>
    </cdr:to>
    <cdr:sp macro="" textlink="">
      <cdr:nvSpPr>
        <cdr:cNvPr id="3" name="TextBox 12"/>
        <cdr:cNvSpPr txBox="1"/>
      </cdr:nvSpPr>
      <cdr:spPr>
        <a:xfrm xmlns:a="http://schemas.openxmlformats.org/drawingml/2006/main">
          <a:off x="959401" y="5741241"/>
          <a:ext cx="341760" cy="2616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NZ" sz="1100" b="1" dirty="0">
              <a:effectLst>
                <a:outerShdw blurRad="38100" dist="38100" dir="2700000" algn="tl">
                  <a:srgbClr val="000000">
                    <a:alpha val="43137"/>
                  </a:srgbClr>
                </a:outerShdw>
              </a:effectLst>
            </a:rPr>
            <a:t>48</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669B3-E816-41B3-A0CE-2541FF1468CE}" type="datetimeFigureOut">
              <a:rPr lang="en-NZ" smtClean="0"/>
              <a:t>9/07/2019</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257A5-02B5-408B-900C-51E8884F2118}" type="slidenum">
              <a:rPr lang="en-NZ" smtClean="0"/>
              <a:t>‹#›</a:t>
            </a:fld>
            <a:endParaRPr lang="en-NZ"/>
          </a:p>
        </p:txBody>
      </p:sp>
    </p:spTree>
    <p:extLst>
      <p:ext uri="{BB962C8B-B14F-4D97-AF65-F5344CB8AC3E}">
        <p14:creationId xmlns:p14="http://schemas.microsoft.com/office/powerpoint/2010/main" val="982136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Good morning!</a:t>
            </a:r>
            <a:r>
              <a:rPr lang="en-NZ" baseline="0" dirty="0"/>
              <a:t> What a privilege that is to lead in this presentation at the beginning of the meetings! We are all fresh and good looking…</a:t>
            </a:r>
          </a:p>
          <a:p>
            <a:endParaRPr lang="en-NZ" baseline="0" dirty="0"/>
          </a:p>
          <a:p>
            <a:r>
              <a:rPr lang="en-NZ" baseline="0" dirty="0"/>
              <a:t>Let me introduce the topic – integration and transformation – So if all our churches were effective in integrating and transforming, would we have any issues with retention and losses? NO! welcome to this discussion…</a:t>
            </a:r>
          </a:p>
          <a:p>
            <a:endParaRPr lang="en-NZ" baseline="0" dirty="0"/>
          </a:p>
          <a:p>
            <a:r>
              <a:rPr lang="en-NZ" baseline="0" dirty="0"/>
              <a:t>Let me start with a question.</a:t>
            </a:r>
          </a:p>
          <a:p>
            <a:endParaRPr lang="en-NZ" baseline="0" dirty="0"/>
          </a:p>
          <a:p>
            <a:r>
              <a:rPr lang="en-NZ" baseline="0" dirty="0"/>
              <a:t>What does it cost to win one for Jesus? Not only in financial terms?</a:t>
            </a:r>
          </a:p>
        </p:txBody>
      </p:sp>
      <p:sp>
        <p:nvSpPr>
          <p:cNvPr id="4" name="Slide Number Placeholder 3"/>
          <p:cNvSpPr>
            <a:spLocks noGrp="1"/>
          </p:cNvSpPr>
          <p:nvPr>
            <p:ph type="sldNum" sz="quarter" idx="10"/>
          </p:nvPr>
        </p:nvSpPr>
        <p:spPr/>
        <p:txBody>
          <a:bodyPr/>
          <a:lstStyle/>
          <a:p>
            <a:fld id="{D46257A5-02B5-408B-900C-51E8884F2118}" type="slidenum">
              <a:rPr lang="en-NZ" smtClean="0"/>
              <a:t>1</a:t>
            </a:fld>
            <a:endParaRPr lang="en-NZ"/>
          </a:p>
        </p:txBody>
      </p:sp>
    </p:spTree>
    <p:extLst>
      <p:ext uri="{BB962C8B-B14F-4D97-AF65-F5344CB8AC3E}">
        <p14:creationId xmlns:p14="http://schemas.microsoft.com/office/powerpoint/2010/main" val="3451767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Shouldn’t we be watching</a:t>
            </a:r>
            <a:r>
              <a:rPr lang="en-NZ" baseline="0" dirty="0"/>
              <a:t> the space of what’s happening in our region? How are we doing it terms of growing the Kingdom?</a:t>
            </a:r>
          </a:p>
          <a:p>
            <a:endParaRPr lang="en-NZ" baseline="0" dirty="0"/>
          </a:p>
          <a:p>
            <a:r>
              <a:rPr lang="en-NZ" baseline="0" dirty="0"/>
              <a:t>Bigger picture - </a:t>
            </a:r>
            <a:endParaRPr lang="en-NZ" dirty="0"/>
          </a:p>
        </p:txBody>
      </p:sp>
      <p:sp>
        <p:nvSpPr>
          <p:cNvPr id="4" name="Slide Number Placeholder 3"/>
          <p:cNvSpPr>
            <a:spLocks noGrp="1"/>
          </p:cNvSpPr>
          <p:nvPr>
            <p:ph type="sldNum" sz="quarter" idx="10"/>
          </p:nvPr>
        </p:nvSpPr>
        <p:spPr/>
        <p:txBody>
          <a:bodyPr/>
          <a:lstStyle/>
          <a:p>
            <a:fld id="{D46257A5-02B5-408B-900C-51E8884F2118}" type="slidenum">
              <a:rPr lang="en-NZ" smtClean="0"/>
              <a:t>7</a:t>
            </a:fld>
            <a:endParaRPr lang="en-NZ"/>
          </a:p>
        </p:txBody>
      </p:sp>
    </p:spTree>
    <p:extLst>
      <p:ext uri="{BB962C8B-B14F-4D97-AF65-F5344CB8AC3E}">
        <p14:creationId xmlns:p14="http://schemas.microsoft.com/office/powerpoint/2010/main" val="3072988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Shouldn’t we be watching</a:t>
            </a:r>
            <a:r>
              <a:rPr lang="en-NZ" baseline="0" dirty="0"/>
              <a:t> the space of what’s happening in our region? How are we doing it terms of growing the Kingdom?</a:t>
            </a:r>
          </a:p>
          <a:p>
            <a:endParaRPr lang="en-NZ" baseline="0" dirty="0"/>
          </a:p>
          <a:p>
            <a:r>
              <a:rPr lang="en-NZ" baseline="0" dirty="0"/>
              <a:t>Bigger picture - </a:t>
            </a:r>
            <a:endParaRPr lang="en-NZ" dirty="0"/>
          </a:p>
        </p:txBody>
      </p:sp>
      <p:sp>
        <p:nvSpPr>
          <p:cNvPr id="4" name="Slide Number Placeholder 3"/>
          <p:cNvSpPr>
            <a:spLocks noGrp="1"/>
          </p:cNvSpPr>
          <p:nvPr>
            <p:ph type="sldNum" sz="quarter" idx="10"/>
          </p:nvPr>
        </p:nvSpPr>
        <p:spPr/>
        <p:txBody>
          <a:bodyPr/>
          <a:lstStyle/>
          <a:p>
            <a:fld id="{D46257A5-02B5-408B-900C-51E8884F2118}" type="slidenum">
              <a:rPr lang="en-NZ" smtClean="0"/>
              <a:t>8</a:t>
            </a:fld>
            <a:endParaRPr lang="en-NZ"/>
          </a:p>
        </p:txBody>
      </p:sp>
    </p:spTree>
    <p:extLst>
      <p:ext uri="{BB962C8B-B14F-4D97-AF65-F5344CB8AC3E}">
        <p14:creationId xmlns:p14="http://schemas.microsoft.com/office/powerpoint/2010/main" val="2904371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Shouldn’t we be watching</a:t>
            </a:r>
            <a:r>
              <a:rPr lang="en-NZ" baseline="0" dirty="0"/>
              <a:t> the space of what’s happening in our region? How are we doing it terms of growing the Kingdom?</a:t>
            </a:r>
          </a:p>
          <a:p>
            <a:endParaRPr lang="en-NZ" baseline="0" dirty="0"/>
          </a:p>
          <a:p>
            <a:r>
              <a:rPr lang="en-NZ" baseline="0" dirty="0"/>
              <a:t>Bigger picture - </a:t>
            </a:r>
            <a:endParaRPr lang="en-NZ" dirty="0"/>
          </a:p>
        </p:txBody>
      </p:sp>
      <p:sp>
        <p:nvSpPr>
          <p:cNvPr id="4" name="Slide Number Placeholder 3"/>
          <p:cNvSpPr>
            <a:spLocks noGrp="1"/>
          </p:cNvSpPr>
          <p:nvPr>
            <p:ph type="sldNum" sz="quarter" idx="10"/>
          </p:nvPr>
        </p:nvSpPr>
        <p:spPr/>
        <p:txBody>
          <a:bodyPr/>
          <a:lstStyle/>
          <a:p>
            <a:fld id="{D46257A5-02B5-408B-900C-51E8884F2118}" type="slidenum">
              <a:rPr lang="en-NZ" smtClean="0"/>
              <a:t>9</a:t>
            </a:fld>
            <a:endParaRPr lang="en-NZ"/>
          </a:p>
        </p:txBody>
      </p:sp>
    </p:spTree>
    <p:extLst>
      <p:ext uri="{BB962C8B-B14F-4D97-AF65-F5344CB8AC3E}">
        <p14:creationId xmlns:p14="http://schemas.microsoft.com/office/powerpoint/2010/main" val="121382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move</a:t>
            </a:r>
            <a:r>
              <a:rPr lang="en-NZ" baseline="0" dirty="0"/>
              <a:t> away from running programmes to developing people, assisting them in designing processes and walking the pathway with them.</a:t>
            </a:r>
          </a:p>
          <a:p>
            <a:endParaRPr lang="en-NZ" baseline="0" dirty="0"/>
          </a:p>
          <a:p>
            <a:r>
              <a:rPr lang="en-NZ" baseline="0" dirty="0"/>
              <a:t>We follow the Jesus model. He spent time developing people by walking with them.</a:t>
            </a:r>
          </a:p>
          <a:p>
            <a:endParaRPr lang="en-NZ" baseline="0" dirty="0"/>
          </a:p>
          <a:p>
            <a:r>
              <a:rPr lang="en-NZ" sz="1200" kern="1200" dirty="0">
                <a:solidFill>
                  <a:schemeClr val="tx1"/>
                </a:solidFill>
                <a:effectLst/>
                <a:latin typeface="+mn-lt"/>
                <a:ea typeface="+mn-ea"/>
                <a:cs typeface="+mn-cs"/>
              </a:rPr>
              <a:t>Why discipleship in a local church:</a:t>
            </a:r>
          </a:p>
          <a:p>
            <a:endParaRPr lang="en-NZ"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Church stats showing the reality in our church</a:t>
            </a:r>
          </a:p>
          <a:p>
            <a:pPr lvl="0"/>
            <a:r>
              <a:rPr lang="en-NZ" sz="1200" kern="1200" dirty="0">
                <a:solidFill>
                  <a:schemeClr val="tx1"/>
                </a:solidFill>
                <a:effectLst/>
                <a:latin typeface="+mn-lt"/>
                <a:ea typeface="+mn-ea"/>
                <a:cs typeface="+mn-cs"/>
              </a:rPr>
              <a:t>Programme to people to process to pathway</a:t>
            </a:r>
          </a:p>
          <a:p>
            <a:pPr lvl="0"/>
            <a:r>
              <a:rPr lang="en-NZ" sz="1200" kern="1200" dirty="0">
                <a:solidFill>
                  <a:schemeClr val="tx1"/>
                </a:solidFill>
                <a:effectLst/>
                <a:latin typeface="+mn-lt"/>
                <a:ea typeface="+mn-ea"/>
                <a:cs typeface="+mn-cs"/>
              </a:rPr>
              <a:t>Community perception of our church</a:t>
            </a:r>
          </a:p>
          <a:p>
            <a:pPr lvl="1"/>
            <a:r>
              <a:rPr lang="en-NZ" sz="1200" kern="1200" dirty="0">
                <a:solidFill>
                  <a:schemeClr val="tx1"/>
                </a:solidFill>
                <a:effectLst/>
                <a:latin typeface="+mn-lt"/>
                <a:ea typeface="+mn-ea"/>
                <a:cs typeface="+mn-cs"/>
              </a:rPr>
              <a:t>Would you be 100% comfortable to bring your non </a:t>
            </a:r>
            <a:r>
              <a:rPr lang="en-NZ" sz="1200" kern="1200" dirty="0" err="1">
                <a:solidFill>
                  <a:schemeClr val="tx1"/>
                </a:solidFill>
                <a:effectLst/>
                <a:latin typeface="+mn-lt"/>
                <a:ea typeface="+mn-ea"/>
                <a:cs typeface="+mn-cs"/>
              </a:rPr>
              <a:t>sda</a:t>
            </a:r>
            <a:r>
              <a:rPr lang="en-NZ" sz="1200" kern="1200" dirty="0">
                <a:solidFill>
                  <a:schemeClr val="tx1"/>
                </a:solidFill>
                <a:effectLst/>
                <a:latin typeface="+mn-lt"/>
                <a:ea typeface="+mn-ea"/>
                <a:cs typeface="+mn-cs"/>
              </a:rPr>
              <a:t> friends to church?</a:t>
            </a:r>
          </a:p>
          <a:p>
            <a:pPr lvl="1"/>
            <a:r>
              <a:rPr lang="en-NZ" sz="1200" kern="1200" dirty="0">
                <a:solidFill>
                  <a:schemeClr val="tx1"/>
                </a:solidFill>
                <a:effectLst/>
                <a:latin typeface="+mn-lt"/>
                <a:ea typeface="+mn-ea"/>
                <a:cs typeface="+mn-cs"/>
              </a:rPr>
              <a:t>If the church is gone right now, will anyone notice and/or miss it?</a:t>
            </a:r>
          </a:p>
          <a:p>
            <a:pPr lvl="1"/>
            <a:r>
              <a:rPr lang="en-NZ" sz="1200" kern="1200" dirty="0">
                <a:solidFill>
                  <a:schemeClr val="tx1"/>
                </a:solidFill>
                <a:effectLst/>
                <a:latin typeface="+mn-lt"/>
                <a:ea typeface="+mn-ea"/>
                <a:cs typeface="+mn-cs"/>
              </a:rPr>
              <a:t>What do they know about the local </a:t>
            </a:r>
            <a:r>
              <a:rPr lang="en-NZ" sz="1200" kern="1200" dirty="0" err="1">
                <a:solidFill>
                  <a:schemeClr val="tx1"/>
                </a:solidFill>
                <a:effectLst/>
                <a:latin typeface="+mn-lt"/>
                <a:ea typeface="+mn-ea"/>
                <a:cs typeface="+mn-cs"/>
              </a:rPr>
              <a:t>sda</a:t>
            </a:r>
            <a:r>
              <a:rPr lang="en-NZ" sz="1200" kern="1200" dirty="0">
                <a:solidFill>
                  <a:schemeClr val="tx1"/>
                </a:solidFill>
                <a:effectLst/>
                <a:latin typeface="+mn-lt"/>
                <a:ea typeface="+mn-ea"/>
                <a:cs typeface="+mn-cs"/>
              </a:rPr>
              <a:t> church?</a:t>
            </a:r>
          </a:p>
          <a:p>
            <a:pPr lvl="0"/>
            <a:r>
              <a:rPr lang="en-NZ" sz="1200" kern="1200" dirty="0">
                <a:solidFill>
                  <a:schemeClr val="tx1"/>
                </a:solidFill>
                <a:effectLst/>
                <a:latin typeface="+mn-lt"/>
                <a:ea typeface="+mn-ea"/>
                <a:cs typeface="+mn-cs"/>
              </a:rPr>
              <a:t>Church members overall level of satisfaction? Level of their passion and commitment.</a:t>
            </a:r>
          </a:p>
        </p:txBody>
      </p:sp>
      <p:sp>
        <p:nvSpPr>
          <p:cNvPr id="4" name="Slide Number Placeholder 3"/>
          <p:cNvSpPr>
            <a:spLocks noGrp="1"/>
          </p:cNvSpPr>
          <p:nvPr>
            <p:ph type="sldNum" sz="quarter" idx="10"/>
          </p:nvPr>
        </p:nvSpPr>
        <p:spPr/>
        <p:txBody>
          <a:bodyPr/>
          <a:lstStyle/>
          <a:p>
            <a:fld id="{2F40EA47-522C-48D3-BA07-60807CA89646}" type="slidenum">
              <a:rPr lang="en-NZ" smtClean="0">
                <a:solidFill>
                  <a:prstClr val="black"/>
                </a:solidFill>
              </a:rPr>
              <a:pPr/>
              <a:t>18</a:t>
            </a:fld>
            <a:endParaRPr lang="en-NZ">
              <a:solidFill>
                <a:prstClr val="black"/>
              </a:solidFill>
            </a:endParaRPr>
          </a:p>
        </p:txBody>
      </p:sp>
    </p:spTree>
    <p:extLst>
      <p:ext uri="{BB962C8B-B14F-4D97-AF65-F5344CB8AC3E}">
        <p14:creationId xmlns:p14="http://schemas.microsoft.com/office/powerpoint/2010/main" val="396421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a:solidFill>
                  <a:schemeClr val="tx1"/>
                </a:solidFill>
                <a:effectLst/>
                <a:latin typeface="+mn-lt"/>
                <a:ea typeface="+mn-ea"/>
                <a:cs typeface="+mn-cs"/>
              </a:rPr>
              <a:t>Key</a:t>
            </a:r>
            <a:r>
              <a:rPr lang="en-NZ" sz="1200" kern="1200" baseline="0" dirty="0">
                <a:solidFill>
                  <a:schemeClr val="tx1"/>
                </a:solidFill>
                <a:effectLst/>
                <a:latin typeface="+mn-lt"/>
                <a:ea typeface="+mn-ea"/>
                <a:cs typeface="+mn-cs"/>
              </a:rPr>
              <a:t> approach factors </a:t>
            </a:r>
            <a:r>
              <a:rPr lang="en-NZ" sz="1200" kern="1200" dirty="0">
                <a:solidFill>
                  <a:schemeClr val="tx1"/>
                </a:solidFill>
                <a:effectLst/>
                <a:latin typeface="+mn-lt"/>
                <a:ea typeface="+mn-ea"/>
                <a:cs typeface="+mn-cs"/>
              </a:rPr>
              <a:t>for D vision in NZPUC</a:t>
            </a:r>
          </a:p>
        </p:txBody>
      </p:sp>
      <p:sp>
        <p:nvSpPr>
          <p:cNvPr id="4" name="Slide Number Placeholder 3"/>
          <p:cNvSpPr>
            <a:spLocks noGrp="1"/>
          </p:cNvSpPr>
          <p:nvPr>
            <p:ph type="sldNum" sz="quarter" idx="10"/>
          </p:nvPr>
        </p:nvSpPr>
        <p:spPr/>
        <p:txBody>
          <a:bodyPr/>
          <a:lstStyle/>
          <a:p>
            <a:fld id="{89042A59-079A-42E4-A943-9F58975E6182}" type="slidenum">
              <a:rPr lang="en-NZ" smtClean="0">
                <a:solidFill>
                  <a:prstClr val="black"/>
                </a:solidFill>
              </a:rPr>
              <a:pPr/>
              <a:t>31</a:t>
            </a:fld>
            <a:endParaRPr lang="en-NZ">
              <a:solidFill>
                <a:prstClr val="black"/>
              </a:solidFill>
            </a:endParaRPr>
          </a:p>
        </p:txBody>
      </p:sp>
    </p:spTree>
    <p:extLst>
      <p:ext uri="{BB962C8B-B14F-4D97-AF65-F5344CB8AC3E}">
        <p14:creationId xmlns:p14="http://schemas.microsoft.com/office/powerpoint/2010/main" val="2341003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dirty="0">
                <a:solidFill>
                  <a:schemeClr val="tx1"/>
                </a:solidFill>
                <a:effectLst/>
                <a:latin typeface="+mn-lt"/>
                <a:ea typeface="+mn-ea"/>
                <a:cs typeface="+mn-cs"/>
              </a:rPr>
              <a:t>Key</a:t>
            </a:r>
            <a:r>
              <a:rPr lang="en-NZ" sz="1200" kern="1200" baseline="0" dirty="0">
                <a:solidFill>
                  <a:schemeClr val="tx1"/>
                </a:solidFill>
                <a:effectLst/>
                <a:latin typeface="+mn-lt"/>
                <a:ea typeface="+mn-ea"/>
                <a:cs typeface="+mn-cs"/>
              </a:rPr>
              <a:t> approach factors </a:t>
            </a:r>
            <a:r>
              <a:rPr lang="en-NZ" sz="1200" kern="1200" dirty="0">
                <a:solidFill>
                  <a:schemeClr val="tx1"/>
                </a:solidFill>
                <a:effectLst/>
                <a:latin typeface="+mn-lt"/>
                <a:ea typeface="+mn-ea"/>
                <a:cs typeface="+mn-cs"/>
              </a:rPr>
              <a:t>for D vision in NZPUC:</a:t>
            </a:r>
          </a:p>
          <a:p>
            <a:pPr lvl="0"/>
            <a:endParaRPr lang="en-NZ" sz="1200" kern="1200" dirty="0">
              <a:solidFill>
                <a:schemeClr val="tx1"/>
              </a:solidFill>
              <a:effectLst/>
              <a:latin typeface="+mn-lt"/>
              <a:ea typeface="+mn-ea"/>
              <a:cs typeface="+mn-cs"/>
            </a:endParaRPr>
          </a:p>
          <a:p>
            <a:pPr lvl="0"/>
            <a:r>
              <a:rPr lang="en-NZ" sz="1200" kern="1200" dirty="0">
                <a:solidFill>
                  <a:schemeClr val="tx1"/>
                </a:solidFill>
                <a:effectLst/>
                <a:latin typeface="+mn-lt"/>
                <a:ea typeface="+mn-ea"/>
                <a:cs typeface="+mn-cs"/>
              </a:rPr>
              <a:t>Discipleship is the heart of who are as followers of Christ</a:t>
            </a:r>
          </a:p>
          <a:p>
            <a:pPr lvl="0"/>
            <a:r>
              <a:rPr lang="en-NZ" sz="1200" kern="1200" dirty="0">
                <a:solidFill>
                  <a:schemeClr val="tx1"/>
                </a:solidFill>
                <a:effectLst/>
                <a:latin typeface="+mn-lt"/>
                <a:ea typeface="+mn-ea"/>
                <a:cs typeface="+mn-cs"/>
              </a:rPr>
              <a:t>Declutter church life</a:t>
            </a:r>
          </a:p>
          <a:p>
            <a:pPr lvl="0"/>
            <a:r>
              <a:rPr lang="en-NZ" sz="1200" kern="1200" dirty="0">
                <a:solidFill>
                  <a:schemeClr val="tx1"/>
                </a:solidFill>
                <a:effectLst/>
                <a:latin typeface="+mn-lt"/>
                <a:ea typeface="+mn-ea"/>
                <a:cs typeface="+mn-cs"/>
              </a:rPr>
              <a:t>Less is more</a:t>
            </a:r>
          </a:p>
          <a:p>
            <a:pPr lvl="0"/>
            <a:r>
              <a:rPr lang="en-NZ" sz="1200" kern="1200" dirty="0">
                <a:solidFill>
                  <a:schemeClr val="tx1"/>
                </a:solidFill>
                <a:effectLst/>
                <a:latin typeface="+mn-lt"/>
                <a:ea typeface="+mn-ea"/>
                <a:cs typeface="+mn-cs"/>
              </a:rPr>
              <a:t>Simpler is more beautiful</a:t>
            </a:r>
          </a:p>
        </p:txBody>
      </p:sp>
      <p:sp>
        <p:nvSpPr>
          <p:cNvPr id="4" name="Slide Number Placeholder 3"/>
          <p:cNvSpPr>
            <a:spLocks noGrp="1"/>
          </p:cNvSpPr>
          <p:nvPr>
            <p:ph type="sldNum" sz="quarter" idx="10"/>
          </p:nvPr>
        </p:nvSpPr>
        <p:spPr/>
        <p:txBody>
          <a:bodyPr/>
          <a:lstStyle/>
          <a:p>
            <a:fld id="{89042A59-079A-42E4-A943-9F58975E6182}" type="slidenum">
              <a:rPr lang="en-NZ" smtClean="0">
                <a:solidFill>
                  <a:prstClr val="black"/>
                </a:solidFill>
              </a:rPr>
              <a:pPr/>
              <a:t>32</a:t>
            </a:fld>
            <a:endParaRPr lang="en-NZ">
              <a:solidFill>
                <a:prstClr val="black"/>
              </a:solidFill>
            </a:endParaRPr>
          </a:p>
        </p:txBody>
      </p:sp>
    </p:spTree>
    <p:extLst>
      <p:ext uri="{BB962C8B-B14F-4D97-AF65-F5344CB8AC3E}">
        <p14:creationId xmlns:p14="http://schemas.microsoft.com/office/powerpoint/2010/main" val="1321109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11275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t>9/07/2019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877405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2634342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67149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4284544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769197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1849592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731003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794548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666398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305862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467914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529345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186902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NZ">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5556397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921062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2386122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721583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29744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NZ">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909628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20310443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000000">
                    <a:lumMod val="40000"/>
                    <a:lumOff val="60000"/>
                  </a:srgbClr>
                </a:solidFill>
              </a:rPr>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000000">
                    <a:lumMod val="40000"/>
                    <a:lumOff val="60000"/>
                  </a:srgbClr>
                </a:solidFill>
              </a:rPr>
              <a:t>”</a:t>
            </a:r>
          </a:p>
        </p:txBody>
      </p:sp>
    </p:spTree>
    <p:extLst>
      <p:ext uri="{BB962C8B-B14F-4D97-AF65-F5344CB8AC3E}">
        <p14:creationId xmlns:p14="http://schemas.microsoft.com/office/powerpoint/2010/main" val="2892717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1162909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12734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4083256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898404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3128970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NZ">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34017077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6761948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3644794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3393765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0391867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94248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C43499-EE17-4AC0-B3A2-1ECC8D77DC4F}" type="datetimeFigureOut">
              <a:rPr lang="en-NZ" smtClean="0"/>
              <a:t>9/07/2019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612990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5882447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531117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6050431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7635136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5223796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0273857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1175009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7951007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5452479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30660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C43499-EE17-4AC0-B3A2-1ECC8D77DC4F}" type="datetimeFigureOut">
              <a:rPr lang="en-NZ" smtClean="0"/>
              <a:t>9/07/2019</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8224986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05716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2305010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813080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0899954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34675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9485895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8498707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solidFill>
                  <a:prstClr val="white">
                    <a:tint val="75000"/>
                    <a:alpha val="60000"/>
                  </a:prstClr>
                </a:solidFill>
              </a:rPr>
              <a:pPr/>
              <a:t>7/9/2019</a:t>
            </a:fld>
            <a:endParaRPr lang="en-US" dirty="0">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4823306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774607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466500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3"/>
          <p:cNvSpPr>
            <a:spLocks noGrp="1"/>
          </p:cNvSpPr>
          <p:nvPr>
            <p:ph type="ftr" sz="quarter" idx="11"/>
          </p:nvPr>
        </p:nvSpPr>
        <p:spPr/>
        <p:txBody>
          <a:bodyPr/>
          <a:lstStyle/>
          <a:p>
            <a:endParaRPr lang="en-NZ"/>
          </a:p>
        </p:txBody>
      </p:sp>
      <p:sp>
        <p:nvSpPr>
          <p:cNvPr id="6" name="Slide Number Placeholder 4"/>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5920435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471755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40622038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068928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8906033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1979294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6072708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5484356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7640338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96427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2"/>
          <p:cNvSpPr>
            <a:spLocks noGrp="1"/>
          </p:cNvSpPr>
          <p:nvPr>
            <p:ph type="ftr" sz="quarter" idx="11"/>
          </p:nvPr>
        </p:nvSpPr>
        <p:spPr/>
        <p:txBody>
          <a:bodyPr/>
          <a:lstStyle/>
          <a:p>
            <a:endParaRPr lang="en-NZ"/>
          </a:p>
        </p:txBody>
      </p:sp>
      <p:sp>
        <p:nvSpPr>
          <p:cNvPr id="6" name="Slide Number Placeholder 3"/>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922355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03C43499-EE17-4AC0-B3A2-1ECC8D77DC4F}" type="datetimeFigureOut">
              <a:rPr lang="en-NZ" smtClean="0"/>
              <a:t>9/07/2019</a:t>
            </a:fld>
            <a:endParaRPr lang="en-NZ"/>
          </a:p>
        </p:txBody>
      </p:sp>
      <p:sp>
        <p:nvSpPr>
          <p:cNvPr id="5" name="Footer Placeholder 5"/>
          <p:cNvSpPr>
            <a:spLocks noGrp="1"/>
          </p:cNvSpPr>
          <p:nvPr>
            <p:ph type="ftr" sz="quarter" idx="11"/>
          </p:nvPr>
        </p:nvSpPr>
        <p:spPr/>
        <p:txBody>
          <a:bodyPr/>
          <a:lstStyle/>
          <a:p>
            <a:endParaRPr lang="en-NZ"/>
          </a:p>
        </p:txBody>
      </p:sp>
      <p:sp>
        <p:nvSpPr>
          <p:cNvPr id="6"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2856479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C43499-EE17-4AC0-B3A2-1ECC8D77DC4F}" type="datetimeFigureOut">
              <a:rPr lang="en-NZ" smtClean="0"/>
              <a:t>9/07/2019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72DD8BE-016C-4311-92F3-8B56BBB80904}" type="slidenum">
              <a:rPr lang="en-NZ" smtClean="0"/>
              <a:t>‹#›</a:t>
            </a:fld>
            <a:endParaRPr lang="en-NZ"/>
          </a:p>
        </p:txBody>
      </p:sp>
    </p:spTree>
    <p:extLst>
      <p:ext uri="{BB962C8B-B14F-4D97-AF65-F5344CB8AC3E}">
        <p14:creationId xmlns:p14="http://schemas.microsoft.com/office/powerpoint/2010/main" val="3209535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4.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6.jp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5.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C43499-EE17-4AC0-B3A2-1ECC8D77DC4F}" type="datetimeFigureOut">
              <a:rPr lang="en-NZ" smtClean="0"/>
              <a:t>9/07/2019</a:t>
            </a:fld>
            <a:endParaRPr lang="en-N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72DD8BE-016C-4311-92F3-8B56BBB80904}" type="slidenum">
              <a:rPr lang="en-NZ" smtClean="0"/>
              <a:t>‹#›</a:t>
            </a:fld>
            <a:endParaRPr lang="en-NZ"/>
          </a:p>
        </p:txBody>
      </p:sp>
    </p:spTree>
    <p:extLst>
      <p:ext uri="{BB962C8B-B14F-4D97-AF65-F5344CB8AC3E}">
        <p14:creationId xmlns:p14="http://schemas.microsoft.com/office/powerpoint/2010/main" val="225914731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3C43499-EE17-4AC0-B3A2-1ECC8D77DC4F}" type="datetimeFigureOut">
              <a:rPr lang="en-NZ" smtClean="0">
                <a:solidFill>
                  <a:prstClr val="white">
                    <a:tint val="75000"/>
                    <a:alpha val="60000"/>
                  </a:prstClr>
                </a:solidFill>
              </a:rPr>
              <a:pPr/>
              <a:t>9/07/2019</a:t>
            </a:fld>
            <a:endParaRPr lang="en-NZ">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72DD8BE-016C-4311-92F3-8B56BBB80904}" type="slidenum">
              <a:rPr lang="en-NZ" smtClean="0">
                <a:solidFill>
                  <a:prstClr val="white">
                    <a:tint val="75000"/>
                  </a:prstClr>
                </a:solidFill>
              </a:rPr>
              <a:pPr/>
              <a:t>‹#›</a:t>
            </a:fld>
            <a:endParaRPr lang="en-NZ">
              <a:solidFill>
                <a:prstClr val="white">
                  <a:tint val="75000"/>
                </a:prstClr>
              </a:solidFill>
            </a:endParaRPr>
          </a:p>
        </p:txBody>
      </p:sp>
    </p:spTree>
    <p:extLst>
      <p:ext uri="{BB962C8B-B14F-4D97-AF65-F5344CB8AC3E}">
        <p14:creationId xmlns:p14="http://schemas.microsoft.com/office/powerpoint/2010/main" val="197921822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E25088-8C4C-43EF-8C05-EE7C1AF48763}"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24CCE1-6F5F-43F5-8DBF-49EB4AD73015}"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67612306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95068355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6C46D-14D8-4F44-80CA-F65ACFA051D4}" type="datetimeFigureOut">
              <a:rPr lang="en-NZ" smtClean="0">
                <a:solidFill>
                  <a:prstClr val="black">
                    <a:tint val="75000"/>
                  </a:prstClr>
                </a:solidFill>
              </a:rPr>
              <a:pPr/>
              <a:t>9/07/2019</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49103424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6" y="6036720"/>
            <a:ext cx="8825657" cy="566738"/>
          </a:xfrm>
        </p:spPr>
        <p:txBody>
          <a:bodyPr>
            <a:noAutofit/>
          </a:bodyPr>
          <a:lstStyle/>
          <a:p>
            <a:pPr algn="ctr"/>
            <a:r>
              <a:rPr lang="en-NZ" sz="4800" dirty="0"/>
              <a:t>Re-Visioning</a:t>
            </a:r>
          </a:p>
        </p:txBody>
      </p:sp>
      <p:pic>
        <p:nvPicPr>
          <p:cNvPr id="8" name="Picture Placeholder 7"/>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96" t="4386" r="96" b="12015"/>
          <a:stretch/>
        </p:blipFill>
        <p:spPr>
          <a:xfrm>
            <a:off x="1154955" y="685799"/>
            <a:ext cx="8825658" cy="4919133"/>
          </a:xfrm>
        </p:spPr>
      </p:pic>
    </p:spTree>
    <p:extLst>
      <p:ext uri="{BB962C8B-B14F-4D97-AF65-F5344CB8AC3E}">
        <p14:creationId xmlns:p14="http://schemas.microsoft.com/office/powerpoint/2010/main" val="111570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01013" y="8709"/>
            <a:ext cx="9160024" cy="6858000"/>
          </a:xfrm>
          <a:prstGeom prst="rect">
            <a:avLst/>
          </a:prstGeom>
        </p:spPr>
      </p:pic>
      <p:sp>
        <p:nvSpPr>
          <p:cNvPr id="3" name="ZoneTexte 2"/>
          <p:cNvSpPr txBox="1"/>
          <p:nvPr/>
        </p:nvSpPr>
        <p:spPr>
          <a:xfrm>
            <a:off x="3114675" y="323850"/>
            <a:ext cx="3379451"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fr-FR" b="1" spc="50" dirty="0">
                <a:ln w="0"/>
                <a:solidFill>
                  <a:schemeClr val="bg2"/>
                </a:solidFill>
                <a:effectLst>
                  <a:innerShdw blurRad="63500" dist="50800" dir="13500000">
                    <a:srgbClr val="000000">
                      <a:alpha val="50000"/>
                    </a:srgbClr>
                  </a:innerShdw>
                </a:effectLst>
              </a:rPr>
              <a:t> MONDE : GAINS ET PERTES  </a:t>
            </a:r>
          </a:p>
        </p:txBody>
      </p:sp>
      <p:sp>
        <p:nvSpPr>
          <p:cNvPr id="4" name="ZoneTexte 3"/>
          <p:cNvSpPr txBox="1"/>
          <p:nvPr/>
        </p:nvSpPr>
        <p:spPr>
          <a:xfrm>
            <a:off x="2381250" y="1183302"/>
            <a:ext cx="3971925"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sz="1400" b="1" dirty="0">
                <a:solidFill>
                  <a:schemeClr val="bg1"/>
                </a:solidFill>
              </a:rPr>
              <a:t>Pertes</a:t>
            </a:r>
            <a:r>
              <a:rPr lang="fr-FR" sz="1400" dirty="0">
                <a:solidFill>
                  <a:schemeClr val="bg1"/>
                </a:solidFill>
              </a:rPr>
              <a:t> </a:t>
            </a:r>
          </a:p>
          <a:p>
            <a:r>
              <a:rPr lang="fr-FR" sz="1400" dirty="0">
                <a:solidFill>
                  <a:schemeClr val="bg1"/>
                </a:solidFill>
              </a:rPr>
              <a:t>(</a:t>
            </a:r>
            <a:r>
              <a:rPr lang="fr-FR" sz="1400" dirty="0" err="1">
                <a:solidFill>
                  <a:schemeClr val="bg1"/>
                </a:solidFill>
              </a:rPr>
              <a:t>quittés+perdus+effectifs</a:t>
            </a:r>
            <a:r>
              <a:rPr lang="fr-FR" sz="1400" dirty="0">
                <a:solidFill>
                  <a:schemeClr val="bg1"/>
                </a:solidFill>
              </a:rPr>
              <a:t> difficiles à évaluer)</a:t>
            </a:r>
          </a:p>
        </p:txBody>
      </p:sp>
      <p:sp>
        <p:nvSpPr>
          <p:cNvPr id="5" name="ZoneTexte 4"/>
          <p:cNvSpPr txBox="1"/>
          <p:nvPr/>
        </p:nvSpPr>
        <p:spPr>
          <a:xfrm>
            <a:off x="2381250" y="1981200"/>
            <a:ext cx="3764172" cy="307777"/>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fr-FR" sz="1400" b="1" dirty="0">
                <a:solidFill>
                  <a:schemeClr val="bg1"/>
                </a:solidFill>
              </a:rPr>
              <a:t>Gains </a:t>
            </a:r>
            <a:r>
              <a:rPr lang="fr-FR" sz="1400" dirty="0">
                <a:solidFill>
                  <a:schemeClr val="bg1"/>
                </a:solidFill>
              </a:rPr>
              <a:t> (</a:t>
            </a:r>
            <a:r>
              <a:rPr lang="fr-FR" sz="1400" dirty="0" err="1">
                <a:solidFill>
                  <a:schemeClr val="bg1"/>
                </a:solidFill>
              </a:rPr>
              <a:t>baptême+profession</a:t>
            </a:r>
            <a:r>
              <a:rPr lang="fr-FR" sz="1400" dirty="0">
                <a:solidFill>
                  <a:schemeClr val="bg1"/>
                </a:solidFill>
              </a:rPr>
              <a:t> de foi)          </a:t>
            </a:r>
          </a:p>
        </p:txBody>
      </p:sp>
    </p:spTree>
    <p:extLst>
      <p:ext uri="{BB962C8B-B14F-4D97-AF65-F5344CB8AC3E}">
        <p14:creationId xmlns:p14="http://schemas.microsoft.com/office/powerpoint/2010/main" val="3982738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2897" y="0"/>
            <a:ext cx="9172755" cy="6850606"/>
          </a:xfrm>
          <a:prstGeom prst="rect">
            <a:avLst/>
          </a:prstGeom>
        </p:spPr>
      </p:pic>
    </p:spTree>
    <p:extLst>
      <p:ext uri="{BB962C8B-B14F-4D97-AF65-F5344CB8AC3E}">
        <p14:creationId xmlns:p14="http://schemas.microsoft.com/office/powerpoint/2010/main" val="4246146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1" y="0"/>
          <a:ext cx="10404389"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7013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1" y="0"/>
          <a:ext cx="10422467"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1637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0" y="0"/>
          <a:ext cx="10460965"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7527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0" y="0"/>
          <a:ext cx="10449232"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9306229" y="2234381"/>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3926</a:t>
            </a:r>
          </a:p>
        </p:txBody>
      </p:sp>
      <p:sp>
        <p:nvSpPr>
          <p:cNvPr id="4" name="TextBox 3"/>
          <p:cNvSpPr txBox="1"/>
          <p:nvPr/>
        </p:nvSpPr>
        <p:spPr>
          <a:xfrm>
            <a:off x="8952002" y="1262316"/>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4712</a:t>
            </a:r>
          </a:p>
        </p:txBody>
      </p:sp>
      <p:sp>
        <p:nvSpPr>
          <p:cNvPr id="5" name="TextBox 4"/>
          <p:cNvSpPr txBox="1"/>
          <p:nvPr/>
        </p:nvSpPr>
        <p:spPr>
          <a:xfrm>
            <a:off x="8597775" y="4503905"/>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1601</a:t>
            </a:r>
          </a:p>
        </p:txBody>
      </p:sp>
      <p:sp>
        <p:nvSpPr>
          <p:cNvPr id="6" name="TextBox 5"/>
          <p:cNvSpPr txBox="1"/>
          <p:nvPr/>
        </p:nvSpPr>
        <p:spPr>
          <a:xfrm>
            <a:off x="7773992"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294</a:t>
            </a:r>
          </a:p>
        </p:txBody>
      </p:sp>
      <p:sp>
        <p:nvSpPr>
          <p:cNvPr id="7" name="TextBox 6"/>
          <p:cNvSpPr txBox="1"/>
          <p:nvPr/>
        </p:nvSpPr>
        <p:spPr>
          <a:xfrm>
            <a:off x="7444478"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311</a:t>
            </a:r>
          </a:p>
        </p:txBody>
      </p:sp>
      <p:sp>
        <p:nvSpPr>
          <p:cNvPr id="8" name="TextBox 7"/>
          <p:cNvSpPr txBox="1"/>
          <p:nvPr/>
        </p:nvSpPr>
        <p:spPr>
          <a:xfrm>
            <a:off x="7102607"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308</a:t>
            </a:r>
          </a:p>
        </p:txBody>
      </p:sp>
      <p:sp>
        <p:nvSpPr>
          <p:cNvPr id="9" name="TextBox 8"/>
          <p:cNvSpPr txBox="1"/>
          <p:nvPr/>
        </p:nvSpPr>
        <p:spPr>
          <a:xfrm>
            <a:off x="6179968" y="4832381"/>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1268</a:t>
            </a:r>
          </a:p>
        </p:txBody>
      </p:sp>
      <p:sp>
        <p:nvSpPr>
          <p:cNvPr id="10" name="TextBox 9"/>
          <p:cNvSpPr txBox="1"/>
          <p:nvPr/>
        </p:nvSpPr>
        <p:spPr>
          <a:xfrm>
            <a:off x="5835571" y="2806762"/>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3210</a:t>
            </a:r>
          </a:p>
        </p:txBody>
      </p:sp>
      <p:sp>
        <p:nvSpPr>
          <p:cNvPr id="11" name="TextBox 10"/>
          <p:cNvSpPr txBox="1"/>
          <p:nvPr/>
        </p:nvSpPr>
        <p:spPr>
          <a:xfrm>
            <a:off x="5525949" y="5133949"/>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973</a:t>
            </a:r>
          </a:p>
        </p:txBody>
      </p:sp>
      <p:sp>
        <p:nvSpPr>
          <p:cNvPr id="12" name="TextBox 11"/>
          <p:cNvSpPr txBox="1"/>
          <p:nvPr/>
        </p:nvSpPr>
        <p:spPr>
          <a:xfrm>
            <a:off x="4637521" y="559330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549</a:t>
            </a:r>
          </a:p>
        </p:txBody>
      </p:sp>
      <p:sp>
        <p:nvSpPr>
          <p:cNvPr id="13" name="TextBox 12"/>
          <p:cNvSpPr txBox="1"/>
          <p:nvPr/>
        </p:nvSpPr>
        <p:spPr>
          <a:xfrm>
            <a:off x="4405645" y="5741241"/>
            <a:ext cx="341760"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69</a:t>
            </a:r>
          </a:p>
        </p:txBody>
      </p:sp>
      <p:sp>
        <p:nvSpPr>
          <p:cNvPr id="14" name="TextBox 13"/>
          <p:cNvSpPr txBox="1"/>
          <p:nvPr/>
        </p:nvSpPr>
        <p:spPr>
          <a:xfrm>
            <a:off x="4090239" y="5741241"/>
            <a:ext cx="341760"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44</a:t>
            </a:r>
          </a:p>
        </p:txBody>
      </p:sp>
      <p:sp>
        <p:nvSpPr>
          <p:cNvPr id="15" name="TextBox 14"/>
          <p:cNvSpPr txBox="1"/>
          <p:nvPr/>
        </p:nvSpPr>
        <p:spPr>
          <a:xfrm>
            <a:off x="3049471" y="4373100"/>
            <a:ext cx="498855"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1652</a:t>
            </a:r>
          </a:p>
        </p:txBody>
      </p:sp>
      <p:sp>
        <p:nvSpPr>
          <p:cNvPr id="16" name="TextBox 15"/>
          <p:cNvSpPr txBox="1"/>
          <p:nvPr/>
        </p:nvSpPr>
        <p:spPr>
          <a:xfrm>
            <a:off x="2742666" y="5216136"/>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926</a:t>
            </a:r>
          </a:p>
        </p:txBody>
      </p:sp>
      <p:sp>
        <p:nvSpPr>
          <p:cNvPr id="17" name="TextBox 16"/>
          <p:cNvSpPr txBox="1"/>
          <p:nvPr/>
        </p:nvSpPr>
        <p:spPr>
          <a:xfrm>
            <a:off x="2391339" y="5854911"/>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228</a:t>
            </a:r>
          </a:p>
        </p:txBody>
      </p:sp>
      <p:sp>
        <p:nvSpPr>
          <p:cNvPr id="18" name="TextBox 17"/>
          <p:cNvSpPr txBox="1"/>
          <p:nvPr/>
        </p:nvSpPr>
        <p:spPr>
          <a:xfrm>
            <a:off x="1524451" y="5872046"/>
            <a:ext cx="420308" cy="261610"/>
          </a:xfrm>
          <a:prstGeom prst="rect">
            <a:avLst/>
          </a:prstGeom>
          <a:noFill/>
        </p:spPr>
        <p:txBody>
          <a:bodyPr wrap="none" rtlCol="0">
            <a:spAutoFit/>
          </a:bodyPr>
          <a:lstStyle/>
          <a:p>
            <a:r>
              <a:rPr lang="en-NZ" sz="1100" b="1" dirty="0">
                <a:solidFill>
                  <a:prstClr val="white"/>
                </a:solidFill>
                <a:effectLst>
                  <a:outerShdw blurRad="38100" dist="38100" dir="2700000" algn="tl">
                    <a:srgbClr val="000000">
                      <a:alpha val="43137"/>
                    </a:srgbClr>
                  </a:outerShdw>
                </a:effectLst>
              </a:rPr>
              <a:t>163</a:t>
            </a:r>
          </a:p>
        </p:txBody>
      </p:sp>
    </p:spTree>
    <p:extLst>
      <p:ext uri="{BB962C8B-B14F-4D97-AF65-F5344CB8AC3E}">
        <p14:creationId xmlns:p14="http://schemas.microsoft.com/office/powerpoint/2010/main" val="3128572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3AAFC-4385-493B-9264-E0B7BE2D50AE}"/>
              </a:ext>
            </a:extLst>
          </p:cNvPr>
          <p:cNvSpPr>
            <a:spLocks noGrp="1"/>
          </p:cNvSpPr>
          <p:nvPr>
            <p:ph type="title"/>
          </p:nvPr>
        </p:nvSpPr>
        <p:spPr/>
        <p:txBody>
          <a:bodyPr/>
          <a:lstStyle/>
          <a:p>
            <a:pPr algn="ctr"/>
            <a:r>
              <a:rPr lang="fr-FR" sz="2800" b="1" dirty="0"/>
              <a:t>19 Je vous dis encore que, si deux d'entre vous s'accordent sur la terre pour demander une chose quelconque, elle leur sera accordée par mon Père qui est dans les cieux.</a:t>
            </a:r>
            <a:endParaRPr lang="en-GB" sz="2800" b="1" dirty="0"/>
          </a:p>
        </p:txBody>
      </p:sp>
      <p:sp>
        <p:nvSpPr>
          <p:cNvPr id="3" name="Text Placeholder 2">
            <a:extLst>
              <a:ext uri="{FF2B5EF4-FFF2-40B4-BE49-F238E27FC236}">
                <a16:creationId xmlns:a16="http://schemas.microsoft.com/office/drawing/2014/main" id="{6FCEEA74-48DC-4261-A6C0-4F76A94958E9}"/>
              </a:ext>
            </a:extLst>
          </p:cNvPr>
          <p:cNvSpPr>
            <a:spLocks noGrp="1"/>
          </p:cNvSpPr>
          <p:nvPr>
            <p:ph type="body" sz="half" idx="2"/>
          </p:nvPr>
        </p:nvSpPr>
        <p:spPr/>
        <p:txBody>
          <a:bodyPr/>
          <a:lstStyle/>
          <a:p>
            <a:endParaRPr lang="en-GB"/>
          </a:p>
        </p:txBody>
      </p:sp>
      <p:sp>
        <p:nvSpPr>
          <p:cNvPr id="4" name="Text Placeholder 3">
            <a:extLst>
              <a:ext uri="{FF2B5EF4-FFF2-40B4-BE49-F238E27FC236}">
                <a16:creationId xmlns:a16="http://schemas.microsoft.com/office/drawing/2014/main" id="{D5D0EF4B-2700-4B6E-AF80-630415C876EF}"/>
              </a:ext>
            </a:extLst>
          </p:cNvPr>
          <p:cNvSpPr>
            <a:spLocks noGrp="1"/>
          </p:cNvSpPr>
          <p:nvPr>
            <p:ph type="body" sz="half" idx="14"/>
          </p:nvPr>
        </p:nvSpPr>
        <p:spPr/>
        <p:txBody>
          <a:bodyPr>
            <a:noAutofit/>
          </a:bodyPr>
          <a:lstStyle/>
          <a:p>
            <a:pPr algn="ctr"/>
            <a:r>
              <a:rPr lang="en-GB" sz="3600" b="1" dirty="0"/>
              <a:t>Matthieu 18:19</a:t>
            </a:r>
          </a:p>
        </p:txBody>
      </p:sp>
    </p:spTree>
    <p:extLst>
      <p:ext uri="{BB962C8B-B14F-4D97-AF65-F5344CB8AC3E}">
        <p14:creationId xmlns:p14="http://schemas.microsoft.com/office/powerpoint/2010/main" val="2735236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0" y="1047069"/>
            <a:ext cx="5715000" cy="5743575"/>
          </a:xfrm>
          <a:prstGeom prst="rect">
            <a:avLst/>
          </a:prstGeom>
        </p:spPr>
      </p:pic>
      <p:sp>
        <p:nvSpPr>
          <p:cNvPr id="2" name="TextBox 1"/>
          <p:cNvSpPr txBox="1"/>
          <p:nvPr/>
        </p:nvSpPr>
        <p:spPr>
          <a:xfrm>
            <a:off x="189411" y="1626326"/>
            <a:ext cx="6287589" cy="2985433"/>
          </a:xfrm>
          <a:prstGeom prst="rect">
            <a:avLst/>
          </a:prstGeom>
          <a:noFill/>
        </p:spPr>
        <p:txBody>
          <a:bodyPr wrap="square" rtlCol="0">
            <a:spAutoFit/>
          </a:bodyPr>
          <a:lstStyle/>
          <a:p>
            <a:r>
              <a:rPr lang="en-NZ" sz="4400" dirty="0"/>
              <a:t>Discipleship – </a:t>
            </a:r>
          </a:p>
          <a:p>
            <a:pPr algn="ctr"/>
            <a:r>
              <a:rPr lang="en-NZ" sz="3600" dirty="0"/>
              <a:t>is a pathway addressing the issues our Worldwide and Local Churches face today.</a:t>
            </a:r>
          </a:p>
        </p:txBody>
      </p:sp>
    </p:spTree>
    <p:extLst>
      <p:ext uri="{BB962C8B-B14F-4D97-AF65-F5344CB8AC3E}">
        <p14:creationId xmlns:p14="http://schemas.microsoft.com/office/powerpoint/2010/main" val="2376077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469113497"/>
              </p:ext>
            </p:extLst>
          </p:nvPr>
        </p:nvGraphicFramePr>
        <p:xfrm>
          <a:off x="-100977" y="0"/>
          <a:ext cx="12292977" cy="6260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015" y="4272532"/>
            <a:ext cx="5691116" cy="1384995"/>
          </a:xfrm>
          <a:prstGeom prst="rect">
            <a:avLst/>
          </a:prstGeom>
          <a:noFill/>
        </p:spPr>
        <p:txBody>
          <a:bodyPr wrap="square" rtlCol="0">
            <a:spAutoFit/>
          </a:bodyPr>
          <a:lstStyle/>
          <a:p>
            <a:r>
              <a:rPr lang="en-NZ" sz="2800" b="1" dirty="0"/>
              <a:t>“</a:t>
            </a:r>
            <a:r>
              <a:rPr lang="fr-FR" sz="2800" b="1" dirty="0"/>
              <a:t>Il leur dit: Suivez-moi, et je vous ferai pêcheurs d'hommes</a:t>
            </a:r>
            <a:r>
              <a:rPr lang="en-NZ" sz="2800" b="1" dirty="0"/>
              <a:t>.” </a:t>
            </a:r>
            <a:r>
              <a:rPr lang="en-GB" sz="2800" b="1" dirty="0"/>
              <a:t>Matthieu</a:t>
            </a:r>
            <a:r>
              <a:rPr lang="en-NZ" sz="2800" b="1" dirty="0"/>
              <a:t> 4:19 ESV</a:t>
            </a:r>
          </a:p>
        </p:txBody>
      </p:sp>
      <p:sp>
        <p:nvSpPr>
          <p:cNvPr id="4" name="TextBox 3"/>
          <p:cNvSpPr txBox="1"/>
          <p:nvPr/>
        </p:nvSpPr>
        <p:spPr>
          <a:xfrm>
            <a:off x="5790062" y="4272532"/>
            <a:ext cx="6302991" cy="2677656"/>
          </a:xfrm>
          <a:prstGeom prst="rect">
            <a:avLst/>
          </a:prstGeom>
          <a:noFill/>
        </p:spPr>
        <p:txBody>
          <a:bodyPr wrap="square" rtlCol="0">
            <a:spAutoFit/>
          </a:bodyPr>
          <a:lstStyle/>
          <a:p>
            <a:pPr algn="r"/>
            <a:r>
              <a:rPr lang="fr-FR" sz="2800" b="1" dirty="0"/>
              <a:t>Et ce que tu as entendu de moi en présence de beaucoup de témoins, confie-le à des hommes fidèles, qui soient capables de l'enseigner aussi à d'autres</a:t>
            </a:r>
            <a:r>
              <a:rPr lang="en-NZ" sz="2800" b="1" dirty="0"/>
              <a:t>.” </a:t>
            </a:r>
          </a:p>
          <a:p>
            <a:pPr algn="r"/>
            <a:r>
              <a:rPr lang="en-NZ" sz="2800" b="1" dirty="0"/>
              <a:t>2 Timothy 2:2 NIV</a:t>
            </a:r>
          </a:p>
        </p:txBody>
      </p:sp>
    </p:spTree>
    <p:extLst>
      <p:ext uri="{BB962C8B-B14F-4D97-AF65-F5344CB8AC3E}">
        <p14:creationId xmlns:p14="http://schemas.microsoft.com/office/powerpoint/2010/main" val="3299494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945769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4591"/>
            <a:ext cx="12205609" cy="6407944"/>
          </a:xfrm>
          <a:prstGeom prst="rect">
            <a:avLst/>
          </a:prstGeom>
        </p:spPr>
      </p:pic>
      <p:sp>
        <p:nvSpPr>
          <p:cNvPr id="3" name="Rectangle 2"/>
          <p:cNvSpPr/>
          <p:nvPr/>
        </p:nvSpPr>
        <p:spPr>
          <a:xfrm>
            <a:off x="6156960" y="3822952"/>
            <a:ext cx="6096000" cy="1938992"/>
          </a:xfrm>
          <a:prstGeom prst="rect">
            <a:avLst/>
          </a:prstGeom>
        </p:spPr>
        <p:txBody>
          <a:bodyPr>
            <a:spAutoFit/>
          </a:bodyPr>
          <a:lstStyle/>
          <a:p>
            <a:pPr algn="ctr"/>
            <a:r>
              <a:rPr lang="en-NZ" sz="2400" b="1" dirty="0"/>
              <a:t>BlackBerry Mission</a:t>
            </a:r>
          </a:p>
          <a:p>
            <a:pPr algn="ctr"/>
            <a:r>
              <a:rPr lang="en-NZ" sz="2400" dirty="0"/>
              <a:t>was to be the most prominent smartphone vendor in the world, specializing in secure communications and mobile productivity.</a:t>
            </a:r>
          </a:p>
        </p:txBody>
      </p:sp>
    </p:spTree>
    <p:extLst>
      <p:ext uri="{BB962C8B-B14F-4D97-AF65-F5344CB8AC3E}">
        <p14:creationId xmlns:p14="http://schemas.microsoft.com/office/powerpoint/2010/main" val="2501408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a:bodyPr>
          <a:lstStyle/>
          <a:p>
            <a:r>
              <a:rPr lang="en-NZ" sz="4800" dirty="0">
                <a:solidFill>
                  <a:schemeClr val="bg1"/>
                </a:solidFill>
              </a:rPr>
              <a:t>De </a:t>
            </a:r>
            <a:r>
              <a:rPr lang="en-NZ" sz="4800" dirty="0" err="1">
                <a:solidFill>
                  <a:schemeClr val="bg1"/>
                </a:solidFill>
              </a:rPr>
              <a:t>découvrir</a:t>
            </a:r>
            <a:r>
              <a:rPr lang="en-NZ" sz="4800" dirty="0">
                <a:solidFill>
                  <a:schemeClr val="bg1"/>
                </a:solidFill>
              </a:rPr>
              <a:t> </a:t>
            </a:r>
            <a:r>
              <a:rPr lang="en-NZ" sz="4800" dirty="0" err="1">
                <a:solidFill>
                  <a:schemeClr val="bg1"/>
                </a:solidFill>
              </a:rPr>
              <a:t>personnellement</a:t>
            </a:r>
            <a:r>
              <a:rPr lang="en-NZ" sz="4800" dirty="0">
                <a:solidFill>
                  <a:schemeClr val="bg1"/>
                </a:solidFill>
              </a:rPr>
              <a:t>, et d’être </a:t>
            </a:r>
            <a:r>
              <a:rPr lang="en-NZ" sz="4800" dirty="0" err="1">
                <a:solidFill>
                  <a:schemeClr val="bg1"/>
                </a:solidFill>
              </a:rPr>
              <a:t>transformé</a:t>
            </a:r>
            <a:r>
              <a:rPr lang="en-NZ" sz="4800" dirty="0">
                <a:solidFill>
                  <a:schemeClr val="bg1"/>
                </a:solidFill>
              </a:rPr>
              <a:t> par la </a:t>
            </a:r>
            <a:r>
              <a:rPr lang="en-NZ" sz="4800" dirty="0" err="1">
                <a:solidFill>
                  <a:schemeClr val="bg1"/>
                </a:solidFill>
              </a:rPr>
              <a:t>présence</a:t>
            </a:r>
            <a:r>
              <a:rPr lang="en-NZ" sz="4800" dirty="0">
                <a:solidFill>
                  <a:schemeClr val="bg1"/>
                </a:solidFill>
              </a:rPr>
              <a:t> de </a:t>
            </a:r>
            <a:r>
              <a:rPr lang="en-NZ" sz="4800" dirty="0" err="1">
                <a:solidFill>
                  <a:schemeClr val="bg1"/>
                </a:solidFill>
              </a:rPr>
              <a:t>Jésus</a:t>
            </a:r>
            <a:r>
              <a:rPr lang="en-NZ" sz="4800" dirty="0">
                <a:solidFill>
                  <a:schemeClr val="bg1"/>
                </a:solidFill>
              </a:rPr>
              <a:t>.</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CONNAÎTRE</a:t>
            </a:r>
          </a:p>
        </p:txBody>
      </p:sp>
    </p:spTree>
    <p:extLst>
      <p:ext uri="{BB962C8B-B14F-4D97-AF65-F5344CB8AC3E}">
        <p14:creationId xmlns:p14="http://schemas.microsoft.com/office/powerpoint/2010/main" val="3202435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sp>
        <p:nvSpPr>
          <p:cNvPr id="5" name="Rectangle 4"/>
          <p:cNvSpPr/>
          <p:nvPr/>
        </p:nvSpPr>
        <p:spPr>
          <a:xfrm>
            <a:off x="-76454" y="2639032"/>
            <a:ext cx="2793187" cy="1938992"/>
          </a:xfrm>
          <a:prstGeom prst="rect">
            <a:avLst/>
          </a:prstGeom>
        </p:spPr>
        <p:txBody>
          <a:bodyPr wrap="square">
            <a:spAutoFit/>
          </a:bodyPr>
          <a:lstStyle/>
          <a:p>
            <a:pPr algn="ctr"/>
            <a:r>
              <a:rPr lang="en-NZ" sz="2000" b="1" dirty="0">
                <a:solidFill>
                  <a:srgbClr val="FFC000"/>
                </a:solidFill>
                <a:effectLst>
                  <a:outerShdw blurRad="38100" dist="38100" dir="2700000" algn="tl">
                    <a:srgbClr val="000000">
                      <a:alpha val="43137"/>
                    </a:srgbClr>
                  </a:outerShdw>
                </a:effectLst>
              </a:rPr>
              <a:t>“A </a:t>
            </a:r>
            <a:r>
              <a:rPr lang="en-NZ" sz="2000" b="1" dirty="0" err="1">
                <a:solidFill>
                  <a:srgbClr val="FFC000"/>
                </a:solidFill>
                <a:effectLst>
                  <a:outerShdw blurRad="38100" dist="38100" dir="2700000" algn="tl">
                    <a:srgbClr val="000000">
                      <a:alpha val="43137"/>
                    </a:srgbClr>
                  </a:outerShdw>
                </a:effectLst>
              </a:rPr>
              <a:t>ceci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tous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connaîtront</a:t>
            </a:r>
            <a:r>
              <a:rPr lang="en-NZ" sz="2000" b="1" dirty="0">
                <a:solidFill>
                  <a:srgbClr val="FFC000"/>
                </a:solidFill>
                <a:effectLst>
                  <a:outerShdw blurRad="38100" dist="38100" dir="2700000" algn="tl">
                    <a:srgbClr val="000000">
                      <a:alpha val="43137"/>
                    </a:srgbClr>
                  </a:outerShdw>
                </a:effectLst>
              </a:rPr>
              <a:t> que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êtes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mes</a:t>
            </a:r>
            <a:r>
              <a:rPr lang="en-NZ" sz="2000" b="1" dirty="0">
                <a:solidFill>
                  <a:srgbClr val="FFC000"/>
                </a:solidFill>
                <a:effectLst>
                  <a:outerShdw blurRad="38100" dist="38100" dir="2700000" algn="tl">
                    <a:srgbClr val="000000">
                      <a:alpha val="43137"/>
                    </a:srgbClr>
                  </a:outerShdw>
                </a:effectLst>
              </a:rPr>
              <a:t> disciples, </a:t>
            </a:r>
            <a:r>
              <a:rPr lang="en-NZ" sz="2000" b="1" dirty="0" err="1">
                <a:solidFill>
                  <a:srgbClr val="FFC000"/>
                </a:solidFill>
                <a:effectLst>
                  <a:outerShdw blurRad="38100" dist="38100" dir="2700000" algn="tl">
                    <a:srgbClr val="000000">
                      <a:alpha val="43137"/>
                    </a:srgbClr>
                  </a:outerShdw>
                </a:effectLst>
              </a:rPr>
              <a:t>si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avez</a:t>
            </a:r>
            <a:r>
              <a:rPr lang="en-NZ" sz="2000" b="1" dirty="0">
                <a:solidFill>
                  <a:srgbClr val="FFC000"/>
                </a:solidFill>
                <a:effectLst>
                  <a:outerShdw blurRad="38100" dist="38100" dir="2700000" algn="tl">
                    <a:srgbClr val="000000">
                      <a:alpha val="43137"/>
                    </a:srgbClr>
                  </a:outerShdw>
                </a:effectLst>
              </a:rPr>
              <a:t> de </a:t>
            </a:r>
            <a:r>
              <a:rPr lang="en-NZ" sz="2000" b="1" dirty="0" err="1">
                <a:solidFill>
                  <a:srgbClr val="FFC000"/>
                </a:solidFill>
                <a:effectLst>
                  <a:outerShdw blurRad="38100" dist="38100" dir="2700000" algn="tl">
                    <a:srgbClr val="000000">
                      <a:alpha val="43137"/>
                    </a:srgbClr>
                  </a:outerShdw>
                </a:effectLst>
              </a:rPr>
              <a:t>l’amour</a:t>
            </a:r>
            <a:r>
              <a:rPr lang="en-NZ" sz="2000" b="1" dirty="0">
                <a:solidFill>
                  <a:srgbClr val="FFC000"/>
                </a:solidFill>
                <a:effectLst>
                  <a:outerShdw blurRad="38100" dist="38100" dir="2700000" algn="tl">
                    <a:srgbClr val="000000">
                      <a:alpha val="43137"/>
                    </a:srgbClr>
                  </a:outerShdw>
                </a:effectLst>
              </a:rPr>
              <a:t> les </a:t>
            </a:r>
            <a:r>
              <a:rPr lang="en-NZ" sz="2000" b="1" dirty="0" err="1">
                <a:solidFill>
                  <a:srgbClr val="FFC000"/>
                </a:solidFill>
                <a:effectLst>
                  <a:outerShdw blurRad="38100" dist="38100" dir="2700000" algn="tl">
                    <a:srgbClr val="000000">
                      <a:alpha val="43137"/>
                    </a:srgbClr>
                  </a:outerShdw>
                </a:effectLst>
              </a:rPr>
              <a:t>uns</a:t>
            </a:r>
            <a:r>
              <a:rPr lang="en-NZ" sz="2000" b="1" dirty="0">
                <a:solidFill>
                  <a:srgbClr val="FFC000"/>
                </a:solidFill>
                <a:effectLst>
                  <a:outerShdw blurRad="38100" dist="38100" dir="2700000" algn="tl">
                    <a:srgbClr val="000000">
                      <a:alpha val="43137"/>
                    </a:srgbClr>
                  </a:outerShdw>
                </a:effectLst>
              </a:rPr>
              <a:t> pour les </a:t>
            </a:r>
            <a:r>
              <a:rPr lang="en-NZ" sz="2000" b="1" dirty="0" err="1">
                <a:solidFill>
                  <a:srgbClr val="FFC000"/>
                </a:solidFill>
                <a:effectLst>
                  <a:outerShdw blurRad="38100" dist="38100" dir="2700000" algn="tl">
                    <a:srgbClr val="000000">
                      <a:alpha val="43137"/>
                    </a:srgbClr>
                  </a:outerShdw>
                </a:effectLst>
              </a:rPr>
              <a:t>autres</a:t>
            </a:r>
            <a:r>
              <a:rPr lang="en-NZ" sz="2000" b="1" dirty="0">
                <a:solidFill>
                  <a:srgbClr val="FFC000"/>
                </a:solidFill>
                <a:effectLst>
                  <a:outerShdw blurRad="38100" dist="38100" dir="2700000" algn="tl">
                    <a:srgbClr val="000000">
                      <a:alpha val="43137"/>
                    </a:srgbClr>
                  </a:outerShdw>
                </a:effectLst>
              </a:rPr>
              <a:t>.”</a:t>
            </a:r>
          </a:p>
          <a:p>
            <a:pPr algn="ctr"/>
            <a:r>
              <a:rPr lang="en-NZ" sz="2000" b="1" dirty="0">
                <a:solidFill>
                  <a:srgbClr val="FFC000"/>
                </a:solidFill>
                <a:effectLst>
                  <a:outerShdw blurRad="38100" dist="38100" dir="2700000" algn="tl">
                    <a:srgbClr val="000000">
                      <a:alpha val="43137"/>
                    </a:srgbClr>
                  </a:outerShdw>
                </a:effectLst>
              </a:rPr>
              <a:t>Jean 13:35 NLT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17667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fontScale="90000"/>
          </a:bodyPr>
          <a:lstStyle/>
          <a:p>
            <a:r>
              <a:rPr lang="en-NZ" sz="4800" dirty="0">
                <a:solidFill>
                  <a:schemeClr val="bg1"/>
                </a:solidFill>
              </a:rPr>
              <a:t>De </a:t>
            </a:r>
            <a:r>
              <a:rPr lang="en-NZ" sz="4800" dirty="0" err="1">
                <a:solidFill>
                  <a:schemeClr val="bg1"/>
                </a:solidFill>
              </a:rPr>
              <a:t>choisir</a:t>
            </a:r>
            <a:r>
              <a:rPr lang="en-NZ" sz="4800" dirty="0">
                <a:solidFill>
                  <a:schemeClr val="bg1"/>
                </a:solidFill>
              </a:rPr>
              <a:t> un mode de vie </a:t>
            </a:r>
            <a:r>
              <a:rPr lang="en-NZ" sz="4800" dirty="0" err="1">
                <a:solidFill>
                  <a:schemeClr val="bg1"/>
                </a:solidFill>
              </a:rPr>
              <a:t>inspiré</a:t>
            </a:r>
            <a:r>
              <a:rPr lang="en-NZ" sz="4800" dirty="0">
                <a:solidFill>
                  <a:schemeClr val="bg1"/>
                </a:solidFill>
              </a:rPr>
              <a:t> par </a:t>
            </a:r>
            <a:r>
              <a:rPr lang="en-NZ" sz="4800" dirty="0" err="1">
                <a:solidFill>
                  <a:schemeClr val="bg1"/>
                </a:solidFill>
              </a:rPr>
              <a:t>Jésus</a:t>
            </a:r>
            <a:r>
              <a:rPr lang="en-NZ" sz="4800" dirty="0">
                <a:solidFill>
                  <a:schemeClr val="bg1"/>
                </a:solidFill>
              </a:rPr>
              <a:t> qui </a:t>
            </a:r>
            <a:r>
              <a:rPr lang="en-NZ" sz="4800" dirty="0" err="1">
                <a:solidFill>
                  <a:schemeClr val="bg1"/>
                </a:solidFill>
              </a:rPr>
              <a:t>transforme</a:t>
            </a:r>
            <a:r>
              <a:rPr lang="en-NZ" sz="4800" dirty="0">
                <a:solidFill>
                  <a:schemeClr val="bg1"/>
                </a:solidFill>
              </a:rPr>
              <a:t> </a:t>
            </a:r>
            <a:r>
              <a:rPr lang="en-NZ" sz="4800" dirty="0" err="1">
                <a:solidFill>
                  <a:schemeClr val="bg1"/>
                </a:solidFill>
              </a:rPr>
              <a:t>nos</a:t>
            </a:r>
            <a:r>
              <a:rPr lang="en-NZ" sz="4800" dirty="0">
                <a:solidFill>
                  <a:schemeClr val="bg1"/>
                </a:solidFill>
              </a:rPr>
              <a:t> relations.</a:t>
            </a:r>
            <a:br>
              <a:rPr lang="en-NZ" sz="4800" dirty="0">
                <a:solidFill>
                  <a:schemeClr val="bg1"/>
                </a:solidFill>
              </a:rPr>
            </a:br>
            <a:r>
              <a:rPr lang="en-NZ" sz="4800" dirty="0">
                <a:solidFill>
                  <a:schemeClr val="bg1"/>
                </a:solidFill>
              </a:rPr>
              <a:t>Jean 13;35; Jean 10:10; Apocalypse 3:20; </a:t>
            </a:r>
            <a:r>
              <a:rPr lang="en-NZ" sz="4800" dirty="0" err="1">
                <a:solidFill>
                  <a:schemeClr val="bg1"/>
                </a:solidFill>
              </a:rPr>
              <a:t>Deutéronome</a:t>
            </a:r>
            <a:r>
              <a:rPr lang="en-NZ" sz="4800" dirty="0">
                <a:solidFill>
                  <a:schemeClr val="bg1"/>
                </a:solidFill>
              </a:rPr>
              <a:t> 30:19:</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VIVRE</a:t>
            </a:r>
          </a:p>
        </p:txBody>
      </p:sp>
    </p:spTree>
    <p:extLst>
      <p:ext uri="{BB962C8B-B14F-4D97-AF65-F5344CB8AC3E}">
        <p14:creationId xmlns:p14="http://schemas.microsoft.com/office/powerpoint/2010/main" val="1458502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sp>
        <p:nvSpPr>
          <p:cNvPr id="5" name="Rectangle 4"/>
          <p:cNvSpPr/>
          <p:nvPr/>
        </p:nvSpPr>
        <p:spPr>
          <a:xfrm>
            <a:off x="-76454" y="2639032"/>
            <a:ext cx="2793187" cy="1938992"/>
          </a:xfrm>
          <a:prstGeom prst="rect">
            <a:avLst/>
          </a:prstGeom>
        </p:spPr>
        <p:txBody>
          <a:bodyPr wrap="square">
            <a:spAutoFit/>
          </a:bodyPr>
          <a:lstStyle/>
          <a:p>
            <a:pPr algn="ctr"/>
            <a:r>
              <a:rPr lang="en-NZ" sz="2000" b="1" dirty="0">
                <a:solidFill>
                  <a:srgbClr val="FFC000"/>
                </a:solidFill>
                <a:effectLst>
                  <a:outerShdw blurRad="38100" dist="38100" dir="2700000" algn="tl">
                    <a:srgbClr val="000000">
                      <a:alpha val="43137"/>
                    </a:srgbClr>
                  </a:outerShdw>
                </a:effectLst>
              </a:rPr>
              <a:t>“A </a:t>
            </a:r>
            <a:r>
              <a:rPr lang="en-NZ" sz="2000" b="1" dirty="0" err="1">
                <a:solidFill>
                  <a:srgbClr val="FFC000"/>
                </a:solidFill>
                <a:effectLst>
                  <a:outerShdw blurRad="38100" dist="38100" dir="2700000" algn="tl">
                    <a:srgbClr val="000000">
                      <a:alpha val="43137"/>
                    </a:srgbClr>
                  </a:outerShdw>
                </a:effectLst>
              </a:rPr>
              <a:t>ceci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tous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connaîtront</a:t>
            </a:r>
            <a:r>
              <a:rPr lang="en-NZ" sz="2000" b="1" dirty="0">
                <a:solidFill>
                  <a:srgbClr val="FFC000"/>
                </a:solidFill>
                <a:effectLst>
                  <a:outerShdw blurRad="38100" dist="38100" dir="2700000" algn="tl">
                    <a:srgbClr val="000000">
                      <a:alpha val="43137"/>
                    </a:srgbClr>
                  </a:outerShdw>
                </a:effectLst>
              </a:rPr>
              <a:t> que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êtes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mes</a:t>
            </a:r>
            <a:r>
              <a:rPr lang="en-NZ" sz="2000" b="1" dirty="0">
                <a:solidFill>
                  <a:srgbClr val="FFC000"/>
                </a:solidFill>
                <a:effectLst>
                  <a:outerShdw blurRad="38100" dist="38100" dir="2700000" algn="tl">
                    <a:srgbClr val="000000">
                      <a:alpha val="43137"/>
                    </a:srgbClr>
                  </a:outerShdw>
                </a:effectLst>
              </a:rPr>
              <a:t> disciples, </a:t>
            </a:r>
            <a:r>
              <a:rPr lang="en-NZ" sz="2000" b="1" dirty="0" err="1">
                <a:solidFill>
                  <a:srgbClr val="FFC000"/>
                </a:solidFill>
                <a:effectLst>
                  <a:outerShdw blurRad="38100" dist="38100" dir="2700000" algn="tl">
                    <a:srgbClr val="000000">
                      <a:alpha val="43137"/>
                    </a:srgbClr>
                  </a:outerShdw>
                </a:effectLst>
              </a:rPr>
              <a:t>si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avez</a:t>
            </a:r>
            <a:r>
              <a:rPr lang="en-NZ" sz="2000" b="1" dirty="0">
                <a:solidFill>
                  <a:srgbClr val="FFC000"/>
                </a:solidFill>
                <a:effectLst>
                  <a:outerShdw blurRad="38100" dist="38100" dir="2700000" algn="tl">
                    <a:srgbClr val="000000">
                      <a:alpha val="43137"/>
                    </a:srgbClr>
                  </a:outerShdw>
                </a:effectLst>
              </a:rPr>
              <a:t> de </a:t>
            </a:r>
            <a:r>
              <a:rPr lang="en-NZ" sz="2000" b="1" dirty="0" err="1">
                <a:solidFill>
                  <a:srgbClr val="FFC000"/>
                </a:solidFill>
                <a:effectLst>
                  <a:outerShdw blurRad="38100" dist="38100" dir="2700000" algn="tl">
                    <a:srgbClr val="000000">
                      <a:alpha val="43137"/>
                    </a:srgbClr>
                  </a:outerShdw>
                </a:effectLst>
              </a:rPr>
              <a:t>l’amour</a:t>
            </a:r>
            <a:r>
              <a:rPr lang="en-NZ" sz="2000" b="1" dirty="0">
                <a:solidFill>
                  <a:srgbClr val="FFC000"/>
                </a:solidFill>
                <a:effectLst>
                  <a:outerShdw blurRad="38100" dist="38100" dir="2700000" algn="tl">
                    <a:srgbClr val="000000">
                      <a:alpha val="43137"/>
                    </a:srgbClr>
                  </a:outerShdw>
                </a:effectLst>
              </a:rPr>
              <a:t> les </a:t>
            </a:r>
            <a:r>
              <a:rPr lang="en-NZ" sz="2000" b="1" dirty="0" err="1">
                <a:solidFill>
                  <a:srgbClr val="FFC000"/>
                </a:solidFill>
                <a:effectLst>
                  <a:outerShdw blurRad="38100" dist="38100" dir="2700000" algn="tl">
                    <a:srgbClr val="000000">
                      <a:alpha val="43137"/>
                    </a:srgbClr>
                  </a:outerShdw>
                </a:effectLst>
              </a:rPr>
              <a:t>uns</a:t>
            </a:r>
            <a:r>
              <a:rPr lang="en-NZ" sz="2000" b="1" dirty="0">
                <a:solidFill>
                  <a:srgbClr val="FFC000"/>
                </a:solidFill>
                <a:effectLst>
                  <a:outerShdw blurRad="38100" dist="38100" dir="2700000" algn="tl">
                    <a:srgbClr val="000000">
                      <a:alpha val="43137"/>
                    </a:srgbClr>
                  </a:outerShdw>
                </a:effectLst>
              </a:rPr>
              <a:t> pour les </a:t>
            </a:r>
            <a:r>
              <a:rPr lang="en-NZ" sz="2000" b="1" dirty="0" err="1">
                <a:solidFill>
                  <a:srgbClr val="FFC000"/>
                </a:solidFill>
                <a:effectLst>
                  <a:outerShdw blurRad="38100" dist="38100" dir="2700000" algn="tl">
                    <a:srgbClr val="000000">
                      <a:alpha val="43137"/>
                    </a:srgbClr>
                  </a:outerShdw>
                </a:effectLst>
              </a:rPr>
              <a:t>autres</a:t>
            </a:r>
            <a:r>
              <a:rPr lang="en-NZ" sz="2000" b="1" dirty="0">
                <a:solidFill>
                  <a:srgbClr val="FFC000"/>
                </a:solidFill>
                <a:effectLst>
                  <a:outerShdw blurRad="38100" dist="38100" dir="2700000" algn="tl">
                    <a:srgbClr val="000000">
                      <a:alpha val="43137"/>
                    </a:srgbClr>
                  </a:outerShdw>
                </a:effectLst>
              </a:rPr>
              <a:t>.”</a:t>
            </a:r>
          </a:p>
          <a:p>
            <a:pPr algn="ctr"/>
            <a:r>
              <a:rPr lang="en-NZ" sz="2000" b="1" dirty="0">
                <a:solidFill>
                  <a:srgbClr val="FFC000"/>
                </a:solidFill>
                <a:effectLst>
                  <a:outerShdw blurRad="38100" dist="38100" dir="2700000" algn="tl">
                    <a:srgbClr val="000000">
                      <a:alpha val="43137"/>
                    </a:srgbClr>
                  </a:outerShdw>
                </a:effectLst>
              </a:rPr>
              <a:t>Jean 13:35 NLT</a:t>
            </a:r>
          </a:p>
        </p:txBody>
      </p:sp>
      <p:sp>
        <p:nvSpPr>
          <p:cNvPr id="9" name="Rectangle 8"/>
          <p:cNvSpPr/>
          <p:nvPr/>
        </p:nvSpPr>
        <p:spPr>
          <a:xfrm>
            <a:off x="6930189" y="5536352"/>
            <a:ext cx="3806985" cy="1015663"/>
          </a:xfrm>
          <a:prstGeom prst="rect">
            <a:avLst/>
          </a:prstGeom>
        </p:spPr>
        <p:txBody>
          <a:bodyPr wrap="square">
            <a:spAutoFit/>
          </a:bodyPr>
          <a:lstStyle/>
          <a:p>
            <a:pPr algn="ctr"/>
            <a:r>
              <a:rPr lang="en-NZ" sz="2000" b="1" dirty="0">
                <a:solidFill>
                  <a:srgbClr val="A5A5A5"/>
                </a:solidFill>
                <a:effectLst>
                  <a:outerShdw blurRad="38100" dist="38100" dir="2700000" algn="tl">
                    <a:srgbClr val="000000">
                      <a:alpha val="43137"/>
                    </a:srgbClr>
                  </a:outerShdw>
                </a:effectLst>
              </a:rPr>
              <a:t>“Et </a:t>
            </a:r>
            <a:r>
              <a:rPr lang="en-NZ" sz="2000" b="1" dirty="0" err="1">
                <a:solidFill>
                  <a:srgbClr val="A5A5A5"/>
                </a:solidFill>
                <a:effectLst>
                  <a:outerShdw blurRad="38100" dist="38100" dir="2700000" algn="tl">
                    <a:srgbClr val="000000">
                      <a:alpha val="43137"/>
                    </a:srgbClr>
                  </a:outerShdw>
                </a:effectLst>
              </a:rPr>
              <a:t>quiconque</a:t>
            </a:r>
            <a:r>
              <a:rPr lang="en-NZ" sz="2000" b="1" dirty="0">
                <a:solidFill>
                  <a:srgbClr val="A5A5A5"/>
                </a:solidFill>
                <a:effectLst>
                  <a:outerShdw blurRad="38100" dist="38100" dir="2700000" algn="tl">
                    <a:srgbClr val="000000">
                      <a:alpha val="43137"/>
                    </a:srgbClr>
                  </a:outerShdw>
                </a:effectLst>
              </a:rPr>
              <a:t> ne </a:t>
            </a:r>
            <a:r>
              <a:rPr lang="en-NZ" sz="2000" b="1" dirty="0" err="1">
                <a:solidFill>
                  <a:srgbClr val="A5A5A5"/>
                </a:solidFill>
                <a:effectLst>
                  <a:outerShdw blurRad="38100" dist="38100" dir="2700000" algn="tl">
                    <a:srgbClr val="000000">
                      <a:alpha val="43137"/>
                    </a:srgbClr>
                  </a:outerShdw>
                </a:effectLst>
              </a:rPr>
              <a:t>porte</a:t>
            </a:r>
            <a:r>
              <a:rPr lang="en-NZ" sz="2000" b="1" dirty="0">
                <a:solidFill>
                  <a:srgbClr val="A5A5A5"/>
                </a:solidFill>
                <a:effectLst>
                  <a:outerShdw blurRad="38100" dist="38100" dir="2700000" algn="tl">
                    <a:srgbClr val="000000">
                      <a:alpha val="43137"/>
                    </a:srgbClr>
                  </a:outerShdw>
                </a:effectLst>
              </a:rPr>
              <a:t> pas </a:t>
            </a:r>
            <a:r>
              <a:rPr lang="en-NZ" sz="2000" b="1" dirty="0" err="1">
                <a:solidFill>
                  <a:srgbClr val="A5A5A5"/>
                </a:solidFill>
                <a:effectLst>
                  <a:outerShdw blurRad="38100" dist="38100" dir="2700000" algn="tl">
                    <a:srgbClr val="000000">
                      <a:alpha val="43137"/>
                    </a:srgbClr>
                  </a:outerShdw>
                </a:effectLst>
              </a:rPr>
              <a:t>sa</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croix</a:t>
            </a:r>
            <a:r>
              <a:rPr lang="en-NZ" sz="2000" b="1" dirty="0">
                <a:solidFill>
                  <a:srgbClr val="A5A5A5"/>
                </a:solidFill>
                <a:effectLst>
                  <a:outerShdw blurRad="38100" dist="38100" dir="2700000" algn="tl">
                    <a:srgbClr val="000000">
                      <a:alpha val="43137"/>
                    </a:srgbClr>
                  </a:outerShdw>
                </a:effectLst>
              </a:rPr>
              <a:t>, et ne me suit pas, ne </a:t>
            </a:r>
            <a:r>
              <a:rPr lang="en-NZ" sz="2000" b="1" dirty="0" err="1">
                <a:solidFill>
                  <a:srgbClr val="A5A5A5"/>
                </a:solidFill>
                <a:effectLst>
                  <a:outerShdw blurRad="38100" dist="38100" dir="2700000" algn="tl">
                    <a:srgbClr val="000000">
                      <a:alpha val="43137"/>
                    </a:srgbClr>
                  </a:outerShdw>
                </a:effectLst>
              </a:rPr>
              <a:t>peut</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être</a:t>
            </a:r>
            <a:r>
              <a:rPr lang="en-NZ" sz="2000" b="1" dirty="0">
                <a:solidFill>
                  <a:srgbClr val="A5A5A5"/>
                </a:solidFill>
                <a:effectLst>
                  <a:outerShdw blurRad="38100" dist="38100" dir="2700000" algn="tl">
                    <a:srgbClr val="000000">
                      <a:alpha val="43137"/>
                    </a:srgbClr>
                  </a:outerShdw>
                </a:effectLst>
              </a:rPr>
              <a:t> mon disciple.” Luc 14:27 NLT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2129267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fontScale="90000"/>
          </a:bodyPr>
          <a:lstStyle/>
          <a:p>
            <a:r>
              <a:rPr lang="en-NZ" sz="4800" dirty="0">
                <a:solidFill>
                  <a:schemeClr val="bg1"/>
                </a:solidFill>
              </a:rPr>
              <a:t>De se </a:t>
            </a:r>
            <a:r>
              <a:rPr lang="en-NZ" sz="4800" dirty="0" err="1">
                <a:solidFill>
                  <a:schemeClr val="bg1"/>
                </a:solidFill>
              </a:rPr>
              <a:t>vouer</a:t>
            </a:r>
            <a:r>
              <a:rPr lang="en-NZ" sz="4800" dirty="0">
                <a:solidFill>
                  <a:schemeClr val="bg1"/>
                </a:solidFill>
              </a:rPr>
              <a:t> </a:t>
            </a:r>
            <a:r>
              <a:rPr lang="en-NZ" sz="4800" dirty="0" err="1">
                <a:solidFill>
                  <a:schemeClr val="bg1"/>
                </a:solidFill>
              </a:rPr>
              <a:t>inconditionnellement</a:t>
            </a:r>
            <a:r>
              <a:rPr lang="en-NZ" sz="4800" dirty="0">
                <a:solidFill>
                  <a:schemeClr val="bg1"/>
                </a:solidFill>
              </a:rPr>
              <a:t> à la </a:t>
            </a:r>
            <a:r>
              <a:rPr lang="en-NZ" sz="4800" dirty="0" err="1">
                <a:solidFill>
                  <a:schemeClr val="bg1"/>
                </a:solidFill>
              </a:rPr>
              <a:t>volonté</a:t>
            </a:r>
            <a:r>
              <a:rPr lang="en-NZ" sz="4800" dirty="0">
                <a:solidFill>
                  <a:schemeClr val="bg1"/>
                </a:solidFill>
              </a:rPr>
              <a:t> de </a:t>
            </a:r>
            <a:r>
              <a:rPr lang="en-NZ" sz="4800" dirty="0" err="1">
                <a:solidFill>
                  <a:schemeClr val="bg1"/>
                </a:solidFill>
              </a:rPr>
              <a:t>Jésus</a:t>
            </a:r>
            <a:r>
              <a:rPr lang="en-NZ" sz="4800" dirty="0">
                <a:solidFill>
                  <a:schemeClr val="bg1"/>
                </a:solidFill>
              </a:rPr>
              <a:t> pour ma vie et Mon Eglise </a:t>
            </a:r>
            <a:r>
              <a:rPr lang="en-NZ" sz="4800" dirty="0" err="1">
                <a:solidFill>
                  <a:schemeClr val="bg1"/>
                </a:solidFill>
              </a:rPr>
              <a:t>dans</a:t>
            </a:r>
            <a:r>
              <a:rPr lang="en-NZ" sz="4800" dirty="0">
                <a:solidFill>
                  <a:schemeClr val="bg1"/>
                </a:solidFill>
              </a:rPr>
              <a:t> tout </a:t>
            </a:r>
            <a:r>
              <a:rPr lang="en-NZ" sz="4800" dirty="0" err="1">
                <a:solidFill>
                  <a:schemeClr val="bg1"/>
                </a:solidFill>
              </a:rPr>
              <a:t>ce</a:t>
            </a:r>
            <a:r>
              <a:rPr lang="en-NZ" sz="4800" dirty="0">
                <a:solidFill>
                  <a:schemeClr val="bg1"/>
                </a:solidFill>
              </a:rPr>
              <a:t> que je </a:t>
            </a:r>
            <a:r>
              <a:rPr lang="en-NZ" sz="4800" dirty="0" err="1">
                <a:solidFill>
                  <a:schemeClr val="bg1"/>
                </a:solidFill>
              </a:rPr>
              <a:t>suis</a:t>
            </a:r>
            <a:r>
              <a:rPr lang="en-NZ" sz="4800" dirty="0">
                <a:solidFill>
                  <a:schemeClr val="bg1"/>
                </a:solidFill>
              </a:rPr>
              <a:t>, je </a:t>
            </a:r>
            <a:r>
              <a:rPr lang="en-NZ" sz="4800" dirty="0" err="1">
                <a:solidFill>
                  <a:schemeClr val="bg1"/>
                </a:solidFill>
              </a:rPr>
              <a:t>fais</a:t>
            </a:r>
            <a:r>
              <a:rPr lang="en-NZ" sz="4800" dirty="0">
                <a:solidFill>
                  <a:schemeClr val="bg1"/>
                </a:solidFill>
              </a:rPr>
              <a:t> et </a:t>
            </a:r>
            <a:r>
              <a:rPr lang="en-NZ" sz="4800" dirty="0" err="1">
                <a:solidFill>
                  <a:schemeClr val="bg1"/>
                </a:solidFill>
              </a:rPr>
              <a:t>ce</a:t>
            </a:r>
            <a:r>
              <a:rPr lang="en-NZ" sz="4800" dirty="0">
                <a:solidFill>
                  <a:schemeClr val="bg1"/>
                </a:solidFill>
              </a:rPr>
              <a:t> que </a:t>
            </a:r>
            <a:r>
              <a:rPr lang="en-NZ" sz="4800" dirty="0" err="1">
                <a:solidFill>
                  <a:schemeClr val="bg1"/>
                </a:solidFill>
              </a:rPr>
              <a:t>j’ai</a:t>
            </a:r>
            <a:r>
              <a:rPr lang="en-NZ" sz="4800" dirty="0">
                <a:solidFill>
                  <a:schemeClr val="bg1"/>
                </a:solidFill>
              </a:rPr>
              <a:t>.</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SE CONSACRER</a:t>
            </a:r>
          </a:p>
        </p:txBody>
      </p:sp>
    </p:spTree>
    <p:extLst>
      <p:ext uri="{BB962C8B-B14F-4D97-AF65-F5344CB8AC3E}">
        <p14:creationId xmlns:p14="http://schemas.microsoft.com/office/powerpoint/2010/main" val="3381665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sdemeurez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sp>
        <p:nvSpPr>
          <p:cNvPr id="5" name="Rectangle 4"/>
          <p:cNvSpPr/>
          <p:nvPr/>
        </p:nvSpPr>
        <p:spPr>
          <a:xfrm>
            <a:off x="-76454" y="2639032"/>
            <a:ext cx="2793187" cy="1938992"/>
          </a:xfrm>
          <a:prstGeom prst="rect">
            <a:avLst/>
          </a:prstGeom>
        </p:spPr>
        <p:txBody>
          <a:bodyPr wrap="square">
            <a:spAutoFit/>
          </a:bodyPr>
          <a:lstStyle/>
          <a:p>
            <a:pPr algn="ctr"/>
            <a:r>
              <a:rPr lang="en-NZ" sz="2000" b="1" dirty="0">
                <a:solidFill>
                  <a:srgbClr val="FFC000"/>
                </a:solidFill>
                <a:effectLst>
                  <a:outerShdw blurRad="38100" dist="38100" dir="2700000" algn="tl">
                    <a:srgbClr val="000000">
                      <a:alpha val="43137"/>
                    </a:srgbClr>
                  </a:outerShdw>
                </a:effectLst>
              </a:rPr>
              <a:t>“A </a:t>
            </a:r>
            <a:r>
              <a:rPr lang="en-NZ" sz="2000" b="1" dirty="0" err="1">
                <a:solidFill>
                  <a:srgbClr val="FFC000"/>
                </a:solidFill>
                <a:effectLst>
                  <a:outerShdw blurRad="38100" dist="38100" dir="2700000" algn="tl">
                    <a:srgbClr val="000000">
                      <a:alpha val="43137"/>
                    </a:srgbClr>
                  </a:outerShdw>
                </a:effectLst>
              </a:rPr>
              <a:t>ceci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tous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connaîtront</a:t>
            </a:r>
            <a:r>
              <a:rPr lang="en-NZ" sz="2000" b="1" dirty="0">
                <a:solidFill>
                  <a:srgbClr val="FFC000"/>
                </a:solidFill>
                <a:effectLst>
                  <a:outerShdw blurRad="38100" dist="38100" dir="2700000" algn="tl">
                    <a:srgbClr val="000000">
                      <a:alpha val="43137"/>
                    </a:srgbClr>
                  </a:outerShdw>
                </a:effectLst>
              </a:rPr>
              <a:t> que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êtes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mes</a:t>
            </a:r>
            <a:r>
              <a:rPr lang="en-NZ" sz="2000" b="1" dirty="0">
                <a:solidFill>
                  <a:srgbClr val="FFC000"/>
                </a:solidFill>
                <a:effectLst>
                  <a:outerShdw blurRad="38100" dist="38100" dir="2700000" algn="tl">
                    <a:srgbClr val="000000">
                      <a:alpha val="43137"/>
                    </a:srgbClr>
                  </a:outerShdw>
                </a:effectLst>
              </a:rPr>
              <a:t> disciples, </a:t>
            </a:r>
            <a:r>
              <a:rPr lang="en-NZ" sz="2000" b="1" dirty="0" err="1">
                <a:solidFill>
                  <a:srgbClr val="FFC000"/>
                </a:solidFill>
                <a:effectLst>
                  <a:outerShdw blurRad="38100" dist="38100" dir="2700000" algn="tl">
                    <a:srgbClr val="000000">
                      <a:alpha val="43137"/>
                    </a:srgbClr>
                  </a:outerShdw>
                </a:effectLst>
              </a:rPr>
              <a:t>si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avez</a:t>
            </a:r>
            <a:r>
              <a:rPr lang="en-NZ" sz="2000" b="1" dirty="0">
                <a:solidFill>
                  <a:srgbClr val="FFC000"/>
                </a:solidFill>
                <a:effectLst>
                  <a:outerShdw blurRad="38100" dist="38100" dir="2700000" algn="tl">
                    <a:srgbClr val="000000">
                      <a:alpha val="43137"/>
                    </a:srgbClr>
                  </a:outerShdw>
                </a:effectLst>
              </a:rPr>
              <a:t> de </a:t>
            </a:r>
            <a:r>
              <a:rPr lang="en-NZ" sz="2000" b="1" dirty="0" err="1">
                <a:solidFill>
                  <a:srgbClr val="FFC000"/>
                </a:solidFill>
                <a:effectLst>
                  <a:outerShdw blurRad="38100" dist="38100" dir="2700000" algn="tl">
                    <a:srgbClr val="000000">
                      <a:alpha val="43137"/>
                    </a:srgbClr>
                  </a:outerShdw>
                </a:effectLst>
              </a:rPr>
              <a:t>l’amour</a:t>
            </a:r>
            <a:r>
              <a:rPr lang="en-NZ" sz="2000" b="1" dirty="0">
                <a:solidFill>
                  <a:srgbClr val="FFC000"/>
                </a:solidFill>
                <a:effectLst>
                  <a:outerShdw blurRad="38100" dist="38100" dir="2700000" algn="tl">
                    <a:srgbClr val="000000">
                      <a:alpha val="43137"/>
                    </a:srgbClr>
                  </a:outerShdw>
                </a:effectLst>
              </a:rPr>
              <a:t> les </a:t>
            </a:r>
            <a:r>
              <a:rPr lang="en-NZ" sz="2000" b="1" dirty="0" err="1">
                <a:solidFill>
                  <a:srgbClr val="FFC000"/>
                </a:solidFill>
                <a:effectLst>
                  <a:outerShdw blurRad="38100" dist="38100" dir="2700000" algn="tl">
                    <a:srgbClr val="000000">
                      <a:alpha val="43137"/>
                    </a:srgbClr>
                  </a:outerShdw>
                </a:effectLst>
              </a:rPr>
              <a:t>une</a:t>
            </a:r>
            <a:r>
              <a:rPr lang="en-NZ" sz="2000" b="1" dirty="0">
                <a:solidFill>
                  <a:srgbClr val="FFC000"/>
                </a:solidFill>
                <a:effectLst>
                  <a:outerShdw blurRad="38100" dist="38100" dir="2700000" algn="tl">
                    <a:srgbClr val="000000">
                      <a:alpha val="43137"/>
                    </a:srgbClr>
                  </a:outerShdw>
                </a:effectLst>
              </a:rPr>
              <a:t> pour les </a:t>
            </a:r>
            <a:r>
              <a:rPr lang="en-NZ" sz="2000" b="1" dirty="0" err="1">
                <a:solidFill>
                  <a:srgbClr val="FFC000"/>
                </a:solidFill>
                <a:effectLst>
                  <a:outerShdw blurRad="38100" dist="38100" dir="2700000" algn="tl">
                    <a:srgbClr val="000000">
                      <a:alpha val="43137"/>
                    </a:srgbClr>
                  </a:outerShdw>
                </a:effectLst>
              </a:rPr>
              <a:t>autres</a:t>
            </a:r>
            <a:r>
              <a:rPr lang="en-NZ" sz="2000" b="1" dirty="0">
                <a:solidFill>
                  <a:srgbClr val="FFC000"/>
                </a:solidFill>
                <a:effectLst>
                  <a:outerShdw blurRad="38100" dist="38100" dir="2700000" algn="tl">
                    <a:srgbClr val="000000">
                      <a:alpha val="43137"/>
                    </a:srgbClr>
                  </a:outerShdw>
                </a:effectLst>
              </a:rPr>
              <a:t>.”</a:t>
            </a:r>
          </a:p>
          <a:p>
            <a:pPr algn="ctr"/>
            <a:r>
              <a:rPr lang="en-NZ" sz="2000" b="1" dirty="0">
                <a:solidFill>
                  <a:srgbClr val="FFC000"/>
                </a:solidFill>
                <a:effectLst>
                  <a:outerShdw blurRad="38100" dist="38100" dir="2700000" algn="tl">
                    <a:srgbClr val="000000">
                      <a:alpha val="43137"/>
                    </a:srgbClr>
                  </a:outerShdw>
                </a:effectLst>
              </a:rPr>
              <a:t>Jean 13:35 NLT</a:t>
            </a:r>
          </a:p>
        </p:txBody>
      </p:sp>
      <p:sp>
        <p:nvSpPr>
          <p:cNvPr id="9" name="Rectangle 8"/>
          <p:cNvSpPr/>
          <p:nvPr/>
        </p:nvSpPr>
        <p:spPr>
          <a:xfrm>
            <a:off x="6930189" y="5536352"/>
            <a:ext cx="3806985" cy="1015663"/>
          </a:xfrm>
          <a:prstGeom prst="rect">
            <a:avLst/>
          </a:prstGeom>
        </p:spPr>
        <p:txBody>
          <a:bodyPr wrap="square">
            <a:spAutoFit/>
          </a:bodyPr>
          <a:lstStyle/>
          <a:p>
            <a:pPr algn="ctr"/>
            <a:r>
              <a:rPr lang="en-NZ" sz="2000" b="1" dirty="0">
                <a:solidFill>
                  <a:srgbClr val="A5A5A5"/>
                </a:solidFill>
                <a:effectLst>
                  <a:outerShdw blurRad="38100" dist="38100" dir="2700000" algn="tl">
                    <a:srgbClr val="000000">
                      <a:alpha val="43137"/>
                    </a:srgbClr>
                  </a:outerShdw>
                </a:effectLst>
              </a:rPr>
              <a:t>“Et </a:t>
            </a:r>
            <a:r>
              <a:rPr lang="en-NZ" sz="2000" b="1" dirty="0" err="1">
                <a:solidFill>
                  <a:srgbClr val="A5A5A5"/>
                </a:solidFill>
                <a:effectLst>
                  <a:outerShdw blurRad="38100" dist="38100" dir="2700000" algn="tl">
                    <a:srgbClr val="000000">
                      <a:alpha val="43137"/>
                    </a:srgbClr>
                  </a:outerShdw>
                </a:effectLst>
              </a:rPr>
              <a:t>quiconque</a:t>
            </a:r>
            <a:r>
              <a:rPr lang="en-NZ" sz="2000" b="1" dirty="0">
                <a:solidFill>
                  <a:srgbClr val="A5A5A5"/>
                </a:solidFill>
                <a:effectLst>
                  <a:outerShdw blurRad="38100" dist="38100" dir="2700000" algn="tl">
                    <a:srgbClr val="000000">
                      <a:alpha val="43137"/>
                    </a:srgbClr>
                  </a:outerShdw>
                </a:effectLst>
              </a:rPr>
              <a:t> ne </a:t>
            </a:r>
            <a:r>
              <a:rPr lang="en-NZ" sz="2000" b="1" dirty="0" err="1">
                <a:solidFill>
                  <a:srgbClr val="A5A5A5"/>
                </a:solidFill>
                <a:effectLst>
                  <a:outerShdw blurRad="38100" dist="38100" dir="2700000" algn="tl">
                    <a:srgbClr val="000000">
                      <a:alpha val="43137"/>
                    </a:srgbClr>
                  </a:outerShdw>
                </a:effectLst>
              </a:rPr>
              <a:t>porte</a:t>
            </a:r>
            <a:r>
              <a:rPr lang="en-NZ" sz="2000" b="1" dirty="0">
                <a:solidFill>
                  <a:srgbClr val="A5A5A5"/>
                </a:solidFill>
                <a:effectLst>
                  <a:outerShdw blurRad="38100" dist="38100" dir="2700000" algn="tl">
                    <a:srgbClr val="000000">
                      <a:alpha val="43137"/>
                    </a:srgbClr>
                  </a:outerShdw>
                </a:effectLst>
              </a:rPr>
              <a:t> pas </a:t>
            </a:r>
            <a:r>
              <a:rPr lang="en-NZ" sz="2000" b="1" dirty="0" err="1">
                <a:solidFill>
                  <a:srgbClr val="A5A5A5"/>
                </a:solidFill>
                <a:effectLst>
                  <a:outerShdw blurRad="38100" dist="38100" dir="2700000" algn="tl">
                    <a:srgbClr val="000000">
                      <a:alpha val="43137"/>
                    </a:srgbClr>
                  </a:outerShdw>
                </a:effectLst>
              </a:rPr>
              <a:t>sa</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croix</a:t>
            </a:r>
            <a:r>
              <a:rPr lang="en-NZ" sz="2000" b="1" dirty="0">
                <a:solidFill>
                  <a:srgbClr val="A5A5A5"/>
                </a:solidFill>
                <a:effectLst>
                  <a:outerShdw blurRad="38100" dist="38100" dir="2700000" algn="tl">
                    <a:srgbClr val="000000">
                      <a:alpha val="43137"/>
                    </a:srgbClr>
                  </a:outerShdw>
                </a:effectLst>
              </a:rPr>
              <a:t>, et ne me suit pas, ne </a:t>
            </a:r>
            <a:r>
              <a:rPr lang="en-NZ" sz="2000" b="1" dirty="0" err="1">
                <a:solidFill>
                  <a:srgbClr val="A5A5A5"/>
                </a:solidFill>
                <a:effectLst>
                  <a:outerShdw blurRad="38100" dist="38100" dir="2700000" algn="tl">
                    <a:srgbClr val="000000">
                      <a:alpha val="43137"/>
                    </a:srgbClr>
                  </a:outerShdw>
                </a:effectLst>
              </a:rPr>
              <a:t>peut</a:t>
            </a:r>
            <a:r>
              <a:rPr lang="en-NZ" sz="2000" b="1" dirty="0">
                <a:solidFill>
                  <a:srgbClr val="A5A5A5"/>
                </a:solidFill>
                <a:effectLst>
                  <a:outerShdw blurRad="38100" dist="38100" dir="2700000" algn="tl">
                    <a:srgbClr val="000000">
                      <a:alpha val="43137"/>
                    </a:srgbClr>
                  </a:outerShdw>
                </a:effectLst>
              </a:rPr>
              <a:t> </a:t>
            </a:r>
            <a:r>
              <a:rPr lang="en-NZ" sz="2000" b="1" dirty="0" err="1">
                <a:solidFill>
                  <a:srgbClr val="A5A5A5"/>
                </a:solidFill>
                <a:effectLst>
                  <a:outerShdw blurRad="38100" dist="38100" dir="2700000" algn="tl">
                    <a:srgbClr val="000000">
                      <a:alpha val="43137"/>
                    </a:srgbClr>
                  </a:outerShdw>
                </a:effectLst>
              </a:rPr>
              <a:t>être</a:t>
            </a:r>
            <a:r>
              <a:rPr lang="en-NZ" sz="2000" b="1" dirty="0">
                <a:solidFill>
                  <a:srgbClr val="A5A5A5"/>
                </a:solidFill>
                <a:effectLst>
                  <a:outerShdw blurRad="38100" dist="38100" dir="2700000" algn="tl">
                    <a:srgbClr val="000000">
                      <a:alpha val="43137"/>
                    </a:srgbClr>
                  </a:outerShdw>
                </a:effectLst>
              </a:rPr>
              <a:t> mon disciple.” Luc 14:27 NLT</a:t>
            </a:r>
          </a:p>
        </p:txBody>
      </p:sp>
      <p:sp>
        <p:nvSpPr>
          <p:cNvPr id="14" name="Rectangle 13"/>
          <p:cNvSpPr/>
          <p:nvPr/>
        </p:nvSpPr>
        <p:spPr>
          <a:xfrm>
            <a:off x="9402964" y="2727570"/>
            <a:ext cx="2793187" cy="1938992"/>
          </a:xfrm>
          <a:prstGeom prst="rect">
            <a:avLst/>
          </a:prstGeom>
        </p:spPr>
        <p:txBody>
          <a:bodyPr wrap="square">
            <a:spAutoFit/>
          </a:bodyPr>
          <a:lstStyle/>
          <a:p>
            <a:pPr algn="ctr"/>
            <a:r>
              <a:rPr lang="en-NZ" sz="2000" b="1" dirty="0">
                <a:solidFill>
                  <a:srgbClr val="5B9BD5">
                    <a:lumMod val="40000"/>
                    <a:lumOff val="60000"/>
                  </a:srgbClr>
                </a:solidFill>
                <a:effectLst>
                  <a:outerShdw blurRad="38100" dist="38100" dir="2700000" algn="tl">
                    <a:srgbClr val="000000">
                      <a:alpha val="43137"/>
                    </a:srgbClr>
                  </a:outerShdw>
                </a:effectLst>
              </a:rPr>
              <a:t>“Si </a:t>
            </a:r>
            <a:r>
              <a:rPr lang="en-NZ" sz="2000" b="1" dirty="0" err="1">
                <a:solidFill>
                  <a:srgbClr val="5B9BD5">
                    <a:lumMod val="40000"/>
                    <a:lumOff val="60000"/>
                  </a:srgbClr>
                </a:solidFill>
                <a:effectLst>
                  <a:outerShdw blurRad="38100" dist="38100" dir="2700000" algn="tl">
                    <a:srgbClr val="000000">
                      <a:alpha val="43137"/>
                    </a:srgbClr>
                  </a:outerShdw>
                </a:effectLst>
              </a:rPr>
              <a:t>vous</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portez</a:t>
            </a:r>
            <a:r>
              <a:rPr lang="en-NZ" sz="2000" b="1" dirty="0">
                <a:solidFill>
                  <a:srgbClr val="5B9BD5">
                    <a:lumMod val="40000"/>
                    <a:lumOff val="60000"/>
                  </a:srgbClr>
                </a:solidFill>
                <a:effectLst>
                  <a:outerShdw blurRad="38100" dist="38100" dir="2700000" algn="tl">
                    <a:srgbClr val="000000">
                      <a:alpha val="43137"/>
                    </a:srgbClr>
                  </a:outerShdw>
                </a:effectLst>
              </a:rPr>
              <a:t> beaucoup de fruit, </a:t>
            </a:r>
            <a:r>
              <a:rPr lang="en-NZ" sz="2000" b="1" dirty="0" err="1">
                <a:solidFill>
                  <a:srgbClr val="5B9BD5">
                    <a:lumMod val="40000"/>
                    <a:lumOff val="60000"/>
                  </a:srgbClr>
                </a:solidFill>
                <a:effectLst>
                  <a:outerShdw blurRad="38100" dist="38100" dir="2700000" algn="tl">
                    <a:srgbClr val="000000">
                      <a:alpha val="43137"/>
                    </a:srgbClr>
                  </a:outerShdw>
                </a:effectLst>
              </a:rPr>
              <a:t>c’est</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ainsi</a:t>
            </a:r>
            <a:r>
              <a:rPr lang="en-NZ" sz="2000" b="1" dirty="0">
                <a:solidFill>
                  <a:srgbClr val="5B9BD5">
                    <a:lumMod val="40000"/>
                    <a:lumOff val="60000"/>
                  </a:srgbClr>
                </a:solidFill>
                <a:effectLst>
                  <a:outerShdw blurRad="38100" dist="38100" dir="2700000" algn="tl">
                    <a:srgbClr val="000000">
                      <a:alpha val="43137"/>
                    </a:srgbClr>
                  </a:outerShdw>
                </a:effectLst>
              </a:rPr>
              <a:t> que mon </a:t>
            </a:r>
            <a:r>
              <a:rPr lang="en-NZ" sz="2000" b="1" dirty="0" err="1">
                <a:solidFill>
                  <a:srgbClr val="5B9BD5">
                    <a:lumMod val="40000"/>
                    <a:lumOff val="60000"/>
                  </a:srgbClr>
                </a:solidFill>
                <a:effectLst>
                  <a:outerShdw blurRad="38100" dist="38100" dir="2700000" algn="tl">
                    <a:srgbClr val="000000">
                      <a:alpha val="43137"/>
                    </a:srgbClr>
                  </a:outerShdw>
                </a:effectLst>
              </a:rPr>
              <a:t>Père</a:t>
            </a:r>
            <a:r>
              <a:rPr lang="en-NZ" sz="2000" b="1" dirty="0">
                <a:solidFill>
                  <a:srgbClr val="5B9BD5">
                    <a:lumMod val="40000"/>
                    <a:lumOff val="60000"/>
                  </a:srgbClr>
                </a:solidFill>
                <a:effectLst>
                  <a:outerShdw blurRad="38100" dist="38100" dir="2700000" algn="tl">
                    <a:srgbClr val="000000">
                      <a:alpha val="43137"/>
                    </a:srgbClr>
                  </a:outerShdw>
                </a:effectLst>
              </a:rPr>
              <a:t> sera </a:t>
            </a:r>
            <a:r>
              <a:rPr lang="en-NZ" sz="2000" b="1" dirty="0" err="1">
                <a:solidFill>
                  <a:srgbClr val="5B9BD5">
                    <a:lumMod val="40000"/>
                    <a:lumOff val="60000"/>
                  </a:srgbClr>
                </a:solidFill>
                <a:effectLst>
                  <a:outerShdw blurRad="38100" dist="38100" dir="2700000" algn="tl">
                    <a:srgbClr val="000000">
                      <a:alpha val="43137"/>
                    </a:srgbClr>
                  </a:outerShdw>
                </a:effectLst>
              </a:rPr>
              <a:t>glorifié</a:t>
            </a:r>
            <a:r>
              <a:rPr lang="en-NZ" sz="2000" b="1" dirty="0">
                <a:solidFill>
                  <a:srgbClr val="5B9BD5">
                    <a:lumMod val="40000"/>
                    <a:lumOff val="60000"/>
                  </a:srgbClr>
                </a:solidFill>
                <a:effectLst>
                  <a:outerShdw blurRad="38100" dist="38100" dir="2700000" algn="tl">
                    <a:srgbClr val="000000">
                      <a:alpha val="43137"/>
                    </a:srgbClr>
                  </a:outerShdw>
                </a:effectLst>
              </a:rPr>
              <a:t>, et que </a:t>
            </a:r>
            <a:r>
              <a:rPr lang="en-NZ" sz="2000" b="1" dirty="0" err="1">
                <a:solidFill>
                  <a:srgbClr val="5B9BD5">
                    <a:lumMod val="40000"/>
                    <a:lumOff val="60000"/>
                  </a:srgbClr>
                </a:solidFill>
                <a:effectLst>
                  <a:outerShdw blurRad="38100" dist="38100" dir="2700000" algn="tl">
                    <a:srgbClr val="000000">
                      <a:alpha val="43137"/>
                    </a:srgbClr>
                  </a:outerShdw>
                </a:effectLst>
              </a:rPr>
              <a:t>vous</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serez</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mes</a:t>
            </a:r>
            <a:r>
              <a:rPr lang="en-NZ" sz="2000" b="1" dirty="0">
                <a:solidFill>
                  <a:srgbClr val="5B9BD5">
                    <a:lumMod val="40000"/>
                    <a:lumOff val="60000"/>
                  </a:srgbClr>
                </a:solidFill>
                <a:effectLst>
                  <a:outerShdw blurRad="38100" dist="38100" dir="2700000" algn="tl">
                    <a:srgbClr val="000000">
                      <a:alpha val="43137"/>
                    </a:srgbClr>
                  </a:outerShdw>
                </a:effectLst>
              </a:rPr>
              <a:t> disciples.” Jean 15:8 NIV</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2991893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84819"/>
            <a:ext cx="9144000" cy="2387600"/>
          </a:xfrm>
        </p:spPr>
        <p:txBody>
          <a:bodyPr>
            <a:normAutofit fontScale="90000"/>
          </a:bodyPr>
          <a:lstStyle/>
          <a:p>
            <a:r>
              <a:rPr lang="en-NZ" sz="4800" dirty="0">
                <a:solidFill>
                  <a:schemeClr val="bg1"/>
                </a:solidFill>
              </a:rPr>
              <a:t>De </a:t>
            </a:r>
            <a:r>
              <a:rPr lang="en-NZ" sz="4800" dirty="0" err="1">
                <a:solidFill>
                  <a:schemeClr val="bg1"/>
                </a:solidFill>
              </a:rPr>
              <a:t>s’engager</a:t>
            </a:r>
            <a:r>
              <a:rPr lang="en-NZ" sz="4800" dirty="0">
                <a:solidFill>
                  <a:schemeClr val="bg1"/>
                </a:solidFill>
              </a:rPr>
              <a:t> </a:t>
            </a:r>
            <a:r>
              <a:rPr lang="en-NZ" sz="4800" dirty="0" err="1">
                <a:solidFill>
                  <a:schemeClr val="bg1"/>
                </a:solidFill>
              </a:rPr>
              <a:t>activement</a:t>
            </a:r>
            <a:r>
              <a:rPr lang="en-NZ" sz="4800" dirty="0">
                <a:solidFill>
                  <a:schemeClr val="bg1"/>
                </a:solidFill>
              </a:rPr>
              <a:t> avec les non-</a:t>
            </a:r>
            <a:r>
              <a:rPr lang="en-NZ" sz="4800" dirty="0" err="1">
                <a:solidFill>
                  <a:schemeClr val="bg1"/>
                </a:solidFill>
              </a:rPr>
              <a:t>chrétiens</a:t>
            </a:r>
            <a:r>
              <a:rPr lang="en-NZ" sz="4800" dirty="0">
                <a:solidFill>
                  <a:schemeClr val="bg1"/>
                </a:solidFill>
              </a:rPr>
              <a:t> </a:t>
            </a:r>
            <a:r>
              <a:rPr lang="en-NZ" sz="4800" dirty="0" err="1">
                <a:solidFill>
                  <a:schemeClr val="bg1"/>
                </a:solidFill>
              </a:rPr>
              <a:t>afin</a:t>
            </a:r>
            <a:r>
              <a:rPr lang="en-NZ" sz="4800" dirty="0">
                <a:solidFill>
                  <a:schemeClr val="bg1"/>
                </a:solidFill>
              </a:rPr>
              <a:t> </a:t>
            </a:r>
            <a:r>
              <a:rPr lang="en-NZ" sz="4800" dirty="0" err="1">
                <a:solidFill>
                  <a:schemeClr val="bg1"/>
                </a:solidFill>
              </a:rPr>
              <a:t>qu’ils</a:t>
            </a:r>
            <a:r>
              <a:rPr lang="en-NZ" sz="4800" dirty="0">
                <a:solidFill>
                  <a:schemeClr val="bg1"/>
                </a:solidFill>
              </a:rPr>
              <a:t> </a:t>
            </a:r>
            <a:r>
              <a:rPr lang="en-NZ" sz="4800" dirty="0" err="1">
                <a:solidFill>
                  <a:schemeClr val="bg1"/>
                </a:solidFill>
              </a:rPr>
              <a:t>découvrent</a:t>
            </a:r>
            <a:r>
              <a:rPr lang="en-NZ" sz="4800" dirty="0">
                <a:solidFill>
                  <a:schemeClr val="bg1"/>
                </a:solidFill>
              </a:rPr>
              <a:t> </a:t>
            </a:r>
            <a:r>
              <a:rPr lang="en-NZ" sz="4800" dirty="0" err="1">
                <a:solidFill>
                  <a:schemeClr val="bg1"/>
                </a:solidFill>
              </a:rPr>
              <a:t>personnellement</a:t>
            </a:r>
            <a:r>
              <a:rPr lang="en-NZ" sz="4800" dirty="0">
                <a:solidFill>
                  <a:schemeClr val="bg1"/>
                </a:solidFill>
              </a:rPr>
              <a:t>, et </a:t>
            </a:r>
            <a:r>
              <a:rPr lang="en-NZ" sz="4800" dirty="0" err="1">
                <a:solidFill>
                  <a:schemeClr val="bg1"/>
                </a:solidFill>
              </a:rPr>
              <a:t>soient</a:t>
            </a:r>
            <a:r>
              <a:rPr lang="en-NZ" sz="4800" dirty="0">
                <a:solidFill>
                  <a:schemeClr val="bg1"/>
                </a:solidFill>
              </a:rPr>
              <a:t> </a:t>
            </a:r>
            <a:r>
              <a:rPr lang="en-NZ" sz="4800" dirty="0" err="1">
                <a:solidFill>
                  <a:schemeClr val="bg1"/>
                </a:solidFill>
              </a:rPr>
              <a:t>transformés</a:t>
            </a:r>
            <a:r>
              <a:rPr lang="en-NZ" sz="4800" dirty="0">
                <a:solidFill>
                  <a:schemeClr val="bg1"/>
                </a:solidFill>
              </a:rPr>
              <a:t> par la </a:t>
            </a:r>
            <a:r>
              <a:rPr lang="en-NZ" sz="4800" dirty="0" err="1">
                <a:solidFill>
                  <a:schemeClr val="bg1"/>
                </a:solidFill>
              </a:rPr>
              <a:t>présence</a:t>
            </a:r>
            <a:r>
              <a:rPr lang="en-NZ" sz="4800" dirty="0">
                <a:solidFill>
                  <a:schemeClr val="bg1"/>
                </a:solidFill>
              </a:rPr>
              <a:t> de </a:t>
            </a:r>
            <a:r>
              <a:rPr lang="en-NZ" sz="4800" dirty="0" err="1">
                <a:solidFill>
                  <a:schemeClr val="bg1"/>
                </a:solidFill>
              </a:rPr>
              <a:t>Jésus</a:t>
            </a:r>
            <a:r>
              <a:rPr lang="en-NZ" sz="4800" dirty="0">
                <a:solidFill>
                  <a:schemeClr val="bg1"/>
                </a:solidFill>
              </a:rPr>
              <a:t>.</a:t>
            </a:r>
          </a:p>
        </p:txBody>
      </p:sp>
      <p:sp>
        <p:nvSpPr>
          <p:cNvPr id="3" name="Subtitle 2"/>
          <p:cNvSpPr>
            <a:spLocks noGrp="1"/>
          </p:cNvSpPr>
          <p:nvPr>
            <p:ph type="subTitle" idx="1"/>
          </p:nvPr>
        </p:nvSpPr>
        <p:spPr>
          <a:xfrm>
            <a:off x="1524000" y="5202238"/>
            <a:ext cx="9144000" cy="1655762"/>
          </a:xfrm>
        </p:spPr>
        <p:txBody>
          <a:bodyPr>
            <a:normAutofit/>
          </a:bodyPr>
          <a:lstStyle/>
          <a:p>
            <a:r>
              <a:rPr lang="en-NZ" sz="5400" dirty="0">
                <a:solidFill>
                  <a:schemeClr val="bg1"/>
                </a:solidFill>
              </a:rPr>
              <a:t>MULTIPLIER</a:t>
            </a:r>
          </a:p>
        </p:txBody>
      </p:sp>
    </p:spTree>
    <p:extLst>
      <p:ext uri="{BB962C8B-B14F-4D97-AF65-F5344CB8AC3E}">
        <p14:creationId xmlns:p14="http://schemas.microsoft.com/office/powerpoint/2010/main" val="1809755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557212"/>
            <a:ext cx="5715000" cy="5743575"/>
          </a:xfrm>
          <a:prstGeom prst="rect">
            <a:avLst/>
          </a:prstGeom>
        </p:spPr>
      </p:pic>
    </p:spTree>
    <p:extLst>
      <p:ext uri="{BB962C8B-B14F-4D97-AF65-F5344CB8AC3E}">
        <p14:creationId xmlns:p14="http://schemas.microsoft.com/office/powerpoint/2010/main" val="1683522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434BB9-045E-4F44-A005-D1A8C1D09D0F}"/>
              </a:ext>
            </a:extLst>
          </p:cNvPr>
          <p:cNvSpPr>
            <a:spLocks noGrp="1"/>
          </p:cNvSpPr>
          <p:nvPr>
            <p:ph type="title"/>
          </p:nvPr>
        </p:nvSpPr>
        <p:spPr/>
        <p:txBody>
          <a:bodyPr/>
          <a:lstStyle/>
          <a:p>
            <a:r>
              <a:rPr lang="en-NZ" dirty="0"/>
              <a:t>80% of churches in Tahiti have a clearly developed Discipleship Pathway by the end of 2019!</a:t>
            </a:r>
            <a:endParaRPr lang="en-GB" dirty="0"/>
          </a:p>
        </p:txBody>
      </p:sp>
      <p:sp>
        <p:nvSpPr>
          <p:cNvPr id="8" name="Text Placeholder 7">
            <a:extLst>
              <a:ext uri="{FF2B5EF4-FFF2-40B4-BE49-F238E27FC236}">
                <a16:creationId xmlns:a16="http://schemas.microsoft.com/office/drawing/2014/main" id="{C3E57984-CE85-4AB9-9D72-E88B6EFC9F65}"/>
              </a:ext>
            </a:extLst>
          </p:cNvPr>
          <p:cNvSpPr>
            <a:spLocks noGrp="1"/>
          </p:cNvSpPr>
          <p:nvPr>
            <p:ph type="body" idx="1"/>
          </p:nvPr>
        </p:nvSpPr>
        <p:spPr/>
        <p:txBody>
          <a:bodyPr/>
          <a:lstStyle/>
          <a:p>
            <a:endParaRPr lang="en-NZ" dirty="0"/>
          </a:p>
        </p:txBody>
      </p:sp>
    </p:spTree>
    <p:extLst>
      <p:ext uri="{BB962C8B-B14F-4D97-AF65-F5344CB8AC3E}">
        <p14:creationId xmlns:p14="http://schemas.microsoft.com/office/powerpoint/2010/main" val="1850658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4" name="Picture 1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0" name="Picture 1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2" name="Rectangle 2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4" name="Rectangle 23">
            <a:extLst>
              <a:ext uri="{FF2B5EF4-FFF2-40B4-BE49-F238E27FC236}">
                <a16:creationId xmlns:a16="http://schemas.microsoft.com/office/drawing/2014/main" id="{E6A222EB-A81E-4238-B08D-AAB1828C8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014676C-074B-475A-8346-9C901C86C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cxnSp>
        <p:nvCxnSpPr>
          <p:cNvPr id="28" name="Straight Connector 27">
            <a:extLst>
              <a:ext uri="{FF2B5EF4-FFF2-40B4-BE49-F238E27FC236}">
                <a16:creationId xmlns:a16="http://schemas.microsoft.com/office/drawing/2014/main" id="{179C4C8E-197B-4679-AE96-B5147F971C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alpha val="70000"/>
              </a:schemeClr>
            </a:solidFill>
            <a:miter lim="800000"/>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FD54E9B-0360-41FA-9F34-12652F97090B}"/>
              </a:ext>
            </a:extLst>
          </p:cNvPr>
          <p:cNvSpPr>
            <a:spLocks noGrp="1"/>
          </p:cNvSpPr>
          <p:nvPr>
            <p:ph type="body" idx="1"/>
          </p:nvPr>
        </p:nvSpPr>
        <p:spPr>
          <a:xfrm>
            <a:off x="1154955" y="1266958"/>
            <a:ext cx="2904124" cy="4528457"/>
          </a:xfrm>
        </p:spPr>
        <p:txBody>
          <a:bodyPr vert="horz" lIns="91440" tIns="45720" rIns="91440" bIns="45720" rtlCol="0" anchor="ctr">
            <a:normAutofit/>
          </a:bodyPr>
          <a:lstStyle/>
          <a:p>
            <a:pPr algn="r"/>
            <a:r>
              <a:rPr lang="en-US" sz="3200" b="0" i="0" kern="1200" cap="all" dirty="0">
                <a:solidFill>
                  <a:schemeClr val="tx2"/>
                </a:solidFill>
                <a:latin typeface="+mj-lt"/>
                <a:ea typeface="+mj-ea"/>
                <a:cs typeface="+mj-cs"/>
              </a:rPr>
              <a:t>1 Samuel 11</a:t>
            </a:r>
          </a:p>
        </p:txBody>
      </p:sp>
      <p:sp>
        <p:nvSpPr>
          <p:cNvPr id="6" name="Title 5">
            <a:extLst>
              <a:ext uri="{FF2B5EF4-FFF2-40B4-BE49-F238E27FC236}">
                <a16:creationId xmlns:a16="http://schemas.microsoft.com/office/drawing/2014/main" id="{2217F0A9-B60F-4485-92F9-E45DD22EFC2B}"/>
              </a:ext>
            </a:extLst>
          </p:cNvPr>
          <p:cNvSpPr>
            <a:spLocks noGrp="1"/>
          </p:cNvSpPr>
          <p:nvPr>
            <p:ph type="title"/>
          </p:nvPr>
        </p:nvSpPr>
        <p:spPr>
          <a:xfrm>
            <a:off x="4654295" y="1266958"/>
            <a:ext cx="6808362" cy="4528457"/>
          </a:xfrm>
        </p:spPr>
        <p:txBody>
          <a:bodyPr vert="horz" lIns="91440" tIns="45720" rIns="91440" bIns="45720" rtlCol="0" anchor="ctr">
            <a:normAutofit/>
          </a:bodyPr>
          <a:lstStyle/>
          <a:p>
            <a:pPr algn="ctr"/>
            <a:r>
              <a:rPr lang="en-US" sz="7200" b="0" i="0" kern="1200" dirty="0">
                <a:solidFill>
                  <a:schemeClr val="tx2"/>
                </a:solidFill>
                <a:latin typeface="+mj-lt"/>
                <a:ea typeface="+mj-ea"/>
                <a:cs typeface="+mj-cs"/>
              </a:rPr>
              <a:t>The Power</a:t>
            </a:r>
            <a:br>
              <a:rPr lang="en-US" sz="7200" b="0" i="0" kern="1200" dirty="0">
                <a:solidFill>
                  <a:schemeClr val="tx2"/>
                </a:solidFill>
                <a:latin typeface="+mj-lt"/>
                <a:ea typeface="+mj-ea"/>
                <a:cs typeface="+mj-cs"/>
              </a:rPr>
            </a:br>
            <a:r>
              <a:rPr lang="en-US" sz="7200" b="0" i="0" kern="1200" dirty="0">
                <a:solidFill>
                  <a:schemeClr val="tx2"/>
                </a:solidFill>
                <a:latin typeface="+mj-lt"/>
                <a:ea typeface="+mj-ea"/>
                <a:cs typeface="+mj-cs"/>
              </a:rPr>
              <a:t>Of Unity</a:t>
            </a:r>
          </a:p>
        </p:txBody>
      </p:sp>
    </p:spTree>
    <p:extLst>
      <p:ext uri="{BB962C8B-B14F-4D97-AF65-F5344CB8AC3E}">
        <p14:creationId xmlns:p14="http://schemas.microsoft.com/office/powerpoint/2010/main" val="2835305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7F8D4B-A9B7-4B85-B1E4-C6EE28CE1A0D}"/>
              </a:ext>
            </a:extLst>
          </p:cNvPr>
          <p:cNvPicPr>
            <a:picLocks noChangeAspect="1"/>
          </p:cNvPicPr>
          <p:nvPr/>
        </p:nvPicPr>
        <p:blipFill rotWithShape="1">
          <a:blip r:embed="rId2"/>
          <a:srcRect l="10202" t="29495" r="42256" b="8888"/>
          <a:stretch/>
        </p:blipFill>
        <p:spPr>
          <a:xfrm>
            <a:off x="5624945" y="1191491"/>
            <a:ext cx="6490855" cy="5608246"/>
          </a:xfrm>
          <a:prstGeom prst="rect">
            <a:avLst/>
          </a:prstGeom>
        </p:spPr>
      </p:pic>
      <p:pic>
        <p:nvPicPr>
          <p:cNvPr id="4" name="Picture 3">
            <a:extLst>
              <a:ext uri="{FF2B5EF4-FFF2-40B4-BE49-F238E27FC236}">
                <a16:creationId xmlns:a16="http://schemas.microsoft.com/office/drawing/2014/main" id="{EDD2D436-EC30-41A0-8D37-3B0C922F2C32}"/>
              </a:ext>
            </a:extLst>
          </p:cNvPr>
          <p:cNvPicPr>
            <a:picLocks noChangeAspect="1"/>
          </p:cNvPicPr>
          <p:nvPr/>
        </p:nvPicPr>
        <p:blipFill rotWithShape="1">
          <a:blip r:embed="rId3"/>
          <a:srcRect l="26031" r="24417"/>
          <a:stretch/>
        </p:blipFill>
        <p:spPr>
          <a:xfrm>
            <a:off x="914400" y="191069"/>
            <a:ext cx="3378004" cy="4544704"/>
          </a:xfrm>
          <a:prstGeom prst="rect">
            <a:avLst/>
          </a:prstGeom>
        </p:spPr>
      </p:pic>
    </p:spTree>
    <p:extLst>
      <p:ext uri="{BB962C8B-B14F-4D97-AF65-F5344CB8AC3E}">
        <p14:creationId xmlns:p14="http://schemas.microsoft.com/office/powerpoint/2010/main" val="2290219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a:solidFill>
                  <a:srgbClr val="002060"/>
                </a:solidFill>
              </a:rPr>
              <a:t>Discussion  / Q&amp;A</a:t>
            </a:r>
          </a:p>
        </p:txBody>
      </p:sp>
    </p:spTree>
    <p:extLst>
      <p:ext uri="{BB962C8B-B14F-4D97-AF65-F5344CB8AC3E}">
        <p14:creationId xmlns:p14="http://schemas.microsoft.com/office/powerpoint/2010/main" val="4278458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418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9012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b="1250"/>
          <a:stretch/>
        </p:blipFill>
        <p:spPr>
          <a:xfrm>
            <a:off x="952500" y="0"/>
            <a:ext cx="10287000" cy="6772275"/>
          </a:xfrm>
          <a:prstGeom prst="rect">
            <a:avLst/>
          </a:prstGeom>
        </p:spPr>
      </p:pic>
    </p:spTree>
    <p:extLst>
      <p:ext uri="{BB962C8B-B14F-4D97-AF65-F5344CB8AC3E}">
        <p14:creationId xmlns:p14="http://schemas.microsoft.com/office/powerpoint/2010/main" val="909688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52CF15B-B62D-425C-826D-EDECC5BA3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299DF8-AE9C-4FAD-9FFA-8EF6DD8EC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988BDCF-FA66-4854-A037-4AC6C70E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1F93850-5858-485D-9D6E-DE000123DF47}"/>
              </a:ext>
            </a:extLst>
          </p:cNvPr>
          <p:cNvPicPr>
            <a:picLocks noChangeAspect="1"/>
          </p:cNvPicPr>
          <p:nvPr/>
        </p:nvPicPr>
        <p:blipFill>
          <a:blip r:embed="rId3"/>
          <a:stretch>
            <a:fillRect/>
          </a:stretch>
        </p:blipFill>
        <p:spPr>
          <a:xfrm>
            <a:off x="793535" y="789709"/>
            <a:ext cx="3166582" cy="2335354"/>
          </a:xfrm>
          <a:prstGeom prst="rect">
            <a:avLst/>
          </a:prstGeom>
        </p:spPr>
      </p:pic>
      <p:sp>
        <p:nvSpPr>
          <p:cNvPr id="15" name="Rectangle 14">
            <a:extLst>
              <a:ext uri="{FF2B5EF4-FFF2-40B4-BE49-F238E27FC236}">
                <a16:creationId xmlns:a16="http://schemas.microsoft.com/office/drawing/2014/main" id="{F54F5317-715A-4856-908F-8B232EB6D1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167A61DE-61AA-424E-8CD0-FF182B11649A}"/>
              </a:ext>
            </a:extLst>
          </p:cNvPr>
          <p:cNvPicPr>
            <a:picLocks noChangeAspect="1"/>
          </p:cNvPicPr>
          <p:nvPr/>
        </p:nvPicPr>
        <p:blipFill rotWithShape="1">
          <a:blip r:embed="rId4"/>
          <a:srcRect l="10134" t="29495" r="41987" b="10707"/>
          <a:stretch/>
        </p:blipFill>
        <p:spPr>
          <a:xfrm>
            <a:off x="4043344" y="1293188"/>
            <a:ext cx="7372801" cy="4921344"/>
          </a:xfrm>
          <a:prstGeom prst="rect">
            <a:avLst/>
          </a:prstGeom>
        </p:spPr>
      </p:pic>
      <p:sp>
        <p:nvSpPr>
          <p:cNvPr id="5" name="TextBox 4">
            <a:extLst>
              <a:ext uri="{FF2B5EF4-FFF2-40B4-BE49-F238E27FC236}">
                <a16:creationId xmlns:a16="http://schemas.microsoft.com/office/drawing/2014/main" id="{FB355974-7C4B-4FEE-90CD-A7A1AEB188AC}"/>
              </a:ext>
            </a:extLst>
          </p:cNvPr>
          <p:cNvSpPr txBox="1"/>
          <p:nvPr/>
        </p:nvSpPr>
        <p:spPr>
          <a:xfrm>
            <a:off x="696037" y="3830782"/>
            <a:ext cx="3180852" cy="369332"/>
          </a:xfrm>
          <a:prstGeom prst="rect">
            <a:avLst/>
          </a:prstGeom>
          <a:noFill/>
        </p:spPr>
        <p:txBody>
          <a:bodyPr wrap="square" rtlCol="0">
            <a:spAutoFit/>
          </a:bodyPr>
          <a:lstStyle/>
          <a:p>
            <a:pPr algn="ctr"/>
            <a:r>
              <a:rPr lang="en-NZ" b="1" dirty="0">
                <a:solidFill>
                  <a:srgbClr val="FF0000"/>
                </a:solidFill>
              </a:rPr>
              <a:t>Connecting People </a:t>
            </a:r>
            <a:endParaRPr lang="en-GB" b="1" dirty="0">
              <a:solidFill>
                <a:srgbClr val="FF0000"/>
              </a:solidFill>
            </a:endParaRPr>
          </a:p>
        </p:txBody>
      </p:sp>
    </p:spTree>
    <p:extLst>
      <p:ext uri="{BB962C8B-B14F-4D97-AF65-F5344CB8AC3E}">
        <p14:creationId xmlns:p14="http://schemas.microsoft.com/office/powerpoint/2010/main" val="1098261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823C83-C730-4700-BD07-F6A7EF429875}"/>
              </a:ext>
            </a:extLst>
          </p:cNvPr>
          <p:cNvPicPr>
            <a:picLocks noChangeAspect="1"/>
          </p:cNvPicPr>
          <p:nvPr/>
        </p:nvPicPr>
        <p:blipFill rotWithShape="1">
          <a:blip r:embed="rId2"/>
          <a:srcRect t="11414" b="4142"/>
          <a:stretch/>
        </p:blipFill>
        <p:spPr>
          <a:xfrm>
            <a:off x="257266" y="142009"/>
            <a:ext cx="11677468" cy="6573982"/>
          </a:xfrm>
          <a:prstGeom prst="rect">
            <a:avLst/>
          </a:prstGeom>
        </p:spPr>
      </p:pic>
    </p:spTree>
    <p:extLst>
      <p:ext uri="{BB962C8B-B14F-4D97-AF65-F5344CB8AC3E}">
        <p14:creationId xmlns:p14="http://schemas.microsoft.com/office/powerpoint/2010/main" val="215452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801" y="1276352"/>
            <a:ext cx="7999315" cy="2323374"/>
          </a:xfrm>
        </p:spPr>
        <p:txBody>
          <a:bodyPr/>
          <a:lstStyle/>
          <a:p>
            <a:pPr algn="ctr"/>
            <a:r>
              <a:rPr lang="fr-FR" sz="2800" i="1" dirty="0"/>
              <a:t>8 Le maître loua l'économe infidèle de ce qu'il avait agi prudemment. Car les enfants de ce siècle sont plus prudents à l'égard de leurs semblables que ne le sont les enfants de lumière.</a:t>
            </a:r>
            <a:endParaRPr lang="en-NZ" sz="2800" i="1" dirty="0"/>
          </a:p>
        </p:txBody>
      </p:sp>
      <p:sp>
        <p:nvSpPr>
          <p:cNvPr id="3" name="Text Placeholder 2"/>
          <p:cNvSpPr>
            <a:spLocks noGrp="1"/>
          </p:cNvSpPr>
          <p:nvPr>
            <p:ph type="body" sz="half" idx="2"/>
          </p:nvPr>
        </p:nvSpPr>
        <p:spPr/>
        <p:txBody>
          <a:bodyPr/>
          <a:lstStyle/>
          <a:p>
            <a:endParaRPr lang="en-NZ"/>
          </a:p>
        </p:txBody>
      </p:sp>
      <p:sp>
        <p:nvSpPr>
          <p:cNvPr id="4" name="Text Placeholder 3"/>
          <p:cNvSpPr>
            <a:spLocks noGrp="1"/>
          </p:cNvSpPr>
          <p:nvPr>
            <p:ph type="body" sz="half" idx="14"/>
          </p:nvPr>
        </p:nvSpPr>
        <p:spPr/>
        <p:txBody>
          <a:bodyPr>
            <a:noAutofit/>
          </a:bodyPr>
          <a:lstStyle/>
          <a:p>
            <a:pPr algn="r"/>
            <a:r>
              <a:rPr lang="en-NZ" sz="2400" b="1" dirty="0">
                <a:effectLst>
                  <a:outerShdw blurRad="38100" dist="38100" dir="2700000" algn="tl">
                    <a:srgbClr val="000000">
                      <a:alpha val="43137"/>
                    </a:srgbClr>
                  </a:outerShdw>
                </a:effectLst>
              </a:rPr>
              <a:t>Luc 16:8</a:t>
            </a:r>
          </a:p>
        </p:txBody>
      </p:sp>
    </p:spTree>
    <p:extLst>
      <p:ext uri="{BB962C8B-B14F-4D97-AF65-F5344CB8AC3E}">
        <p14:creationId xmlns:p14="http://schemas.microsoft.com/office/powerpoint/2010/main" val="3536014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801" y="1276352"/>
            <a:ext cx="7999315" cy="2323374"/>
          </a:xfrm>
        </p:spPr>
        <p:txBody>
          <a:bodyPr/>
          <a:lstStyle/>
          <a:p>
            <a:pPr algn="ctr"/>
            <a:r>
              <a:rPr lang="en-NZ" sz="3200" i="1" dirty="0"/>
              <a:t>And it is true that the children of this world are more shrewd in dealing with the world around them than are the children of the light.</a:t>
            </a:r>
          </a:p>
        </p:txBody>
      </p:sp>
      <p:sp>
        <p:nvSpPr>
          <p:cNvPr id="3" name="Text Placeholder 2"/>
          <p:cNvSpPr>
            <a:spLocks noGrp="1"/>
          </p:cNvSpPr>
          <p:nvPr>
            <p:ph type="body" sz="half" idx="2"/>
          </p:nvPr>
        </p:nvSpPr>
        <p:spPr/>
        <p:txBody>
          <a:bodyPr/>
          <a:lstStyle/>
          <a:p>
            <a:endParaRPr lang="en-NZ"/>
          </a:p>
        </p:txBody>
      </p:sp>
      <p:sp>
        <p:nvSpPr>
          <p:cNvPr id="4" name="Text Placeholder 3"/>
          <p:cNvSpPr>
            <a:spLocks noGrp="1"/>
          </p:cNvSpPr>
          <p:nvPr>
            <p:ph type="body" sz="half" idx="14"/>
          </p:nvPr>
        </p:nvSpPr>
        <p:spPr/>
        <p:txBody>
          <a:bodyPr>
            <a:noAutofit/>
          </a:bodyPr>
          <a:lstStyle/>
          <a:p>
            <a:pPr algn="r"/>
            <a:r>
              <a:rPr lang="en-NZ" sz="2400" b="1" dirty="0">
                <a:effectLst>
                  <a:outerShdw blurRad="38100" dist="38100" dir="2700000" algn="tl">
                    <a:srgbClr val="000000">
                      <a:alpha val="43137"/>
                    </a:srgbClr>
                  </a:outerShdw>
                </a:effectLst>
              </a:rPr>
              <a:t>Luke 16:8NLT</a:t>
            </a:r>
          </a:p>
        </p:txBody>
      </p:sp>
    </p:spTree>
    <p:extLst>
      <p:ext uri="{BB962C8B-B14F-4D97-AF65-F5344CB8AC3E}">
        <p14:creationId xmlns:p14="http://schemas.microsoft.com/office/powerpoint/2010/main" val="3458127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801" y="1276352"/>
            <a:ext cx="7999315" cy="2323374"/>
          </a:xfrm>
        </p:spPr>
        <p:txBody>
          <a:bodyPr/>
          <a:lstStyle/>
          <a:p>
            <a:pPr algn="ctr"/>
            <a:r>
              <a:rPr lang="fr-FR" sz="2400" i="1" dirty="0"/>
              <a:t>13 L'Éternel fera de toi la tête et non la queue, tu seras toujours en haut et tu ne seras jamais en bas, lorsque tu obéiras aux commandements de l'Éternel, ton Dieu, que je te prescris aujourd'hui, lorsque tu les observeras et les mettras en pratique…</a:t>
            </a:r>
            <a:endParaRPr lang="en-NZ" sz="2400" i="1" dirty="0"/>
          </a:p>
        </p:txBody>
      </p:sp>
      <p:sp>
        <p:nvSpPr>
          <p:cNvPr id="3" name="Text Placeholder 2"/>
          <p:cNvSpPr>
            <a:spLocks noGrp="1"/>
          </p:cNvSpPr>
          <p:nvPr>
            <p:ph type="body" sz="half" idx="2"/>
          </p:nvPr>
        </p:nvSpPr>
        <p:spPr/>
        <p:txBody>
          <a:bodyPr/>
          <a:lstStyle/>
          <a:p>
            <a:endParaRPr lang="en-NZ"/>
          </a:p>
        </p:txBody>
      </p:sp>
      <p:sp>
        <p:nvSpPr>
          <p:cNvPr id="4" name="Text Placeholder 3"/>
          <p:cNvSpPr>
            <a:spLocks noGrp="1"/>
          </p:cNvSpPr>
          <p:nvPr>
            <p:ph type="body" sz="half" idx="14"/>
          </p:nvPr>
        </p:nvSpPr>
        <p:spPr/>
        <p:txBody>
          <a:bodyPr>
            <a:noAutofit/>
          </a:bodyPr>
          <a:lstStyle/>
          <a:p>
            <a:pPr algn="r"/>
            <a:r>
              <a:rPr lang="en-NZ" sz="2400" b="1" dirty="0" err="1">
                <a:effectLst>
                  <a:outerShdw blurRad="38100" dist="38100" dir="2700000" algn="tl">
                    <a:srgbClr val="000000">
                      <a:alpha val="43137"/>
                    </a:srgbClr>
                  </a:outerShdw>
                </a:effectLst>
              </a:rPr>
              <a:t>Deutéronome</a:t>
            </a:r>
            <a:r>
              <a:rPr lang="en-NZ" sz="2400" b="1" dirty="0">
                <a:effectLst>
                  <a:outerShdw blurRad="38100" dist="38100" dir="2700000" algn="tl">
                    <a:srgbClr val="000000">
                      <a:alpha val="43137"/>
                    </a:srgbClr>
                  </a:outerShdw>
                </a:effectLst>
              </a:rPr>
              <a:t> 28:13NIV</a:t>
            </a:r>
          </a:p>
        </p:txBody>
      </p:sp>
    </p:spTree>
    <p:extLst>
      <p:ext uri="{BB962C8B-B14F-4D97-AF65-F5344CB8AC3E}">
        <p14:creationId xmlns:p14="http://schemas.microsoft.com/office/powerpoint/2010/main" val="42114549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1_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112</TotalTime>
  <Words>1001</Words>
  <Application>Microsoft Office PowerPoint</Application>
  <PresentationFormat>Widescreen</PresentationFormat>
  <Paragraphs>123</Paragraphs>
  <Slides>32</Slides>
  <Notes>7</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32</vt:i4>
      </vt:variant>
    </vt:vector>
  </HeadingPairs>
  <TitlesOfParts>
    <vt:vector size="42" baseType="lpstr">
      <vt:lpstr>Arial</vt:lpstr>
      <vt:lpstr>Calibri</vt:lpstr>
      <vt:lpstr>Calibri Light</vt:lpstr>
      <vt:lpstr>Century Gothic</vt:lpstr>
      <vt:lpstr>Wingdings 3</vt:lpstr>
      <vt:lpstr>Ion</vt:lpstr>
      <vt:lpstr>1_Ion</vt:lpstr>
      <vt:lpstr>Office Theme</vt:lpstr>
      <vt:lpstr>1_Office Theme</vt:lpstr>
      <vt:lpstr>3_Office Theme</vt:lpstr>
      <vt:lpstr>Re-Visioning</vt:lpstr>
      <vt:lpstr>PowerPoint Presentation</vt:lpstr>
      <vt:lpstr>PowerPoint Presentation</vt:lpstr>
      <vt:lpstr>PowerPoint Presentation</vt:lpstr>
      <vt:lpstr>PowerPoint Presentation</vt:lpstr>
      <vt:lpstr>PowerPoint Presentation</vt:lpstr>
      <vt:lpstr>8 Le maître loua l'économe infidèle de ce qu'il avait agi prudemment. Car les enfants de ce siècle sont plus prudents à l'égard de leurs semblables que ne le sont les enfants de lumière.</vt:lpstr>
      <vt:lpstr>And it is true that the children of this world are more shrewd in dealing with the world around them than are the children of the light.</vt:lpstr>
      <vt:lpstr>13 L'Éternel fera de toi la tête et non la queue, tu seras toujours en haut et tu ne seras jamais en bas, lorsque tu obéiras aux commandements de l'Éternel, ton Dieu, que je te prescris aujourd'hui, lorsque tu les observeras et les mettras en pratique…</vt:lpstr>
      <vt:lpstr>PowerPoint Presentation</vt:lpstr>
      <vt:lpstr>PowerPoint Presentation</vt:lpstr>
      <vt:lpstr>PowerPoint Presentation</vt:lpstr>
      <vt:lpstr>PowerPoint Presentation</vt:lpstr>
      <vt:lpstr>PowerPoint Presentation</vt:lpstr>
      <vt:lpstr>PowerPoint Presentation</vt:lpstr>
      <vt:lpstr>19 Je vous dis encore que, si deux d'entre vous s'accordent sur la terre pour demander une chose quelconque, elle leur sera accordée par mon Père qui est dans les cieux.</vt:lpstr>
      <vt:lpstr>PowerPoint Presentation</vt:lpstr>
      <vt:lpstr>PowerPoint Presentation</vt:lpstr>
      <vt:lpstr>PowerPoint Presentation</vt:lpstr>
      <vt:lpstr>De découvrir personnellement, et d’être transformé par la présence de Jésus.</vt:lpstr>
      <vt:lpstr>PowerPoint Presentation</vt:lpstr>
      <vt:lpstr>De choisir un mode de vie inspiré par Jésus qui transforme nos relations. Jean 13;35; Jean 10:10; Apocalypse 3:20; Deutéronome 30:19:</vt:lpstr>
      <vt:lpstr>PowerPoint Presentation</vt:lpstr>
      <vt:lpstr>De se vouer inconditionnellement à la volonté de Jésus pour ma vie et Mon Eglise dans tout ce que je suis, je fais et ce que j’ai.</vt:lpstr>
      <vt:lpstr>PowerPoint Presentation</vt:lpstr>
      <vt:lpstr>De s’engager activement avec les non-chrétiens afin qu’ils découvrent personnellement, et soient transformés par la présence de Jésus.</vt:lpstr>
      <vt:lpstr>PowerPoint Presentation</vt:lpstr>
      <vt:lpstr>80% of churches in Tahiti have a clearly developed Discipleship Pathway by the end of 2019!</vt:lpstr>
      <vt:lpstr>The Power Of Unity</vt:lpstr>
      <vt:lpstr>Discussion  / Q&amp;A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integration &amp; transformation</dc:title>
  <dc:creator>Victor Kulakov</dc:creator>
  <cp:lastModifiedBy>Victor Kulakov</cp:lastModifiedBy>
  <cp:revision>10</cp:revision>
  <dcterms:created xsi:type="dcterms:W3CDTF">2019-07-07T07:18:56Z</dcterms:created>
  <dcterms:modified xsi:type="dcterms:W3CDTF">2019-07-08T19:39:54Z</dcterms:modified>
</cp:coreProperties>
</file>