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751" r:id="rId2"/>
  </p:sldMasterIdLst>
  <p:notesMasterIdLst>
    <p:notesMasterId r:id="rId12"/>
  </p:notesMasterIdLst>
  <p:sldIdLst>
    <p:sldId id="321" r:id="rId3"/>
    <p:sldId id="352" r:id="rId4"/>
    <p:sldId id="353" r:id="rId5"/>
    <p:sldId id="354" r:id="rId6"/>
    <p:sldId id="355" r:id="rId7"/>
    <p:sldId id="356" r:id="rId8"/>
    <p:sldId id="316" r:id="rId9"/>
    <p:sldId id="317" r:id="rId10"/>
    <p:sldId id="31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autoAdjust="0"/>
    <p:restoredTop sz="77444" autoAdjust="0"/>
  </p:normalViewPr>
  <p:slideViewPr>
    <p:cSldViewPr snapToGrid="0">
      <p:cViewPr varScale="1">
        <p:scale>
          <a:sx n="72" d="100"/>
          <a:sy n="72" d="100"/>
        </p:scale>
        <p:origin x="54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43FD1B-91EB-4233-AF0F-2DDBBC93780F}" type="datetimeFigureOut">
              <a:rPr lang="en-NZ" smtClean="0"/>
              <a:t>24/04/2018</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DF9C81-3EDB-4D79-8C36-15FA46FD71CA}" type="slidenum">
              <a:rPr lang="en-NZ" smtClean="0"/>
              <a:t>‹#›</a:t>
            </a:fld>
            <a:endParaRPr lang="en-NZ"/>
          </a:p>
        </p:txBody>
      </p:sp>
    </p:spTree>
    <p:extLst>
      <p:ext uri="{BB962C8B-B14F-4D97-AF65-F5344CB8AC3E}">
        <p14:creationId xmlns:p14="http://schemas.microsoft.com/office/powerpoint/2010/main" val="3756613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528664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93466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880065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966696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11897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645933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497477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8" name="Footer Placeholder 7"/>
          <p:cNvSpPr>
            <a:spLocks noGrp="1"/>
          </p:cNvSpPr>
          <p:nvPr>
            <p:ph type="ftr" sz="quarter" idx="11"/>
          </p:nvPr>
        </p:nvSpPr>
        <p:spPr/>
        <p:txBody>
          <a:bodyPr/>
          <a:lstStyle/>
          <a:p>
            <a:endParaRPr lang="en-NZ">
              <a:solidFill>
                <a:prstClr val="black">
                  <a:tint val="75000"/>
                </a:prstClr>
              </a:solidFill>
            </a:endParaRPr>
          </a:p>
        </p:txBody>
      </p:sp>
      <p:sp>
        <p:nvSpPr>
          <p:cNvPr id="9" name="Slide Number Placeholder 8"/>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39403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4" name="Footer Placeholder 3"/>
          <p:cNvSpPr>
            <a:spLocks noGrp="1"/>
          </p:cNvSpPr>
          <p:nvPr>
            <p:ph type="ftr" sz="quarter" idx="11"/>
          </p:nvPr>
        </p:nvSpPr>
        <p:spPr/>
        <p:txBody>
          <a:bodyPr/>
          <a:lstStyle/>
          <a:p>
            <a:endParaRPr lang="en-NZ">
              <a:solidFill>
                <a:prstClr val="black">
                  <a:tint val="75000"/>
                </a:prstClr>
              </a:solidFill>
            </a:endParaRPr>
          </a:p>
        </p:txBody>
      </p:sp>
      <p:sp>
        <p:nvSpPr>
          <p:cNvPr id="5" name="Slide Number Placeholder 4"/>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931172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3" name="Footer Placeholder 2"/>
          <p:cNvSpPr>
            <a:spLocks noGrp="1"/>
          </p:cNvSpPr>
          <p:nvPr>
            <p:ph type="ftr" sz="quarter" idx="11"/>
          </p:nvPr>
        </p:nvSpPr>
        <p:spPr/>
        <p:txBody>
          <a:bodyPr/>
          <a:lstStyle/>
          <a:p>
            <a:endParaRPr lang="en-NZ">
              <a:solidFill>
                <a:prstClr val="black">
                  <a:tint val="75000"/>
                </a:prstClr>
              </a:solidFill>
            </a:endParaRPr>
          </a:p>
        </p:txBody>
      </p:sp>
      <p:sp>
        <p:nvSpPr>
          <p:cNvPr id="4" name="Slide Number Placeholder 3"/>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494778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785727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559806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2170061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5344148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538695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374222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402303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8" name="Footer Placeholder 7"/>
          <p:cNvSpPr>
            <a:spLocks noGrp="1"/>
          </p:cNvSpPr>
          <p:nvPr>
            <p:ph type="ftr" sz="quarter" idx="11"/>
          </p:nvPr>
        </p:nvSpPr>
        <p:spPr/>
        <p:txBody>
          <a:bodyPr/>
          <a:lstStyle/>
          <a:p>
            <a:endParaRPr lang="en-NZ">
              <a:solidFill>
                <a:prstClr val="black">
                  <a:tint val="75000"/>
                </a:prstClr>
              </a:solidFill>
            </a:endParaRPr>
          </a:p>
        </p:txBody>
      </p:sp>
      <p:sp>
        <p:nvSpPr>
          <p:cNvPr id="9" name="Slide Number Placeholder 8"/>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766224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4" name="Footer Placeholder 3"/>
          <p:cNvSpPr>
            <a:spLocks noGrp="1"/>
          </p:cNvSpPr>
          <p:nvPr>
            <p:ph type="ftr" sz="quarter" idx="11"/>
          </p:nvPr>
        </p:nvSpPr>
        <p:spPr/>
        <p:txBody>
          <a:bodyPr/>
          <a:lstStyle/>
          <a:p>
            <a:endParaRPr lang="en-NZ">
              <a:solidFill>
                <a:prstClr val="black">
                  <a:tint val="75000"/>
                </a:prstClr>
              </a:solidFill>
            </a:endParaRPr>
          </a:p>
        </p:txBody>
      </p:sp>
      <p:sp>
        <p:nvSpPr>
          <p:cNvPr id="5" name="Slide Number Placeholder 4"/>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19897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3" name="Footer Placeholder 2"/>
          <p:cNvSpPr>
            <a:spLocks noGrp="1"/>
          </p:cNvSpPr>
          <p:nvPr>
            <p:ph type="ftr" sz="quarter" idx="11"/>
          </p:nvPr>
        </p:nvSpPr>
        <p:spPr/>
        <p:txBody>
          <a:bodyPr/>
          <a:lstStyle/>
          <a:p>
            <a:endParaRPr lang="en-NZ">
              <a:solidFill>
                <a:prstClr val="black">
                  <a:tint val="75000"/>
                </a:prstClr>
              </a:solidFill>
            </a:endParaRPr>
          </a:p>
        </p:txBody>
      </p:sp>
      <p:sp>
        <p:nvSpPr>
          <p:cNvPr id="4" name="Slide Number Placeholder 3"/>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718080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672374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98780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521578-08E2-4E36-AFE6-88A2B8A64AAA}"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A7D30B-A609-4ACF-BAE0-3EC5CC02DB84}"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19770346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DCF754-647F-45E5-ADC9-D61067D177CD}" type="datetimeFigureOut">
              <a:rPr lang="en-NZ" smtClean="0">
                <a:solidFill>
                  <a:prstClr val="black">
                    <a:tint val="75000"/>
                  </a:prstClr>
                </a:solidFill>
              </a:rPr>
              <a:pPr/>
              <a:t>24/04/2018</a:t>
            </a:fld>
            <a:endParaRPr lang="en-NZ">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5B0E41-FB9C-47F8-A67B-21BF42099CB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802543844"/>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5201542"/>
            <a:ext cx="10515600" cy="1325563"/>
          </a:xfrm>
        </p:spPr>
        <p:txBody>
          <a:bodyPr>
            <a:normAutofit/>
          </a:bodyPr>
          <a:lstStyle/>
          <a:p>
            <a:pPr algn="ctr"/>
            <a:r>
              <a:rPr lang="en-NZ" sz="7200" b="1" dirty="0" err="1" smtClean="0">
                <a:solidFill>
                  <a:schemeClr val="tx1">
                    <a:lumMod val="50000"/>
                    <a:lumOff val="50000"/>
                  </a:schemeClr>
                </a:solidFill>
              </a:rPr>
              <a:t>Discipleshift</a:t>
            </a:r>
            <a:r>
              <a:rPr lang="en-NZ" sz="7200" b="1" dirty="0" smtClean="0">
                <a:solidFill>
                  <a:schemeClr val="tx1">
                    <a:lumMod val="50000"/>
                    <a:lumOff val="50000"/>
                  </a:schemeClr>
                </a:solidFill>
              </a:rPr>
              <a:t> in NZPUC</a:t>
            </a:r>
            <a:endParaRPr lang="en-NZ" sz="7200" b="1" dirty="0">
              <a:solidFill>
                <a:schemeClr val="tx1">
                  <a:lumMod val="50000"/>
                  <a:lumOff val="50000"/>
                </a:schemeClr>
              </a:solidFill>
            </a:endParaRPr>
          </a:p>
        </p:txBody>
      </p:sp>
    </p:spTree>
    <p:extLst>
      <p:ext uri="{BB962C8B-B14F-4D97-AF65-F5344CB8AC3E}">
        <p14:creationId xmlns:p14="http://schemas.microsoft.com/office/powerpoint/2010/main" val="7716649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297"/>
            <a:ext cx="12192000" cy="6837405"/>
          </a:xfrm>
          <a:prstGeom prst="rect">
            <a:avLst/>
          </a:prstGeom>
        </p:spPr>
      </p:pic>
    </p:spTree>
    <p:extLst>
      <p:ext uri="{BB962C8B-B14F-4D97-AF65-F5344CB8AC3E}">
        <p14:creationId xmlns:p14="http://schemas.microsoft.com/office/powerpoint/2010/main" val="5953233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4042"/>
            <a:ext cx="12192000" cy="6829916"/>
          </a:xfrm>
          <a:prstGeom prst="rect">
            <a:avLst/>
          </a:prstGeom>
        </p:spPr>
      </p:pic>
    </p:spTree>
    <p:extLst>
      <p:ext uri="{BB962C8B-B14F-4D97-AF65-F5344CB8AC3E}">
        <p14:creationId xmlns:p14="http://schemas.microsoft.com/office/powerpoint/2010/main" val="4293095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97"/>
            <a:ext cx="12192000" cy="6837405"/>
          </a:xfrm>
          <a:prstGeom prst="rect">
            <a:avLst/>
          </a:prstGeom>
        </p:spPr>
      </p:pic>
    </p:spTree>
    <p:extLst>
      <p:ext uri="{BB962C8B-B14F-4D97-AF65-F5344CB8AC3E}">
        <p14:creationId xmlns:p14="http://schemas.microsoft.com/office/powerpoint/2010/main" val="1888239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4042"/>
            <a:ext cx="12192000" cy="6829916"/>
          </a:xfrm>
          <a:prstGeom prst="rect">
            <a:avLst/>
          </a:prstGeom>
        </p:spPr>
      </p:pic>
    </p:spTree>
    <p:extLst>
      <p:ext uri="{BB962C8B-B14F-4D97-AF65-F5344CB8AC3E}">
        <p14:creationId xmlns:p14="http://schemas.microsoft.com/office/powerpoint/2010/main" val="38838590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4042"/>
            <a:ext cx="12192000" cy="6829916"/>
          </a:xfrm>
          <a:prstGeom prst="rect">
            <a:avLst/>
          </a:prstGeom>
        </p:spPr>
      </p:pic>
    </p:spTree>
    <p:extLst>
      <p:ext uri="{BB962C8B-B14F-4D97-AF65-F5344CB8AC3E}">
        <p14:creationId xmlns:p14="http://schemas.microsoft.com/office/powerpoint/2010/main" val="3282675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902369" y="782053"/>
            <a:ext cx="10563726" cy="3296652"/>
          </a:xfrm>
        </p:spPr>
        <p:txBody>
          <a:bodyPr>
            <a:normAutofit/>
          </a:bodyPr>
          <a:lstStyle/>
          <a:p>
            <a:r>
              <a:rPr lang="en-US" sz="3600" dirty="0" smtClean="0"/>
              <a:t>In Oct </a:t>
            </a:r>
            <a:r>
              <a:rPr lang="en-US" sz="3600" dirty="0"/>
              <a:t>2018 ten case study churches in NZPUC are living out </a:t>
            </a:r>
            <a:r>
              <a:rPr lang="en-US" sz="3600" dirty="0" smtClean="0"/>
              <a:t>values </a:t>
            </a:r>
            <a:r>
              <a:rPr lang="en-US" sz="3600" dirty="0"/>
              <a:t>of Discipleship and by the end of 2018 they set to position themselves to become disciple making </a:t>
            </a:r>
            <a:r>
              <a:rPr lang="en-US" sz="3600" dirty="0" smtClean="0"/>
              <a:t>churches </a:t>
            </a:r>
            <a:r>
              <a:rPr lang="en-US" sz="3600" dirty="0"/>
              <a:t>that are </a:t>
            </a:r>
            <a:r>
              <a:rPr lang="en-US" sz="3600" dirty="0" smtClean="0"/>
              <a:t>inviting other churches to join in.</a:t>
            </a:r>
            <a:endParaRPr lang="en-NZ" sz="3600" dirty="0"/>
          </a:p>
        </p:txBody>
      </p:sp>
      <p:sp>
        <p:nvSpPr>
          <p:cNvPr id="5" name="Subtitle 4"/>
          <p:cNvSpPr>
            <a:spLocks noGrp="1"/>
          </p:cNvSpPr>
          <p:nvPr>
            <p:ph type="subTitle" idx="1"/>
          </p:nvPr>
        </p:nvSpPr>
        <p:spPr>
          <a:xfrm>
            <a:off x="1524000" y="4408154"/>
            <a:ext cx="9144000" cy="1655762"/>
          </a:xfrm>
        </p:spPr>
        <p:txBody>
          <a:bodyPr>
            <a:normAutofit/>
          </a:bodyPr>
          <a:lstStyle/>
          <a:p>
            <a:r>
              <a:rPr lang="en-NZ" sz="4000" b="1" dirty="0" smtClean="0">
                <a:effectLst>
                  <a:outerShdw blurRad="38100" dist="38100" dir="2700000" algn="tl">
                    <a:srgbClr val="000000">
                      <a:alpha val="43137"/>
                    </a:srgbClr>
                  </a:outerShdw>
                </a:effectLst>
              </a:rPr>
              <a:t>WIG</a:t>
            </a:r>
          </a:p>
          <a:p>
            <a:r>
              <a:rPr lang="en-NZ" sz="4000" b="1" dirty="0" smtClean="0">
                <a:effectLst>
                  <a:outerShdw blurRad="38100" dist="38100" dir="2700000" algn="tl">
                    <a:srgbClr val="000000">
                      <a:alpha val="43137"/>
                    </a:srgbClr>
                  </a:outerShdw>
                </a:effectLst>
              </a:rPr>
              <a:t>Wildly Important Goal</a:t>
            </a:r>
            <a:endParaRPr lang="en-NZ" sz="4000" b="1" dirty="0">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4464" y="4318000"/>
            <a:ext cx="1879599" cy="1879599"/>
          </a:xfrm>
          <a:prstGeom prst="rect">
            <a:avLst/>
          </a:prstGeom>
        </p:spPr>
      </p:pic>
    </p:spTree>
    <p:extLst>
      <p:ext uri="{BB962C8B-B14F-4D97-AF65-F5344CB8AC3E}">
        <p14:creationId xmlns:p14="http://schemas.microsoft.com/office/powerpoint/2010/main" val="40031985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r>
              <a:rPr lang="en-NZ" sz="3600" dirty="0"/>
              <a:t>At the end of </a:t>
            </a:r>
            <a:r>
              <a:rPr lang="en-NZ" sz="3600" dirty="0" smtClean="0"/>
              <a:t>2019, every Church </a:t>
            </a:r>
            <a:r>
              <a:rPr lang="en-NZ" sz="3600" dirty="0"/>
              <a:t>in </a:t>
            </a:r>
            <a:r>
              <a:rPr lang="en-NZ" sz="3600" dirty="0" smtClean="0"/>
              <a:t>NZPUC has an effective plan of seeking, engaging </a:t>
            </a:r>
            <a:r>
              <a:rPr lang="en-NZ" sz="3600" dirty="0"/>
              <a:t>and integrating young people into church life.</a:t>
            </a:r>
          </a:p>
        </p:txBody>
      </p:sp>
      <p:sp>
        <p:nvSpPr>
          <p:cNvPr id="7" name="Subtitle 6"/>
          <p:cNvSpPr>
            <a:spLocks noGrp="1"/>
          </p:cNvSpPr>
          <p:nvPr>
            <p:ph type="subTitle" idx="1"/>
          </p:nvPr>
        </p:nvSpPr>
        <p:spPr>
          <a:xfrm>
            <a:off x="1524000" y="4211052"/>
            <a:ext cx="9144000" cy="1046747"/>
          </a:xfrm>
        </p:spPr>
        <p:txBody>
          <a:bodyPr>
            <a:normAutofit/>
          </a:bodyPr>
          <a:lstStyle/>
          <a:p>
            <a:r>
              <a:rPr lang="en-NZ" sz="4000" b="1" dirty="0" smtClean="0">
                <a:effectLst>
                  <a:outerShdw blurRad="38100" dist="38100" dir="2700000" algn="tl">
                    <a:srgbClr val="000000">
                      <a:alpha val="43137"/>
                    </a:srgbClr>
                  </a:outerShdw>
                </a:effectLst>
              </a:rPr>
              <a:t>Lead measure</a:t>
            </a:r>
            <a:endParaRPr lang="en-NZ" sz="40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4464" y="4318000"/>
            <a:ext cx="1879599" cy="1879599"/>
          </a:xfrm>
          <a:prstGeom prst="rect">
            <a:avLst/>
          </a:prstGeom>
        </p:spPr>
      </p:pic>
    </p:spTree>
    <p:extLst>
      <p:ext uri="{BB962C8B-B14F-4D97-AF65-F5344CB8AC3E}">
        <p14:creationId xmlns:p14="http://schemas.microsoft.com/office/powerpoint/2010/main" val="3153178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603626"/>
            <a:ext cx="9144000" cy="2387600"/>
          </a:xfrm>
        </p:spPr>
        <p:txBody>
          <a:bodyPr>
            <a:noAutofit/>
          </a:bodyPr>
          <a:lstStyle/>
          <a:p>
            <a:r>
              <a:rPr lang="en-NZ" sz="3600" dirty="0"/>
              <a:t>By the end of 2019 80% of our churches in NZPUC have created a climate in their churches where people are accepted, loved and where they belong as expressed in John 13:35, “By this everyone will know that you are my disciples, if you love one another.”</a:t>
            </a:r>
          </a:p>
        </p:txBody>
      </p:sp>
      <p:sp>
        <p:nvSpPr>
          <p:cNvPr id="5" name="Subtitle 4"/>
          <p:cNvSpPr>
            <a:spLocks noGrp="1"/>
          </p:cNvSpPr>
          <p:nvPr>
            <p:ph type="subTitle" idx="1"/>
          </p:nvPr>
        </p:nvSpPr>
        <p:spPr>
          <a:xfrm>
            <a:off x="1524000" y="4475746"/>
            <a:ext cx="9144000" cy="782053"/>
          </a:xfrm>
        </p:spPr>
        <p:txBody>
          <a:bodyPr>
            <a:normAutofit/>
          </a:bodyPr>
          <a:lstStyle/>
          <a:p>
            <a:r>
              <a:rPr lang="en-NZ" sz="4000" b="1" dirty="0" smtClean="0">
                <a:effectLst>
                  <a:outerShdw blurRad="38100" dist="38100" dir="2700000" algn="tl">
                    <a:srgbClr val="000000">
                      <a:alpha val="43137"/>
                    </a:srgbClr>
                  </a:outerShdw>
                </a:effectLst>
              </a:rPr>
              <a:t>Lead measure</a:t>
            </a:r>
            <a:endParaRPr lang="en-NZ" sz="4000" b="1" dirty="0">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4464" y="4318000"/>
            <a:ext cx="1879599" cy="1879599"/>
          </a:xfrm>
          <a:prstGeom prst="rect">
            <a:avLst/>
          </a:prstGeom>
        </p:spPr>
      </p:pic>
    </p:spTree>
    <p:extLst>
      <p:ext uri="{BB962C8B-B14F-4D97-AF65-F5344CB8AC3E}">
        <p14:creationId xmlns:p14="http://schemas.microsoft.com/office/powerpoint/2010/main" val="3465688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4722</TotalTime>
  <Words>130</Words>
  <Application>Microsoft Office PowerPoint</Application>
  <PresentationFormat>Widescreen</PresentationFormat>
  <Paragraphs>8</Paragraphs>
  <Slides>9</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9</vt:i4>
      </vt:variant>
    </vt:vector>
  </HeadingPairs>
  <TitlesOfParts>
    <vt:vector size="14" baseType="lpstr">
      <vt:lpstr>Arial</vt:lpstr>
      <vt:lpstr>Calibri</vt:lpstr>
      <vt:lpstr>Calibri Light</vt:lpstr>
      <vt:lpstr>Office Theme</vt:lpstr>
      <vt:lpstr>5_Office Theme</vt:lpstr>
      <vt:lpstr>Discipleshift in NZPUC</vt:lpstr>
      <vt:lpstr>PowerPoint Presentation</vt:lpstr>
      <vt:lpstr>PowerPoint Presentation</vt:lpstr>
      <vt:lpstr>PowerPoint Presentation</vt:lpstr>
      <vt:lpstr>PowerPoint Presentation</vt:lpstr>
      <vt:lpstr>PowerPoint Presentation</vt:lpstr>
      <vt:lpstr>In Oct 2018 ten case study churches in NZPUC are living out values of Discipleship and by the end of 2018 they set to position themselves to become disciple making churches that are inviting other churches to join in.</vt:lpstr>
      <vt:lpstr>At the end of 2019, every Church in NZPUC has an effective plan of seeking, engaging and integrating young people into church life.</vt:lpstr>
      <vt:lpstr>By the end of 2019 80% of our churches in NZPUC have created a climate in their churches where people are accepted, loved and where they belong as expressed in John 13:35, “By this everyone will know that you are my disciples, if you love one another.”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 Kulakov</dc:creator>
  <cp:lastModifiedBy>Victor Kulakov</cp:lastModifiedBy>
  <cp:revision>63</cp:revision>
  <dcterms:created xsi:type="dcterms:W3CDTF">2016-11-22T10:19:30Z</dcterms:created>
  <dcterms:modified xsi:type="dcterms:W3CDTF">2018-04-24T11:27:14Z</dcterms:modified>
</cp:coreProperties>
</file>