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6"/>
  </p:notesMasterIdLst>
  <p:sldIdLst>
    <p:sldId id="257" r:id="rId2"/>
    <p:sldId id="258" r:id="rId3"/>
    <p:sldId id="264" r:id="rId4"/>
    <p:sldId id="265" r:id="rId5"/>
    <p:sldId id="267" r:id="rId6"/>
    <p:sldId id="268" r:id="rId7"/>
    <p:sldId id="270" r:id="rId8"/>
    <p:sldId id="271" r:id="rId9"/>
    <p:sldId id="274" r:id="rId10"/>
    <p:sldId id="287" r:id="rId11"/>
    <p:sldId id="288" r:id="rId12"/>
    <p:sldId id="289" r:id="rId13"/>
    <p:sldId id="335" r:id="rId14"/>
    <p:sldId id="290" r:id="rId15"/>
    <p:sldId id="291" r:id="rId16"/>
    <p:sldId id="328" r:id="rId17"/>
    <p:sldId id="292" r:id="rId18"/>
    <p:sldId id="329" r:id="rId19"/>
    <p:sldId id="334" r:id="rId20"/>
    <p:sldId id="330" r:id="rId21"/>
    <p:sldId id="331" r:id="rId22"/>
    <p:sldId id="332" r:id="rId23"/>
    <p:sldId id="333" r:id="rId24"/>
    <p:sldId id="293" r:id="rId25"/>
    <p:sldId id="294" r:id="rId26"/>
    <p:sldId id="295" r:id="rId27"/>
    <p:sldId id="296" r:id="rId28"/>
    <p:sldId id="318" r:id="rId29"/>
    <p:sldId id="300" r:id="rId30"/>
    <p:sldId id="319" r:id="rId31"/>
    <p:sldId id="320" r:id="rId32"/>
    <p:sldId id="321" r:id="rId33"/>
    <p:sldId id="304" r:id="rId34"/>
    <p:sldId id="322" r:id="rId35"/>
    <p:sldId id="307" r:id="rId36"/>
    <p:sldId id="323" r:id="rId37"/>
    <p:sldId id="324" r:id="rId38"/>
    <p:sldId id="312" r:id="rId39"/>
    <p:sldId id="325" r:id="rId40"/>
    <p:sldId id="326" r:id="rId41"/>
    <p:sldId id="313" r:id="rId42"/>
    <p:sldId id="314" r:id="rId43"/>
    <p:sldId id="327" r:id="rId44"/>
    <p:sldId id="297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598" autoAdjust="0"/>
    <p:restoredTop sz="82285" autoAdjust="0"/>
  </p:normalViewPr>
  <p:slideViewPr>
    <p:cSldViewPr snapToGrid="0">
      <p:cViewPr varScale="1">
        <p:scale>
          <a:sx n="35" d="100"/>
          <a:sy n="35" d="100"/>
        </p:scale>
        <p:origin x="30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CD1D20-F0B1-42CE-B23C-FD12BF7EBEE7}" type="doc">
      <dgm:prSet loTypeId="urn:microsoft.com/office/officeart/2005/8/layout/radial6" loCatId="cycle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NZ"/>
        </a:p>
      </dgm:t>
    </dgm:pt>
    <dgm:pt modelId="{2562376C-CA36-4808-99B4-C970C7A5A297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Successful planning </a:t>
          </a:r>
          <a:endParaRPr lang="en-NZ" dirty="0"/>
        </a:p>
      </dgm:t>
    </dgm:pt>
    <dgm:pt modelId="{7B4A7A4B-CAD9-4029-8002-829B780EC26F}" type="parTrans" cxnId="{C5BD5B5A-AD3A-49A9-8284-2A5D9DC99B5C}">
      <dgm:prSet/>
      <dgm:spPr/>
      <dgm:t>
        <a:bodyPr/>
        <a:lstStyle/>
        <a:p>
          <a:endParaRPr lang="en-NZ"/>
        </a:p>
      </dgm:t>
    </dgm:pt>
    <dgm:pt modelId="{181AF695-0056-403C-82C9-909359C47227}" type="sibTrans" cxnId="{C5BD5B5A-AD3A-49A9-8284-2A5D9DC99B5C}">
      <dgm:prSet/>
      <dgm:spPr/>
      <dgm:t>
        <a:bodyPr/>
        <a:lstStyle/>
        <a:p>
          <a:endParaRPr lang="en-NZ"/>
        </a:p>
      </dgm:t>
    </dgm:pt>
    <dgm:pt modelId="{59C67B88-E5C0-4B46-AB4C-1B5CAD38B8DC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Values Mission Vision</a:t>
          </a:r>
        </a:p>
      </dgm:t>
    </dgm:pt>
    <dgm:pt modelId="{39CA68FB-D407-40D7-8833-7FB23493815C}" type="parTrans" cxnId="{2C42CBEE-292E-4C19-BA19-F11704E21DD8}">
      <dgm:prSet/>
      <dgm:spPr/>
      <dgm:t>
        <a:bodyPr/>
        <a:lstStyle/>
        <a:p>
          <a:endParaRPr lang="en-NZ"/>
        </a:p>
      </dgm:t>
    </dgm:pt>
    <dgm:pt modelId="{C500DFE9-7A23-4DBB-B2B6-0498CDEC1F8A}" type="sibTrans" cxnId="{2C42CBEE-292E-4C19-BA19-F11704E21DD8}">
      <dgm:prSet/>
      <dgm:spPr/>
      <dgm:t>
        <a:bodyPr/>
        <a:lstStyle/>
        <a:p>
          <a:endParaRPr lang="en-NZ"/>
        </a:p>
      </dgm:t>
    </dgm:pt>
    <dgm:pt modelId="{5B62F208-778E-4C98-9576-F4A0CA56A7C2}">
      <dgm:prSet phldrT="[Text]" phldr="1"/>
      <dgm:spPr/>
      <dgm:t>
        <a:bodyPr/>
        <a:lstStyle/>
        <a:p>
          <a:endParaRPr lang="en-NZ"/>
        </a:p>
      </dgm:t>
    </dgm:pt>
    <dgm:pt modelId="{BF09A0A9-3CA8-4575-8BF4-AD870B1E66E0}" type="parTrans" cxnId="{1B52A542-D9F1-44DD-AE39-8BCB2ADB7274}">
      <dgm:prSet/>
      <dgm:spPr/>
      <dgm:t>
        <a:bodyPr/>
        <a:lstStyle/>
        <a:p>
          <a:endParaRPr lang="en-NZ"/>
        </a:p>
      </dgm:t>
    </dgm:pt>
    <dgm:pt modelId="{F8C046CE-D39B-4347-AE72-68B16BB57591}" type="sibTrans" cxnId="{1B52A542-D9F1-44DD-AE39-8BCB2ADB7274}">
      <dgm:prSet/>
      <dgm:spPr/>
      <dgm:t>
        <a:bodyPr/>
        <a:lstStyle/>
        <a:p>
          <a:endParaRPr lang="en-NZ"/>
        </a:p>
      </dgm:t>
    </dgm:pt>
    <dgm:pt modelId="{1EF61052-0FA0-4125-A5D0-CCB23E49CA41}">
      <dgm:prSet phldrT="[Text]" phldr="1"/>
      <dgm:spPr/>
      <dgm:t>
        <a:bodyPr/>
        <a:lstStyle/>
        <a:p>
          <a:endParaRPr lang="en-NZ"/>
        </a:p>
      </dgm:t>
    </dgm:pt>
    <dgm:pt modelId="{9C0F71D2-FCCD-4D96-A365-FC7E3F782C6D}" type="parTrans" cxnId="{723178C4-0BEE-43C1-8689-975C0B4BE14E}">
      <dgm:prSet/>
      <dgm:spPr/>
      <dgm:t>
        <a:bodyPr/>
        <a:lstStyle/>
        <a:p>
          <a:endParaRPr lang="en-NZ"/>
        </a:p>
      </dgm:t>
    </dgm:pt>
    <dgm:pt modelId="{591A344E-6861-44B7-9610-6D4370C206C2}" type="sibTrans" cxnId="{723178C4-0BEE-43C1-8689-975C0B4BE14E}">
      <dgm:prSet/>
      <dgm:spPr/>
      <dgm:t>
        <a:bodyPr/>
        <a:lstStyle/>
        <a:p>
          <a:endParaRPr lang="en-NZ"/>
        </a:p>
      </dgm:t>
    </dgm:pt>
    <dgm:pt modelId="{7BB37864-9CA9-47B0-9943-175E91B8B0E5}">
      <dgm:prSet phldrT="[Text]" phldr="1"/>
      <dgm:spPr/>
      <dgm:t>
        <a:bodyPr/>
        <a:lstStyle/>
        <a:p>
          <a:endParaRPr lang="en-NZ"/>
        </a:p>
      </dgm:t>
    </dgm:pt>
    <dgm:pt modelId="{AD387721-C78C-42CA-87C7-126BAFA3591F}" type="parTrans" cxnId="{BC31F327-8213-48C9-98FE-AA38EB820220}">
      <dgm:prSet/>
      <dgm:spPr/>
      <dgm:t>
        <a:bodyPr/>
        <a:lstStyle/>
        <a:p>
          <a:endParaRPr lang="en-NZ"/>
        </a:p>
      </dgm:t>
    </dgm:pt>
    <dgm:pt modelId="{E0EDEBBC-F1BD-44D5-819C-0D52AD298A59}" type="sibTrans" cxnId="{BC31F327-8213-48C9-98FE-AA38EB820220}">
      <dgm:prSet/>
      <dgm:spPr/>
      <dgm:t>
        <a:bodyPr/>
        <a:lstStyle/>
        <a:p>
          <a:endParaRPr lang="en-NZ"/>
        </a:p>
      </dgm:t>
    </dgm:pt>
    <dgm:pt modelId="{957C30AC-2110-4FF7-80B6-97EC12345BE7}">
      <dgm:prSet phldrT="[Text]" phldr="1"/>
      <dgm:spPr/>
      <dgm:t>
        <a:bodyPr/>
        <a:lstStyle/>
        <a:p>
          <a:endParaRPr lang="en-NZ" dirty="0"/>
        </a:p>
      </dgm:t>
    </dgm:pt>
    <dgm:pt modelId="{E5B7905C-FE37-4521-A1DC-4DF4ADE23037}" type="parTrans" cxnId="{12BCE536-B9EF-4D0B-A4FA-294DB369A68D}">
      <dgm:prSet/>
      <dgm:spPr/>
      <dgm:t>
        <a:bodyPr/>
        <a:lstStyle/>
        <a:p>
          <a:endParaRPr lang="en-NZ"/>
        </a:p>
      </dgm:t>
    </dgm:pt>
    <dgm:pt modelId="{3D67D19C-A7FE-49EF-87B1-F938C1475A3C}" type="sibTrans" cxnId="{12BCE536-B9EF-4D0B-A4FA-294DB369A68D}">
      <dgm:prSet/>
      <dgm:spPr/>
      <dgm:t>
        <a:bodyPr/>
        <a:lstStyle/>
        <a:p>
          <a:endParaRPr lang="en-NZ"/>
        </a:p>
      </dgm:t>
    </dgm:pt>
    <dgm:pt modelId="{AE3F5E83-AD33-4F3B-907E-76507C0C3F50}">
      <dgm:prSet phldrT="[Text]" phldr="1"/>
      <dgm:spPr/>
      <dgm:t>
        <a:bodyPr/>
        <a:lstStyle/>
        <a:p>
          <a:endParaRPr lang="en-NZ"/>
        </a:p>
      </dgm:t>
    </dgm:pt>
    <dgm:pt modelId="{A51FC553-4277-4422-B38E-E980D3FADF66}" type="parTrans" cxnId="{6673B885-5EC6-4BB9-9923-F6E43F25FF9B}">
      <dgm:prSet/>
      <dgm:spPr/>
      <dgm:t>
        <a:bodyPr/>
        <a:lstStyle/>
        <a:p>
          <a:endParaRPr lang="en-NZ"/>
        </a:p>
      </dgm:t>
    </dgm:pt>
    <dgm:pt modelId="{F96684E3-1F19-4B2F-A8E3-E258943F832E}" type="sibTrans" cxnId="{6673B885-5EC6-4BB9-9923-F6E43F25FF9B}">
      <dgm:prSet/>
      <dgm:spPr/>
      <dgm:t>
        <a:bodyPr/>
        <a:lstStyle/>
        <a:p>
          <a:endParaRPr lang="en-NZ"/>
        </a:p>
      </dgm:t>
    </dgm:pt>
    <dgm:pt modelId="{E3C21B2E-5CF3-440C-B9A2-4BF71729A81A}">
      <dgm:prSet phldrT="[Text]" phldr="1"/>
      <dgm:spPr/>
      <dgm:t>
        <a:bodyPr/>
        <a:lstStyle/>
        <a:p>
          <a:endParaRPr lang="en-NZ"/>
        </a:p>
      </dgm:t>
    </dgm:pt>
    <dgm:pt modelId="{843F40A1-18B6-4E46-96C2-B74696CB41D5}" type="parTrans" cxnId="{1DE2C8AD-DC0A-4549-8188-F2FA55AB4F6C}">
      <dgm:prSet/>
      <dgm:spPr/>
      <dgm:t>
        <a:bodyPr/>
        <a:lstStyle/>
        <a:p>
          <a:endParaRPr lang="en-NZ"/>
        </a:p>
      </dgm:t>
    </dgm:pt>
    <dgm:pt modelId="{C0055746-3D56-4E61-AB54-357C3A9FC423}" type="sibTrans" cxnId="{1DE2C8AD-DC0A-4549-8188-F2FA55AB4F6C}">
      <dgm:prSet/>
      <dgm:spPr/>
      <dgm:t>
        <a:bodyPr/>
        <a:lstStyle/>
        <a:p>
          <a:endParaRPr lang="en-NZ"/>
        </a:p>
      </dgm:t>
    </dgm:pt>
    <dgm:pt modelId="{4C9D827E-CA11-40F1-9DD0-5C8490912115}" type="pres">
      <dgm:prSet presAssocID="{80CD1D20-F0B1-42CE-B23C-FD12BF7EBEE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0F3A4DF-24C4-4115-AE53-D23787D8597F}" type="pres">
      <dgm:prSet presAssocID="{2562376C-CA36-4808-99B4-C970C7A5A297}" presName="centerShape" presStyleLbl="node0" presStyleIdx="0" presStyleCnt="1"/>
      <dgm:spPr/>
    </dgm:pt>
    <dgm:pt modelId="{728EA9DE-D6E9-49DF-801D-9F2C9E49963C}" type="pres">
      <dgm:prSet presAssocID="{59C67B88-E5C0-4B46-AB4C-1B5CAD38B8DC}" presName="node" presStyleLbl="node1" presStyleIdx="0" presStyleCnt="7">
        <dgm:presLayoutVars>
          <dgm:bulletEnabled val="1"/>
        </dgm:presLayoutVars>
      </dgm:prSet>
      <dgm:spPr/>
    </dgm:pt>
    <dgm:pt modelId="{76299BE5-B838-4A4E-B26F-E7679D7EFE98}" type="pres">
      <dgm:prSet presAssocID="{59C67B88-E5C0-4B46-AB4C-1B5CAD38B8DC}" presName="dummy" presStyleCnt="0"/>
      <dgm:spPr/>
    </dgm:pt>
    <dgm:pt modelId="{6878E45F-F0AE-48D9-B46A-B108DC591801}" type="pres">
      <dgm:prSet presAssocID="{C500DFE9-7A23-4DBB-B2B6-0498CDEC1F8A}" presName="sibTrans" presStyleLbl="sibTrans2D1" presStyleIdx="0" presStyleCnt="7"/>
      <dgm:spPr/>
    </dgm:pt>
    <dgm:pt modelId="{B45F640A-0023-430F-A2FD-FA1C0273D7C8}" type="pres">
      <dgm:prSet presAssocID="{957C30AC-2110-4FF7-80B6-97EC12345BE7}" presName="node" presStyleLbl="node1" presStyleIdx="1" presStyleCnt="7">
        <dgm:presLayoutVars>
          <dgm:bulletEnabled val="1"/>
        </dgm:presLayoutVars>
      </dgm:prSet>
      <dgm:spPr/>
    </dgm:pt>
    <dgm:pt modelId="{14BE8E06-C636-48C2-8B9F-E5CBD1056559}" type="pres">
      <dgm:prSet presAssocID="{957C30AC-2110-4FF7-80B6-97EC12345BE7}" presName="dummy" presStyleCnt="0"/>
      <dgm:spPr/>
    </dgm:pt>
    <dgm:pt modelId="{73187E21-2A93-4E9D-B6AB-C8D6A659832D}" type="pres">
      <dgm:prSet presAssocID="{3D67D19C-A7FE-49EF-87B1-F938C1475A3C}" presName="sibTrans" presStyleLbl="sibTrans2D1" presStyleIdx="1" presStyleCnt="7"/>
      <dgm:spPr/>
    </dgm:pt>
    <dgm:pt modelId="{E3C11B5A-86F7-4224-A646-A3A963FD2D18}" type="pres">
      <dgm:prSet presAssocID="{AE3F5E83-AD33-4F3B-907E-76507C0C3F50}" presName="node" presStyleLbl="node1" presStyleIdx="2" presStyleCnt="7">
        <dgm:presLayoutVars>
          <dgm:bulletEnabled val="1"/>
        </dgm:presLayoutVars>
      </dgm:prSet>
      <dgm:spPr/>
    </dgm:pt>
    <dgm:pt modelId="{F96DB85C-E204-4836-8824-93875FAB6A73}" type="pres">
      <dgm:prSet presAssocID="{AE3F5E83-AD33-4F3B-907E-76507C0C3F50}" presName="dummy" presStyleCnt="0"/>
      <dgm:spPr/>
    </dgm:pt>
    <dgm:pt modelId="{8DEDE911-9BA1-4CBE-8BCA-28E3B1F452F1}" type="pres">
      <dgm:prSet presAssocID="{F96684E3-1F19-4B2F-A8E3-E258943F832E}" presName="sibTrans" presStyleLbl="sibTrans2D1" presStyleIdx="2" presStyleCnt="7"/>
      <dgm:spPr/>
    </dgm:pt>
    <dgm:pt modelId="{BB33C310-2EF6-4A0B-9C85-3158F7F4DD4A}" type="pres">
      <dgm:prSet presAssocID="{E3C21B2E-5CF3-440C-B9A2-4BF71729A81A}" presName="node" presStyleLbl="node1" presStyleIdx="3" presStyleCnt="7">
        <dgm:presLayoutVars>
          <dgm:bulletEnabled val="1"/>
        </dgm:presLayoutVars>
      </dgm:prSet>
      <dgm:spPr/>
    </dgm:pt>
    <dgm:pt modelId="{AE95E937-255A-47D8-96E8-981C47CE1FB6}" type="pres">
      <dgm:prSet presAssocID="{E3C21B2E-5CF3-440C-B9A2-4BF71729A81A}" presName="dummy" presStyleCnt="0"/>
      <dgm:spPr/>
    </dgm:pt>
    <dgm:pt modelId="{198B8139-0F60-4CD1-BAAD-18F76D4D9991}" type="pres">
      <dgm:prSet presAssocID="{C0055746-3D56-4E61-AB54-357C3A9FC423}" presName="sibTrans" presStyleLbl="sibTrans2D1" presStyleIdx="3" presStyleCnt="7"/>
      <dgm:spPr/>
    </dgm:pt>
    <dgm:pt modelId="{CFD0CAEB-0197-496D-A28D-86FFCFF89A1A}" type="pres">
      <dgm:prSet presAssocID="{5B62F208-778E-4C98-9576-F4A0CA56A7C2}" presName="node" presStyleLbl="node1" presStyleIdx="4" presStyleCnt="7">
        <dgm:presLayoutVars>
          <dgm:bulletEnabled val="1"/>
        </dgm:presLayoutVars>
      </dgm:prSet>
      <dgm:spPr/>
    </dgm:pt>
    <dgm:pt modelId="{BB8C4F27-F97E-424C-A709-B8C3CBB7E1DB}" type="pres">
      <dgm:prSet presAssocID="{5B62F208-778E-4C98-9576-F4A0CA56A7C2}" presName="dummy" presStyleCnt="0"/>
      <dgm:spPr/>
    </dgm:pt>
    <dgm:pt modelId="{5282F441-8252-470E-8FCE-39F5689BA7AE}" type="pres">
      <dgm:prSet presAssocID="{F8C046CE-D39B-4347-AE72-68B16BB57591}" presName="sibTrans" presStyleLbl="sibTrans2D1" presStyleIdx="4" presStyleCnt="7"/>
      <dgm:spPr/>
    </dgm:pt>
    <dgm:pt modelId="{E787DC4A-4ED2-4AFF-B743-3143E57FCF28}" type="pres">
      <dgm:prSet presAssocID="{1EF61052-0FA0-4125-A5D0-CCB23E49CA41}" presName="node" presStyleLbl="node1" presStyleIdx="5" presStyleCnt="7">
        <dgm:presLayoutVars>
          <dgm:bulletEnabled val="1"/>
        </dgm:presLayoutVars>
      </dgm:prSet>
      <dgm:spPr/>
    </dgm:pt>
    <dgm:pt modelId="{DE769E4F-3113-42AB-9E90-5869464E6650}" type="pres">
      <dgm:prSet presAssocID="{1EF61052-0FA0-4125-A5D0-CCB23E49CA41}" presName="dummy" presStyleCnt="0"/>
      <dgm:spPr/>
    </dgm:pt>
    <dgm:pt modelId="{972F2707-DF3C-465D-A961-BA269A6E8DDB}" type="pres">
      <dgm:prSet presAssocID="{591A344E-6861-44B7-9610-6D4370C206C2}" presName="sibTrans" presStyleLbl="sibTrans2D1" presStyleIdx="5" presStyleCnt="7"/>
      <dgm:spPr/>
    </dgm:pt>
    <dgm:pt modelId="{AF241EB2-1C45-4C08-8206-28E47AF7F24D}" type="pres">
      <dgm:prSet presAssocID="{7BB37864-9CA9-47B0-9943-175E91B8B0E5}" presName="node" presStyleLbl="node1" presStyleIdx="6" presStyleCnt="7">
        <dgm:presLayoutVars>
          <dgm:bulletEnabled val="1"/>
        </dgm:presLayoutVars>
      </dgm:prSet>
      <dgm:spPr/>
    </dgm:pt>
    <dgm:pt modelId="{1365807B-2F7E-4F17-9F76-B3ED9F977FB4}" type="pres">
      <dgm:prSet presAssocID="{7BB37864-9CA9-47B0-9943-175E91B8B0E5}" presName="dummy" presStyleCnt="0"/>
      <dgm:spPr/>
    </dgm:pt>
    <dgm:pt modelId="{642368D9-7A9A-4D3F-853E-AB18EAD60BF5}" type="pres">
      <dgm:prSet presAssocID="{E0EDEBBC-F1BD-44D5-819C-0D52AD298A59}" presName="sibTrans" presStyleLbl="sibTrans2D1" presStyleIdx="6" presStyleCnt="7"/>
      <dgm:spPr/>
    </dgm:pt>
  </dgm:ptLst>
  <dgm:cxnLst>
    <dgm:cxn modelId="{D2898306-3F9C-45F1-B0BE-C07F9D8B5AEF}" type="presOf" srcId="{F96684E3-1F19-4B2F-A8E3-E258943F832E}" destId="{8DEDE911-9BA1-4CBE-8BCA-28E3B1F452F1}" srcOrd="0" destOrd="0" presId="urn:microsoft.com/office/officeart/2005/8/layout/radial6"/>
    <dgm:cxn modelId="{5E79CE26-4740-44AB-A5F9-3A3C0F139C9D}" type="presOf" srcId="{7BB37864-9CA9-47B0-9943-175E91B8B0E5}" destId="{AF241EB2-1C45-4C08-8206-28E47AF7F24D}" srcOrd="0" destOrd="0" presId="urn:microsoft.com/office/officeart/2005/8/layout/radial6"/>
    <dgm:cxn modelId="{2A6DC327-AB83-495D-AC30-A23A54A8FFFB}" type="presOf" srcId="{5B62F208-778E-4C98-9576-F4A0CA56A7C2}" destId="{CFD0CAEB-0197-496D-A28D-86FFCFF89A1A}" srcOrd="0" destOrd="0" presId="urn:microsoft.com/office/officeart/2005/8/layout/radial6"/>
    <dgm:cxn modelId="{BC31F327-8213-48C9-98FE-AA38EB820220}" srcId="{2562376C-CA36-4808-99B4-C970C7A5A297}" destId="{7BB37864-9CA9-47B0-9943-175E91B8B0E5}" srcOrd="6" destOrd="0" parTransId="{AD387721-C78C-42CA-87C7-126BAFA3591F}" sibTransId="{E0EDEBBC-F1BD-44D5-819C-0D52AD298A59}"/>
    <dgm:cxn modelId="{97AFA02C-FB47-47DB-9FAA-FC84D12BE46F}" type="presOf" srcId="{F8C046CE-D39B-4347-AE72-68B16BB57591}" destId="{5282F441-8252-470E-8FCE-39F5689BA7AE}" srcOrd="0" destOrd="0" presId="urn:microsoft.com/office/officeart/2005/8/layout/radial6"/>
    <dgm:cxn modelId="{12BCE536-B9EF-4D0B-A4FA-294DB369A68D}" srcId="{2562376C-CA36-4808-99B4-C970C7A5A297}" destId="{957C30AC-2110-4FF7-80B6-97EC12345BE7}" srcOrd="1" destOrd="0" parTransId="{E5B7905C-FE37-4521-A1DC-4DF4ADE23037}" sibTransId="{3D67D19C-A7FE-49EF-87B1-F938C1475A3C}"/>
    <dgm:cxn modelId="{A2EEFA3A-801B-4B8E-94F3-E99FD2809E6C}" type="presOf" srcId="{591A344E-6861-44B7-9610-6D4370C206C2}" destId="{972F2707-DF3C-465D-A961-BA269A6E8DDB}" srcOrd="0" destOrd="0" presId="urn:microsoft.com/office/officeart/2005/8/layout/radial6"/>
    <dgm:cxn modelId="{7759F55F-9A06-414E-B5F0-8ABC44604E8B}" type="presOf" srcId="{2562376C-CA36-4808-99B4-C970C7A5A297}" destId="{30F3A4DF-24C4-4115-AE53-D23787D8597F}" srcOrd="0" destOrd="0" presId="urn:microsoft.com/office/officeart/2005/8/layout/radial6"/>
    <dgm:cxn modelId="{1B52A542-D9F1-44DD-AE39-8BCB2ADB7274}" srcId="{2562376C-CA36-4808-99B4-C970C7A5A297}" destId="{5B62F208-778E-4C98-9576-F4A0CA56A7C2}" srcOrd="4" destOrd="0" parTransId="{BF09A0A9-3CA8-4575-8BF4-AD870B1E66E0}" sibTransId="{F8C046CE-D39B-4347-AE72-68B16BB57591}"/>
    <dgm:cxn modelId="{7A8DF165-806A-4034-BE02-F3311B812E15}" type="presOf" srcId="{957C30AC-2110-4FF7-80B6-97EC12345BE7}" destId="{B45F640A-0023-430F-A2FD-FA1C0273D7C8}" srcOrd="0" destOrd="0" presId="urn:microsoft.com/office/officeart/2005/8/layout/radial6"/>
    <dgm:cxn modelId="{F61E7368-BA78-46BC-9853-BE18DAF40EBA}" type="presOf" srcId="{E3C21B2E-5CF3-440C-B9A2-4BF71729A81A}" destId="{BB33C310-2EF6-4A0B-9C85-3158F7F4DD4A}" srcOrd="0" destOrd="0" presId="urn:microsoft.com/office/officeart/2005/8/layout/radial6"/>
    <dgm:cxn modelId="{CA7A096D-D9DF-468C-9D26-FDA1A0F7A600}" type="presOf" srcId="{80CD1D20-F0B1-42CE-B23C-FD12BF7EBEE7}" destId="{4C9D827E-CA11-40F1-9DD0-5C8490912115}" srcOrd="0" destOrd="0" presId="urn:microsoft.com/office/officeart/2005/8/layout/radial6"/>
    <dgm:cxn modelId="{C8C55F6D-E124-4118-AAB4-16345FB02EBB}" type="presOf" srcId="{59C67B88-E5C0-4B46-AB4C-1B5CAD38B8DC}" destId="{728EA9DE-D6E9-49DF-801D-9F2C9E49963C}" srcOrd="0" destOrd="0" presId="urn:microsoft.com/office/officeart/2005/8/layout/radial6"/>
    <dgm:cxn modelId="{7992606E-A283-467C-8797-60F06D12460D}" type="presOf" srcId="{C0055746-3D56-4E61-AB54-357C3A9FC423}" destId="{198B8139-0F60-4CD1-BAAD-18F76D4D9991}" srcOrd="0" destOrd="0" presId="urn:microsoft.com/office/officeart/2005/8/layout/radial6"/>
    <dgm:cxn modelId="{E033D752-67FF-4FED-A916-4BF42CB7B5C6}" type="presOf" srcId="{1EF61052-0FA0-4125-A5D0-CCB23E49CA41}" destId="{E787DC4A-4ED2-4AFF-B743-3143E57FCF28}" srcOrd="0" destOrd="0" presId="urn:microsoft.com/office/officeart/2005/8/layout/radial6"/>
    <dgm:cxn modelId="{C5BD5B5A-AD3A-49A9-8284-2A5D9DC99B5C}" srcId="{80CD1D20-F0B1-42CE-B23C-FD12BF7EBEE7}" destId="{2562376C-CA36-4808-99B4-C970C7A5A297}" srcOrd="0" destOrd="0" parTransId="{7B4A7A4B-CAD9-4029-8002-829B780EC26F}" sibTransId="{181AF695-0056-403C-82C9-909359C47227}"/>
    <dgm:cxn modelId="{BB9EC45A-C60A-45D1-995F-DBA6B840902B}" type="presOf" srcId="{AE3F5E83-AD33-4F3B-907E-76507C0C3F50}" destId="{E3C11B5A-86F7-4224-A646-A3A963FD2D18}" srcOrd="0" destOrd="0" presId="urn:microsoft.com/office/officeart/2005/8/layout/radial6"/>
    <dgm:cxn modelId="{6673B885-5EC6-4BB9-9923-F6E43F25FF9B}" srcId="{2562376C-CA36-4808-99B4-C970C7A5A297}" destId="{AE3F5E83-AD33-4F3B-907E-76507C0C3F50}" srcOrd="2" destOrd="0" parTransId="{A51FC553-4277-4422-B38E-E980D3FADF66}" sibTransId="{F96684E3-1F19-4B2F-A8E3-E258943F832E}"/>
    <dgm:cxn modelId="{59B4359A-FDB0-4D56-8DFF-7DC395E98834}" type="presOf" srcId="{E0EDEBBC-F1BD-44D5-819C-0D52AD298A59}" destId="{642368D9-7A9A-4D3F-853E-AB18EAD60BF5}" srcOrd="0" destOrd="0" presId="urn:microsoft.com/office/officeart/2005/8/layout/radial6"/>
    <dgm:cxn modelId="{1DE2C8AD-DC0A-4549-8188-F2FA55AB4F6C}" srcId="{2562376C-CA36-4808-99B4-C970C7A5A297}" destId="{E3C21B2E-5CF3-440C-B9A2-4BF71729A81A}" srcOrd="3" destOrd="0" parTransId="{843F40A1-18B6-4E46-96C2-B74696CB41D5}" sibTransId="{C0055746-3D56-4E61-AB54-357C3A9FC423}"/>
    <dgm:cxn modelId="{CF8287AF-CE0E-490F-97E1-4CA426C4B1F6}" type="presOf" srcId="{3D67D19C-A7FE-49EF-87B1-F938C1475A3C}" destId="{73187E21-2A93-4E9D-B6AB-C8D6A659832D}" srcOrd="0" destOrd="0" presId="urn:microsoft.com/office/officeart/2005/8/layout/radial6"/>
    <dgm:cxn modelId="{723178C4-0BEE-43C1-8689-975C0B4BE14E}" srcId="{2562376C-CA36-4808-99B4-C970C7A5A297}" destId="{1EF61052-0FA0-4125-A5D0-CCB23E49CA41}" srcOrd="5" destOrd="0" parTransId="{9C0F71D2-FCCD-4D96-A365-FC7E3F782C6D}" sibTransId="{591A344E-6861-44B7-9610-6D4370C206C2}"/>
    <dgm:cxn modelId="{2C42CBEE-292E-4C19-BA19-F11704E21DD8}" srcId="{2562376C-CA36-4808-99B4-C970C7A5A297}" destId="{59C67B88-E5C0-4B46-AB4C-1B5CAD38B8DC}" srcOrd="0" destOrd="0" parTransId="{39CA68FB-D407-40D7-8833-7FB23493815C}" sibTransId="{C500DFE9-7A23-4DBB-B2B6-0498CDEC1F8A}"/>
    <dgm:cxn modelId="{B74971F0-9CDD-44A9-A18B-69FE60AE8513}" type="presOf" srcId="{C500DFE9-7A23-4DBB-B2B6-0498CDEC1F8A}" destId="{6878E45F-F0AE-48D9-B46A-B108DC591801}" srcOrd="0" destOrd="0" presId="urn:microsoft.com/office/officeart/2005/8/layout/radial6"/>
    <dgm:cxn modelId="{DEAAD020-A3E3-4AF4-8BDD-57F6EA1579BF}" type="presParOf" srcId="{4C9D827E-CA11-40F1-9DD0-5C8490912115}" destId="{30F3A4DF-24C4-4115-AE53-D23787D8597F}" srcOrd="0" destOrd="0" presId="urn:microsoft.com/office/officeart/2005/8/layout/radial6"/>
    <dgm:cxn modelId="{64DB5D2F-1630-4B1E-8E41-874CE3CEEAA3}" type="presParOf" srcId="{4C9D827E-CA11-40F1-9DD0-5C8490912115}" destId="{728EA9DE-D6E9-49DF-801D-9F2C9E49963C}" srcOrd="1" destOrd="0" presId="urn:microsoft.com/office/officeart/2005/8/layout/radial6"/>
    <dgm:cxn modelId="{343D5628-BA38-4941-A0CB-EAE09BCD37D7}" type="presParOf" srcId="{4C9D827E-CA11-40F1-9DD0-5C8490912115}" destId="{76299BE5-B838-4A4E-B26F-E7679D7EFE98}" srcOrd="2" destOrd="0" presId="urn:microsoft.com/office/officeart/2005/8/layout/radial6"/>
    <dgm:cxn modelId="{C88FD42F-DD19-464E-94FB-4F76F3BC4C3C}" type="presParOf" srcId="{4C9D827E-CA11-40F1-9DD0-5C8490912115}" destId="{6878E45F-F0AE-48D9-B46A-B108DC591801}" srcOrd="3" destOrd="0" presId="urn:microsoft.com/office/officeart/2005/8/layout/radial6"/>
    <dgm:cxn modelId="{0A490DDC-04A5-4E15-9B4A-38E89700B9C1}" type="presParOf" srcId="{4C9D827E-CA11-40F1-9DD0-5C8490912115}" destId="{B45F640A-0023-430F-A2FD-FA1C0273D7C8}" srcOrd="4" destOrd="0" presId="urn:microsoft.com/office/officeart/2005/8/layout/radial6"/>
    <dgm:cxn modelId="{F1C6E2FA-551D-48C4-BB91-9D7CA39AE078}" type="presParOf" srcId="{4C9D827E-CA11-40F1-9DD0-5C8490912115}" destId="{14BE8E06-C636-48C2-8B9F-E5CBD1056559}" srcOrd="5" destOrd="0" presId="urn:microsoft.com/office/officeart/2005/8/layout/radial6"/>
    <dgm:cxn modelId="{1F0A5EC2-5E33-41EE-97AF-5E14D711EDB5}" type="presParOf" srcId="{4C9D827E-CA11-40F1-9DD0-5C8490912115}" destId="{73187E21-2A93-4E9D-B6AB-C8D6A659832D}" srcOrd="6" destOrd="0" presId="urn:microsoft.com/office/officeart/2005/8/layout/radial6"/>
    <dgm:cxn modelId="{9EE9A323-8D1F-4ADB-912E-B5FC15248CAC}" type="presParOf" srcId="{4C9D827E-CA11-40F1-9DD0-5C8490912115}" destId="{E3C11B5A-86F7-4224-A646-A3A963FD2D18}" srcOrd="7" destOrd="0" presId="urn:microsoft.com/office/officeart/2005/8/layout/radial6"/>
    <dgm:cxn modelId="{74EC99D0-6B41-4CCE-B3F8-D44B694BD6D8}" type="presParOf" srcId="{4C9D827E-CA11-40F1-9DD0-5C8490912115}" destId="{F96DB85C-E204-4836-8824-93875FAB6A73}" srcOrd="8" destOrd="0" presId="urn:microsoft.com/office/officeart/2005/8/layout/radial6"/>
    <dgm:cxn modelId="{0884050D-D4E7-4365-83E8-A1D3AA44BC5D}" type="presParOf" srcId="{4C9D827E-CA11-40F1-9DD0-5C8490912115}" destId="{8DEDE911-9BA1-4CBE-8BCA-28E3B1F452F1}" srcOrd="9" destOrd="0" presId="urn:microsoft.com/office/officeart/2005/8/layout/radial6"/>
    <dgm:cxn modelId="{C0453245-AA19-474D-9FD2-23DE6C7C95FA}" type="presParOf" srcId="{4C9D827E-CA11-40F1-9DD0-5C8490912115}" destId="{BB33C310-2EF6-4A0B-9C85-3158F7F4DD4A}" srcOrd="10" destOrd="0" presId="urn:microsoft.com/office/officeart/2005/8/layout/radial6"/>
    <dgm:cxn modelId="{449E6ABC-BAB5-498D-9D8D-B45C2B218606}" type="presParOf" srcId="{4C9D827E-CA11-40F1-9DD0-5C8490912115}" destId="{AE95E937-255A-47D8-96E8-981C47CE1FB6}" srcOrd="11" destOrd="0" presId="urn:microsoft.com/office/officeart/2005/8/layout/radial6"/>
    <dgm:cxn modelId="{53DD7441-FA78-4807-889A-9F6E11847005}" type="presParOf" srcId="{4C9D827E-CA11-40F1-9DD0-5C8490912115}" destId="{198B8139-0F60-4CD1-BAAD-18F76D4D9991}" srcOrd="12" destOrd="0" presId="urn:microsoft.com/office/officeart/2005/8/layout/radial6"/>
    <dgm:cxn modelId="{2769B507-B2B3-4D7C-A6E9-0A58CA584936}" type="presParOf" srcId="{4C9D827E-CA11-40F1-9DD0-5C8490912115}" destId="{CFD0CAEB-0197-496D-A28D-86FFCFF89A1A}" srcOrd="13" destOrd="0" presId="urn:microsoft.com/office/officeart/2005/8/layout/radial6"/>
    <dgm:cxn modelId="{C2530D43-FD9F-4942-BCEC-089021B661BB}" type="presParOf" srcId="{4C9D827E-CA11-40F1-9DD0-5C8490912115}" destId="{BB8C4F27-F97E-424C-A709-B8C3CBB7E1DB}" srcOrd="14" destOrd="0" presId="urn:microsoft.com/office/officeart/2005/8/layout/radial6"/>
    <dgm:cxn modelId="{B09AB196-CA0D-4001-B16B-ADD740E4BF00}" type="presParOf" srcId="{4C9D827E-CA11-40F1-9DD0-5C8490912115}" destId="{5282F441-8252-470E-8FCE-39F5689BA7AE}" srcOrd="15" destOrd="0" presId="urn:microsoft.com/office/officeart/2005/8/layout/radial6"/>
    <dgm:cxn modelId="{C7D9C49A-8119-49E6-AB6C-5DCFE3D51E60}" type="presParOf" srcId="{4C9D827E-CA11-40F1-9DD0-5C8490912115}" destId="{E787DC4A-4ED2-4AFF-B743-3143E57FCF28}" srcOrd="16" destOrd="0" presId="urn:microsoft.com/office/officeart/2005/8/layout/radial6"/>
    <dgm:cxn modelId="{C84CF720-D223-46BE-9951-2327058FFDB9}" type="presParOf" srcId="{4C9D827E-CA11-40F1-9DD0-5C8490912115}" destId="{DE769E4F-3113-42AB-9E90-5869464E6650}" srcOrd="17" destOrd="0" presId="urn:microsoft.com/office/officeart/2005/8/layout/radial6"/>
    <dgm:cxn modelId="{5E620033-D4B1-44C4-938C-96074C239423}" type="presParOf" srcId="{4C9D827E-CA11-40F1-9DD0-5C8490912115}" destId="{972F2707-DF3C-465D-A961-BA269A6E8DDB}" srcOrd="18" destOrd="0" presId="urn:microsoft.com/office/officeart/2005/8/layout/radial6"/>
    <dgm:cxn modelId="{0FC58F4F-90D6-4E3F-9CF5-E1F88D7892D2}" type="presParOf" srcId="{4C9D827E-CA11-40F1-9DD0-5C8490912115}" destId="{AF241EB2-1C45-4C08-8206-28E47AF7F24D}" srcOrd="19" destOrd="0" presId="urn:microsoft.com/office/officeart/2005/8/layout/radial6"/>
    <dgm:cxn modelId="{8FF4EA16-6E3D-49E4-8A92-AF8B63E2EE7B}" type="presParOf" srcId="{4C9D827E-CA11-40F1-9DD0-5C8490912115}" destId="{1365807B-2F7E-4F17-9F76-B3ED9F977FB4}" srcOrd="20" destOrd="0" presId="urn:microsoft.com/office/officeart/2005/8/layout/radial6"/>
    <dgm:cxn modelId="{7A680126-7141-4438-B4B2-46C38575B5FB}" type="presParOf" srcId="{4C9D827E-CA11-40F1-9DD0-5C8490912115}" destId="{642368D9-7A9A-4D3F-853E-AB18EAD60BF5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CD1D20-F0B1-42CE-B23C-FD12BF7EBEE7}" type="doc">
      <dgm:prSet loTypeId="urn:microsoft.com/office/officeart/2005/8/layout/radial6" loCatId="cycle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NZ"/>
        </a:p>
      </dgm:t>
    </dgm:pt>
    <dgm:pt modelId="{2562376C-CA36-4808-99B4-C970C7A5A297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Successful planning </a:t>
          </a:r>
          <a:endParaRPr lang="en-NZ" dirty="0"/>
        </a:p>
      </dgm:t>
    </dgm:pt>
    <dgm:pt modelId="{7B4A7A4B-CAD9-4029-8002-829B780EC26F}" type="parTrans" cxnId="{C5BD5B5A-AD3A-49A9-8284-2A5D9DC99B5C}">
      <dgm:prSet/>
      <dgm:spPr/>
      <dgm:t>
        <a:bodyPr/>
        <a:lstStyle/>
        <a:p>
          <a:endParaRPr lang="en-NZ"/>
        </a:p>
      </dgm:t>
    </dgm:pt>
    <dgm:pt modelId="{181AF695-0056-403C-82C9-909359C47227}" type="sibTrans" cxnId="{C5BD5B5A-AD3A-49A9-8284-2A5D9DC99B5C}">
      <dgm:prSet/>
      <dgm:spPr/>
      <dgm:t>
        <a:bodyPr/>
        <a:lstStyle/>
        <a:p>
          <a:endParaRPr lang="en-NZ"/>
        </a:p>
      </dgm:t>
    </dgm:pt>
    <dgm:pt modelId="{59C67B88-E5C0-4B46-AB4C-1B5CAD38B8DC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Values Mission Vision</a:t>
          </a:r>
        </a:p>
      </dgm:t>
    </dgm:pt>
    <dgm:pt modelId="{39CA68FB-D407-40D7-8833-7FB23493815C}" type="parTrans" cxnId="{2C42CBEE-292E-4C19-BA19-F11704E21DD8}">
      <dgm:prSet/>
      <dgm:spPr/>
      <dgm:t>
        <a:bodyPr/>
        <a:lstStyle/>
        <a:p>
          <a:endParaRPr lang="en-NZ"/>
        </a:p>
      </dgm:t>
    </dgm:pt>
    <dgm:pt modelId="{C500DFE9-7A23-4DBB-B2B6-0498CDEC1F8A}" type="sibTrans" cxnId="{2C42CBEE-292E-4C19-BA19-F11704E21DD8}">
      <dgm:prSet/>
      <dgm:spPr/>
      <dgm:t>
        <a:bodyPr/>
        <a:lstStyle/>
        <a:p>
          <a:endParaRPr lang="en-NZ"/>
        </a:p>
      </dgm:t>
    </dgm:pt>
    <dgm:pt modelId="{5B62F208-778E-4C98-9576-F4A0CA56A7C2}">
      <dgm:prSet phldrT="[Text]" phldr="1"/>
      <dgm:spPr/>
      <dgm:t>
        <a:bodyPr/>
        <a:lstStyle/>
        <a:p>
          <a:endParaRPr lang="en-NZ"/>
        </a:p>
      </dgm:t>
    </dgm:pt>
    <dgm:pt modelId="{BF09A0A9-3CA8-4575-8BF4-AD870B1E66E0}" type="parTrans" cxnId="{1B52A542-D9F1-44DD-AE39-8BCB2ADB7274}">
      <dgm:prSet/>
      <dgm:spPr/>
      <dgm:t>
        <a:bodyPr/>
        <a:lstStyle/>
        <a:p>
          <a:endParaRPr lang="en-NZ"/>
        </a:p>
      </dgm:t>
    </dgm:pt>
    <dgm:pt modelId="{F8C046CE-D39B-4347-AE72-68B16BB57591}" type="sibTrans" cxnId="{1B52A542-D9F1-44DD-AE39-8BCB2ADB7274}">
      <dgm:prSet/>
      <dgm:spPr/>
      <dgm:t>
        <a:bodyPr/>
        <a:lstStyle/>
        <a:p>
          <a:endParaRPr lang="en-NZ"/>
        </a:p>
      </dgm:t>
    </dgm:pt>
    <dgm:pt modelId="{1EF61052-0FA0-4125-A5D0-CCB23E49CA41}">
      <dgm:prSet phldrT="[Text]" phldr="1"/>
      <dgm:spPr/>
      <dgm:t>
        <a:bodyPr/>
        <a:lstStyle/>
        <a:p>
          <a:endParaRPr lang="en-NZ"/>
        </a:p>
      </dgm:t>
    </dgm:pt>
    <dgm:pt modelId="{9C0F71D2-FCCD-4D96-A365-FC7E3F782C6D}" type="parTrans" cxnId="{723178C4-0BEE-43C1-8689-975C0B4BE14E}">
      <dgm:prSet/>
      <dgm:spPr/>
      <dgm:t>
        <a:bodyPr/>
        <a:lstStyle/>
        <a:p>
          <a:endParaRPr lang="en-NZ"/>
        </a:p>
      </dgm:t>
    </dgm:pt>
    <dgm:pt modelId="{591A344E-6861-44B7-9610-6D4370C206C2}" type="sibTrans" cxnId="{723178C4-0BEE-43C1-8689-975C0B4BE14E}">
      <dgm:prSet/>
      <dgm:spPr/>
      <dgm:t>
        <a:bodyPr/>
        <a:lstStyle/>
        <a:p>
          <a:endParaRPr lang="en-NZ"/>
        </a:p>
      </dgm:t>
    </dgm:pt>
    <dgm:pt modelId="{7BB37864-9CA9-47B0-9943-175E91B8B0E5}">
      <dgm:prSet phldrT="[Text]" phldr="1"/>
      <dgm:spPr/>
      <dgm:t>
        <a:bodyPr/>
        <a:lstStyle/>
        <a:p>
          <a:endParaRPr lang="en-NZ"/>
        </a:p>
      </dgm:t>
    </dgm:pt>
    <dgm:pt modelId="{AD387721-C78C-42CA-87C7-126BAFA3591F}" type="parTrans" cxnId="{BC31F327-8213-48C9-98FE-AA38EB820220}">
      <dgm:prSet/>
      <dgm:spPr/>
      <dgm:t>
        <a:bodyPr/>
        <a:lstStyle/>
        <a:p>
          <a:endParaRPr lang="en-NZ"/>
        </a:p>
      </dgm:t>
    </dgm:pt>
    <dgm:pt modelId="{E0EDEBBC-F1BD-44D5-819C-0D52AD298A59}" type="sibTrans" cxnId="{BC31F327-8213-48C9-98FE-AA38EB820220}">
      <dgm:prSet/>
      <dgm:spPr/>
      <dgm:t>
        <a:bodyPr/>
        <a:lstStyle/>
        <a:p>
          <a:endParaRPr lang="en-NZ"/>
        </a:p>
      </dgm:t>
    </dgm:pt>
    <dgm:pt modelId="{957C30AC-2110-4FF7-80B6-97EC12345BE7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Assess needs</a:t>
          </a:r>
        </a:p>
      </dgm:t>
    </dgm:pt>
    <dgm:pt modelId="{E5B7905C-FE37-4521-A1DC-4DF4ADE23037}" type="parTrans" cxnId="{12BCE536-B9EF-4D0B-A4FA-294DB369A68D}">
      <dgm:prSet/>
      <dgm:spPr/>
      <dgm:t>
        <a:bodyPr/>
        <a:lstStyle/>
        <a:p>
          <a:endParaRPr lang="en-NZ"/>
        </a:p>
      </dgm:t>
    </dgm:pt>
    <dgm:pt modelId="{3D67D19C-A7FE-49EF-87B1-F938C1475A3C}" type="sibTrans" cxnId="{12BCE536-B9EF-4D0B-A4FA-294DB369A68D}">
      <dgm:prSet/>
      <dgm:spPr/>
      <dgm:t>
        <a:bodyPr/>
        <a:lstStyle/>
        <a:p>
          <a:endParaRPr lang="en-NZ"/>
        </a:p>
      </dgm:t>
    </dgm:pt>
    <dgm:pt modelId="{AE3F5E83-AD33-4F3B-907E-76507C0C3F50}">
      <dgm:prSet phldrT="[Text]" phldr="1"/>
      <dgm:spPr/>
      <dgm:t>
        <a:bodyPr/>
        <a:lstStyle/>
        <a:p>
          <a:endParaRPr lang="en-NZ"/>
        </a:p>
      </dgm:t>
    </dgm:pt>
    <dgm:pt modelId="{A51FC553-4277-4422-B38E-E980D3FADF66}" type="parTrans" cxnId="{6673B885-5EC6-4BB9-9923-F6E43F25FF9B}">
      <dgm:prSet/>
      <dgm:spPr/>
      <dgm:t>
        <a:bodyPr/>
        <a:lstStyle/>
        <a:p>
          <a:endParaRPr lang="en-NZ"/>
        </a:p>
      </dgm:t>
    </dgm:pt>
    <dgm:pt modelId="{F96684E3-1F19-4B2F-A8E3-E258943F832E}" type="sibTrans" cxnId="{6673B885-5EC6-4BB9-9923-F6E43F25FF9B}">
      <dgm:prSet/>
      <dgm:spPr/>
      <dgm:t>
        <a:bodyPr/>
        <a:lstStyle/>
        <a:p>
          <a:endParaRPr lang="en-NZ"/>
        </a:p>
      </dgm:t>
    </dgm:pt>
    <dgm:pt modelId="{E3C21B2E-5CF3-440C-B9A2-4BF71729A81A}">
      <dgm:prSet phldrT="[Text]" phldr="1"/>
      <dgm:spPr/>
      <dgm:t>
        <a:bodyPr/>
        <a:lstStyle/>
        <a:p>
          <a:endParaRPr lang="en-NZ"/>
        </a:p>
      </dgm:t>
    </dgm:pt>
    <dgm:pt modelId="{843F40A1-18B6-4E46-96C2-B74696CB41D5}" type="parTrans" cxnId="{1DE2C8AD-DC0A-4549-8188-F2FA55AB4F6C}">
      <dgm:prSet/>
      <dgm:spPr/>
      <dgm:t>
        <a:bodyPr/>
        <a:lstStyle/>
        <a:p>
          <a:endParaRPr lang="en-NZ"/>
        </a:p>
      </dgm:t>
    </dgm:pt>
    <dgm:pt modelId="{C0055746-3D56-4E61-AB54-357C3A9FC423}" type="sibTrans" cxnId="{1DE2C8AD-DC0A-4549-8188-F2FA55AB4F6C}">
      <dgm:prSet/>
      <dgm:spPr/>
      <dgm:t>
        <a:bodyPr/>
        <a:lstStyle/>
        <a:p>
          <a:endParaRPr lang="en-NZ"/>
        </a:p>
      </dgm:t>
    </dgm:pt>
    <dgm:pt modelId="{4C9D827E-CA11-40F1-9DD0-5C8490912115}" type="pres">
      <dgm:prSet presAssocID="{80CD1D20-F0B1-42CE-B23C-FD12BF7EBEE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0F3A4DF-24C4-4115-AE53-D23787D8597F}" type="pres">
      <dgm:prSet presAssocID="{2562376C-CA36-4808-99B4-C970C7A5A297}" presName="centerShape" presStyleLbl="node0" presStyleIdx="0" presStyleCnt="1"/>
      <dgm:spPr/>
    </dgm:pt>
    <dgm:pt modelId="{728EA9DE-D6E9-49DF-801D-9F2C9E49963C}" type="pres">
      <dgm:prSet presAssocID="{59C67B88-E5C0-4B46-AB4C-1B5CAD38B8DC}" presName="node" presStyleLbl="node1" presStyleIdx="0" presStyleCnt="7">
        <dgm:presLayoutVars>
          <dgm:bulletEnabled val="1"/>
        </dgm:presLayoutVars>
      </dgm:prSet>
      <dgm:spPr/>
    </dgm:pt>
    <dgm:pt modelId="{76299BE5-B838-4A4E-B26F-E7679D7EFE98}" type="pres">
      <dgm:prSet presAssocID="{59C67B88-E5C0-4B46-AB4C-1B5CAD38B8DC}" presName="dummy" presStyleCnt="0"/>
      <dgm:spPr/>
    </dgm:pt>
    <dgm:pt modelId="{6878E45F-F0AE-48D9-B46A-B108DC591801}" type="pres">
      <dgm:prSet presAssocID="{C500DFE9-7A23-4DBB-B2B6-0498CDEC1F8A}" presName="sibTrans" presStyleLbl="sibTrans2D1" presStyleIdx="0" presStyleCnt="7"/>
      <dgm:spPr/>
    </dgm:pt>
    <dgm:pt modelId="{B45F640A-0023-430F-A2FD-FA1C0273D7C8}" type="pres">
      <dgm:prSet presAssocID="{957C30AC-2110-4FF7-80B6-97EC12345BE7}" presName="node" presStyleLbl="node1" presStyleIdx="1" presStyleCnt="7">
        <dgm:presLayoutVars>
          <dgm:bulletEnabled val="1"/>
        </dgm:presLayoutVars>
      </dgm:prSet>
      <dgm:spPr/>
    </dgm:pt>
    <dgm:pt modelId="{14BE8E06-C636-48C2-8B9F-E5CBD1056559}" type="pres">
      <dgm:prSet presAssocID="{957C30AC-2110-4FF7-80B6-97EC12345BE7}" presName="dummy" presStyleCnt="0"/>
      <dgm:spPr/>
    </dgm:pt>
    <dgm:pt modelId="{73187E21-2A93-4E9D-B6AB-C8D6A659832D}" type="pres">
      <dgm:prSet presAssocID="{3D67D19C-A7FE-49EF-87B1-F938C1475A3C}" presName="sibTrans" presStyleLbl="sibTrans2D1" presStyleIdx="1" presStyleCnt="7"/>
      <dgm:spPr/>
    </dgm:pt>
    <dgm:pt modelId="{E3C11B5A-86F7-4224-A646-A3A963FD2D18}" type="pres">
      <dgm:prSet presAssocID="{AE3F5E83-AD33-4F3B-907E-76507C0C3F50}" presName="node" presStyleLbl="node1" presStyleIdx="2" presStyleCnt="7">
        <dgm:presLayoutVars>
          <dgm:bulletEnabled val="1"/>
        </dgm:presLayoutVars>
      </dgm:prSet>
      <dgm:spPr/>
    </dgm:pt>
    <dgm:pt modelId="{F96DB85C-E204-4836-8824-93875FAB6A73}" type="pres">
      <dgm:prSet presAssocID="{AE3F5E83-AD33-4F3B-907E-76507C0C3F50}" presName="dummy" presStyleCnt="0"/>
      <dgm:spPr/>
    </dgm:pt>
    <dgm:pt modelId="{8DEDE911-9BA1-4CBE-8BCA-28E3B1F452F1}" type="pres">
      <dgm:prSet presAssocID="{F96684E3-1F19-4B2F-A8E3-E258943F832E}" presName="sibTrans" presStyleLbl="sibTrans2D1" presStyleIdx="2" presStyleCnt="7"/>
      <dgm:spPr/>
    </dgm:pt>
    <dgm:pt modelId="{BB33C310-2EF6-4A0B-9C85-3158F7F4DD4A}" type="pres">
      <dgm:prSet presAssocID="{E3C21B2E-5CF3-440C-B9A2-4BF71729A81A}" presName="node" presStyleLbl="node1" presStyleIdx="3" presStyleCnt="7">
        <dgm:presLayoutVars>
          <dgm:bulletEnabled val="1"/>
        </dgm:presLayoutVars>
      </dgm:prSet>
      <dgm:spPr/>
    </dgm:pt>
    <dgm:pt modelId="{AE95E937-255A-47D8-96E8-981C47CE1FB6}" type="pres">
      <dgm:prSet presAssocID="{E3C21B2E-5CF3-440C-B9A2-4BF71729A81A}" presName="dummy" presStyleCnt="0"/>
      <dgm:spPr/>
    </dgm:pt>
    <dgm:pt modelId="{198B8139-0F60-4CD1-BAAD-18F76D4D9991}" type="pres">
      <dgm:prSet presAssocID="{C0055746-3D56-4E61-AB54-357C3A9FC423}" presName="sibTrans" presStyleLbl="sibTrans2D1" presStyleIdx="3" presStyleCnt="7"/>
      <dgm:spPr/>
    </dgm:pt>
    <dgm:pt modelId="{CFD0CAEB-0197-496D-A28D-86FFCFF89A1A}" type="pres">
      <dgm:prSet presAssocID="{5B62F208-778E-4C98-9576-F4A0CA56A7C2}" presName="node" presStyleLbl="node1" presStyleIdx="4" presStyleCnt="7">
        <dgm:presLayoutVars>
          <dgm:bulletEnabled val="1"/>
        </dgm:presLayoutVars>
      </dgm:prSet>
      <dgm:spPr/>
    </dgm:pt>
    <dgm:pt modelId="{BB8C4F27-F97E-424C-A709-B8C3CBB7E1DB}" type="pres">
      <dgm:prSet presAssocID="{5B62F208-778E-4C98-9576-F4A0CA56A7C2}" presName="dummy" presStyleCnt="0"/>
      <dgm:spPr/>
    </dgm:pt>
    <dgm:pt modelId="{5282F441-8252-470E-8FCE-39F5689BA7AE}" type="pres">
      <dgm:prSet presAssocID="{F8C046CE-D39B-4347-AE72-68B16BB57591}" presName="sibTrans" presStyleLbl="sibTrans2D1" presStyleIdx="4" presStyleCnt="7"/>
      <dgm:spPr/>
    </dgm:pt>
    <dgm:pt modelId="{E787DC4A-4ED2-4AFF-B743-3143E57FCF28}" type="pres">
      <dgm:prSet presAssocID="{1EF61052-0FA0-4125-A5D0-CCB23E49CA41}" presName="node" presStyleLbl="node1" presStyleIdx="5" presStyleCnt="7">
        <dgm:presLayoutVars>
          <dgm:bulletEnabled val="1"/>
        </dgm:presLayoutVars>
      </dgm:prSet>
      <dgm:spPr/>
    </dgm:pt>
    <dgm:pt modelId="{DE769E4F-3113-42AB-9E90-5869464E6650}" type="pres">
      <dgm:prSet presAssocID="{1EF61052-0FA0-4125-A5D0-CCB23E49CA41}" presName="dummy" presStyleCnt="0"/>
      <dgm:spPr/>
    </dgm:pt>
    <dgm:pt modelId="{972F2707-DF3C-465D-A961-BA269A6E8DDB}" type="pres">
      <dgm:prSet presAssocID="{591A344E-6861-44B7-9610-6D4370C206C2}" presName="sibTrans" presStyleLbl="sibTrans2D1" presStyleIdx="5" presStyleCnt="7"/>
      <dgm:spPr/>
    </dgm:pt>
    <dgm:pt modelId="{AF241EB2-1C45-4C08-8206-28E47AF7F24D}" type="pres">
      <dgm:prSet presAssocID="{7BB37864-9CA9-47B0-9943-175E91B8B0E5}" presName="node" presStyleLbl="node1" presStyleIdx="6" presStyleCnt="7">
        <dgm:presLayoutVars>
          <dgm:bulletEnabled val="1"/>
        </dgm:presLayoutVars>
      </dgm:prSet>
      <dgm:spPr/>
    </dgm:pt>
    <dgm:pt modelId="{1365807B-2F7E-4F17-9F76-B3ED9F977FB4}" type="pres">
      <dgm:prSet presAssocID="{7BB37864-9CA9-47B0-9943-175E91B8B0E5}" presName="dummy" presStyleCnt="0"/>
      <dgm:spPr/>
    </dgm:pt>
    <dgm:pt modelId="{642368D9-7A9A-4D3F-853E-AB18EAD60BF5}" type="pres">
      <dgm:prSet presAssocID="{E0EDEBBC-F1BD-44D5-819C-0D52AD298A59}" presName="sibTrans" presStyleLbl="sibTrans2D1" presStyleIdx="6" presStyleCnt="7"/>
      <dgm:spPr/>
    </dgm:pt>
  </dgm:ptLst>
  <dgm:cxnLst>
    <dgm:cxn modelId="{E085AF12-7A5A-473E-B325-9C2EAEB4D586}" type="presOf" srcId="{C500DFE9-7A23-4DBB-B2B6-0498CDEC1F8A}" destId="{6878E45F-F0AE-48D9-B46A-B108DC591801}" srcOrd="0" destOrd="0" presId="urn:microsoft.com/office/officeart/2005/8/layout/radial6"/>
    <dgm:cxn modelId="{D27EFF18-C3E7-4177-BF86-4943AE859F5E}" type="presOf" srcId="{AE3F5E83-AD33-4F3B-907E-76507C0C3F50}" destId="{E3C11B5A-86F7-4224-A646-A3A963FD2D18}" srcOrd="0" destOrd="0" presId="urn:microsoft.com/office/officeart/2005/8/layout/radial6"/>
    <dgm:cxn modelId="{B0E7FB19-5532-4897-A8C1-7E8A87E911B5}" type="presOf" srcId="{3D67D19C-A7FE-49EF-87B1-F938C1475A3C}" destId="{73187E21-2A93-4E9D-B6AB-C8D6A659832D}" srcOrd="0" destOrd="0" presId="urn:microsoft.com/office/officeart/2005/8/layout/radial6"/>
    <dgm:cxn modelId="{8E034E26-9506-4D5B-9912-8C7BE8CAFA74}" type="presOf" srcId="{7BB37864-9CA9-47B0-9943-175E91B8B0E5}" destId="{AF241EB2-1C45-4C08-8206-28E47AF7F24D}" srcOrd="0" destOrd="0" presId="urn:microsoft.com/office/officeart/2005/8/layout/radial6"/>
    <dgm:cxn modelId="{BC31F327-8213-48C9-98FE-AA38EB820220}" srcId="{2562376C-CA36-4808-99B4-C970C7A5A297}" destId="{7BB37864-9CA9-47B0-9943-175E91B8B0E5}" srcOrd="6" destOrd="0" parTransId="{AD387721-C78C-42CA-87C7-126BAFA3591F}" sibTransId="{E0EDEBBC-F1BD-44D5-819C-0D52AD298A59}"/>
    <dgm:cxn modelId="{49A72735-4B59-42AB-AF36-4319FE247679}" type="presOf" srcId="{80CD1D20-F0B1-42CE-B23C-FD12BF7EBEE7}" destId="{4C9D827E-CA11-40F1-9DD0-5C8490912115}" srcOrd="0" destOrd="0" presId="urn:microsoft.com/office/officeart/2005/8/layout/radial6"/>
    <dgm:cxn modelId="{12BCE536-B9EF-4D0B-A4FA-294DB369A68D}" srcId="{2562376C-CA36-4808-99B4-C970C7A5A297}" destId="{957C30AC-2110-4FF7-80B6-97EC12345BE7}" srcOrd="1" destOrd="0" parTransId="{E5B7905C-FE37-4521-A1DC-4DF4ADE23037}" sibTransId="{3D67D19C-A7FE-49EF-87B1-F938C1475A3C}"/>
    <dgm:cxn modelId="{4FAAA161-BE9C-4A49-BD34-8F4BB9F236B5}" type="presOf" srcId="{C0055746-3D56-4E61-AB54-357C3A9FC423}" destId="{198B8139-0F60-4CD1-BAAD-18F76D4D9991}" srcOrd="0" destOrd="0" presId="urn:microsoft.com/office/officeart/2005/8/layout/radial6"/>
    <dgm:cxn modelId="{1B52A542-D9F1-44DD-AE39-8BCB2ADB7274}" srcId="{2562376C-CA36-4808-99B4-C970C7A5A297}" destId="{5B62F208-778E-4C98-9576-F4A0CA56A7C2}" srcOrd="4" destOrd="0" parTransId="{BF09A0A9-3CA8-4575-8BF4-AD870B1E66E0}" sibTransId="{F8C046CE-D39B-4347-AE72-68B16BB57591}"/>
    <dgm:cxn modelId="{B78F8E52-4209-4050-850A-5F18C81DFBBD}" type="presOf" srcId="{2562376C-CA36-4808-99B4-C970C7A5A297}" destId="{30F3A4DF-24C4-4115-AE53-D23787D8597F}" srcOrd="0" destOrd="0" presId="urn:microsoft.com/office/officeart/2005/8/layout/radial6"/>
    <dgm:cxn modelId="{C5BD5B5A-AD3A-49A9-8284-2A5D9DC99B5C}" srcId="{80CD1D20-F0B1-42CE-B23C-FD12BF7EBEE7}" destId="{2562376C-CA36-4808-99B4-C970C7A5A297}" srcOrd="0" destOrd="0" parTransId="{7B4A7A4B-CAD9-4029-8002-829B780EC26F}" sibTransId="{181AF695-0056-403C-82C9-909359C47227}"/>
    <dgm:cxn modelId="{6673B885-5EC6-4BB9-9923-F6E43F25FF9B}" srcId="{2562376C-CA36-4808-99B4-C970C7A5A297}" destId="{AE3F5E83-AD33-4F3B-907E-76507C0C3F50}" srcOrd="2" destOrd="0" parTransId="{A51FC553-4277-4422-B38E-E980D3FADF66}" sibTransId="{F96684E3-1F19-4B2F-A8E3-E258943F832E}"/>
    <dgm:cxn modelId="{9A576A99-2621-4E0F-ADD5-0BF70700E012}" type="presOf" srcId="{5B62F208-778E-4C98-9576-F4A0CA56A7C2}" destId="{CFD0CAEB-0197-496D-A28D-86FFCFF89A1A}" srcOrd="0" destOrd="0" presId="urn:microsoft.com/office/officeart/2005/8/layout/radial6"/>
    <dgm:cxn modelId="{469BAB99-A561-4D39-A6E6-424870665129}" type="presOf" srcId="{F96684E3-1F19-4B2F-A8E3-E258943F832E}" destId="{8DEDE911-9BA1-4CBE-8BCA-28E3B1F452F1}" srcOrd="0" destOrd="0" presId="urn:microsoft.com/office/officeart/2005/8/layout/radial6"/>
    <dgm:cxn modelId="{AE4C97AA-8084-4E21-A2B2-41FC03A293BA}" type="presOf" srcId="{1EF61052-0FA0-4125-A5D0-CCB23E49CA41}" destId="{E787DC4A-4ED2-4AFF-B743-3143E57FCF28}" srcOrd="0" destOrd="0" presId="urn:microsoft.com/office/officeart/2005/8/layout/radial6"/>
    <dgm:cxn modelId="{1DE2C8AD-DC0A-4549-8188-F2FA55AB4F6C}" srcId="{2562376C-CA36-4808-99B4-C970C7A5A297}" destId="{E3C21B2E-5CF3-440C-B9A2-4BF71729A81A}" srcOrd="3" destOrd="0" parTransId="{843F40A1-18B6-4E46-96C2-B74696CB41D5}" sibTransId="{C0055746-3D56-4E61-AB54-357C3A9FC423}"/>
    <dgm:cxn modelId="{D57488B9-6B02-4CDA-9862-E2B4009EAAC7}" type="presOf" srcId="{E3C21B2E-5CF3-440C-B9A2-4BF71729A81A}" destId="{BB33C310-2EF6-4A0B-9C85-3158F7F4DD4A}" srcOrd="0" destOrd="0" presId="urn:microsoft.com/office/officeart/2005/8/layout/radial6"/>
    <dgm:cxn modelId="{723178C4-0BEE-43C1-8689-975C0B4BE14E}" srcId="{2562376C-CA36-4808-99B4-C970C7A5A297}" destId="{1EF61052-0FA0-4125-A5D0-CCB23E49CA41}" srcOrd="5" destOrd="0" parTransId="{9C0F71D2-FCCD-4D96-A365-FC7E3F782C6D}" sibTransId="{591A344E-6861-44B7-9610-6D4370C206C2}"/>
    <dgm:cxn modelId="{C6FDC8C9-002D-4164-AD97-A5AA45518A2C}" type="presOf" srcId="{F8C046CE-D39B-4347-AE72-68B16BB57591}" destId="{5282F441-8252-470E-8FCE-39F5689BA7AE}" srcOrd="0" destOrd="0" presId="urn:microsoft.com/office/officeart/2005/8/layout/radial6"/>
    <dgm:cxn modelId="{1FE196CB-4588-4750-871D-A36D3FBCD3F7}" type="presOf" srcId="{591A344E-6861-44B7-9610-6D4370C206C2}" destId="{972F2707-DF3C-465D-A961-BA269A6E8DDB}" srcOrd="0" destOrd="0" presId="urn:microsoft.com/office/officeart/2005/8/layout/radial6"/>
    <dgm:cxn modelId="{0EF16BCE-B318-47F8-A859-BCFF39E34711}" type="presOf" srcId="{957C30AC-2110-4FF7-80B6-97EC12345BE7}" destId="{B45F640A-0023-430F-A2FD-FA1C0273D7C8}" srcOrd="0" destOrd="0" presId="urn:microsoft.com/office/officeart/2005/8/layout/radial6"/>
    <dgm:cxn modelId="{B2D4A3E4-24A6-4422-8E8A-EC7A1EFEBDCF}" type="presOf" srcId="{E0EDEBBC-F1BD-44D5-819C-0D52AD298A59}" destId="{642368D9-7A9A-4D3F-853E-AB18EAD60BF5}" srcOrd="0" destOrd="0" presId="urn:microsoft.com/office/officeart/2005/8/layout/radial6"/>
    <dgm:cxn modelId="{2C42CBEE-292E-4C19-BA19-F11704E21DD8}" srcId="{2562376C-CA36-4808-99B4-C970C7A5A297}" destId="{59C67B88-E5C0-4B46-AB4C-1B5CAD38B8DC}" srcOrd="0" destOrd="0" parTransId="{39CA68FB-D407-40D7-8833-7FB23493815C}" sibTransId="{C500DFE9-7A23-4DBB-B2B6-0498CDEC1F8A}"/>
    <dgm:cxn modelId="{624BDCFC-9BFE-44A7-9BC5-EEA08E9A8663}" type="presOf" srcId="{59C67B88-E5C0-4B46-AB4C-1B5CAD38B8DC}" destId="{728EA9DE-D6E9-49DF-801D-9F2C9E49963C}" srcOrd="0" destOrd="0" presId="urn:microsoft.com/office/officeart/2005/8/layout/radial6"/>
    <dgm:cxn modelId="{A513D752-34DA-42E2-A14F-96C7984B3425}" type="presParOf" srcId="{4C9D827E-CA11-40F1-9DD0-5C8490912115}" destId="{30F3A4DF-24C4-4115-AE53-D23787D8597F}" srcOrd="0" destOrd="0" presId="urn:microsoft.com/office/officeart/2005/8/layout/radial6"/>
    <dgm:cxn modelId="{F3642088-A54B-49A0-886E-46DE486D68D1}" type="presParOf" srcId="{4C9D827E-CA11-40F1-9DD0-5C8490912115}" destId="{728EA9DE-D6E9-49DF-801D-9F2C9E49963C}" srcOrd="1" destOrd="0" presId="urn:microsoft.com/office/officeart/2005/8/layout/radial6"/>
    <dgm:cxn modelId="{2FA1E9E0-8013-4C5F-81B7-5924F22160E7}" type="presParOf" srcId="{4C9D827E-CA11-40F1-9DD0-5C8490912115}" destId="{76299BE5-B838-4A4E-B26F-E7679D7EFE98}" srcOrd="2" destOrd="0" presId="urn:microsoft.com/office/officeart/2005/8/layout/radial6"/>
    <dgm:cxn modelId="{D790CDE4-252C-45DD-B85D-59828506CFBE}" type="presParOf" srcId="{4C9D827E-CA11-40F1-9DD0-5C8490912115}" destId="{6878E45F-F0AE-48D9-B46A-B108DC591801}" srcOrd="3" destOrd="0" presId="urn:microsoft.com/office/officeart/2005/8/layout/radial6"/>
    <dgm:cxn modelId="{94A2D471-A776-459E-9F2C-A5A0E283670E}" type="presParOf" srcId="{4C9D827E-CA11-40F1-9DD0-5C8490912115}" destId="{B45F640A-0023-430F-A2FD-FA1C0273D7C8}" srcOrd="4" destOrd="0" presId="urn:microsoft.com/office/officeart/2005/8/layout/radial6"/>
    <dgm:cxn modelId="{AA8BC417-2BE5-4C5E-A7B5-4B0629AE2445}" type="presParOf" srcId="{4C9D827E-CA11-40F1-9DD0-5C8490912115}" destId="{14BE8E06-C636-48C2-8B9F-E5CBD1056559}" srcOrd="5" destOrd="0" presId="urn:microsoft.com/office/officeart/2005/8/layout/radial6"/>
    <dgm:cxn modelId="{8547A04E-A7B1-4185-87CD-5EC40C795088}" type="presParOf" srcId="{4C9D827E-CA11-40F1-9DD0-5C8490912115}" destId="{73187E21-2A93-4E9D-B6AB-C8D6A659832D}" srcOrd="6" destOrd="0" presId="urn:microsoft.com/office/officeart/2005/8/layout/radial6"/>
    <dgm:cxn modelId="{37FEF5BF-56FD-4BB7-B5A7-6257250F9059}" type="presParOf" srcId="{4C9D827E-CA11-40F1-9DD0-5C8490912115}" destId="{E3C11B5A-86F7-4224-A646-A3A963FD2D18}" srcOrd="7" destOrd="0" presId="urn:microsoft.com/office/officeart/2005/8/layout/radial6"/>
    <dgm:cxn modelId="{E08246D0-AC0D-4B48-9DB1-CA873F9BF0B2}" type="presParOf" srcId="{4C9D827E-CA11-40F1-9DD0-5C8490912115}" destId="{F96DB85C-E204-4836-8824-93875FAB6A73}" srcOrd="8" destOrd="0" presId="urn:microsoft.com/office/officeart/2005/8/layout/radial6"/>
    <dgm:cxn modelId="{DC3E23BC-E51B-4E4F-8931-8EF148B1B08A}" type="presParOf" srcId="{4C9D827E-CA11-40F1-9DD0-5C8490912115}" destId="{8DEDE911-9BA1-4CBE-8BCA-28E3B1F452F1}" srcOrd="9" destOrd="0" presId="urn:microsoft.com/office/officeart/2005/8/layout/radial6"/>
    <dgm:cxn modelId="{BB383AC2-1CCE-43F5-99EF-C304177FDDF7}" type="presParOf" srcId="{4C9D827E-CA11-40F1-9DD0-5C8490912115}" destId="{BB33C310-2EF6-4A0B-9C85-3158F7F4DD4A}" srcOrd="10" destOrd="0" presId="urn:microsoft.com/office/officeart/2005/8/layout/radial6"/>
    <dgm:cxn modelId="{0D19BB87-F476-4BE1-96E4-9B87C5323DC0}" type="presParOf" srcId="{4C9D827E-CA11-40F1-9DD0-5C8490912115}" destId="{AE95E937-255A-47D8-96E8-981C47CE1FB6}" srcOrd="11" destOrd="0" presId="urn:microsoft.com/office/officeart/2005/8/layout/radial6"/>
    <dgm:cxn modelId="{CF6E0CCA-D9B6-45A2-91B3-01235C36A88D}" type="presParOf" srcId="{4C9D827E-CA11-40F1-9DD0-5C8490912115}" destId="{198B8139-0F60-4CD1-BAAD-18F76D4D9991}" srcOrd="12" destOrd="0" presId="urn:microsoft.com/office/officeart/2005/8/layout/radial6"/>
    <dgm:cxn modelId="{1ECA15FE-E19C-4FC9-A049-F978BAFFA32E}" type="presParOf" srcId="{4C9D827E-CA11-40F1-9DD0-5C8490912115}" destId="{CFD0CAEB-0197-496D-A28D-86FFCFF89A1A}" srcOrd="13" destOrd="0" presId="urn:microsoft.com/office/officeart/2005/8/layout/radial6"/>
    <dgm:cxn modelId="{39709B66-FE6F-4A1E-AEE0-BBC117901226}" type="presParOf" srcId="{4C9D827E-CA11-40F1-9DD0-5C8490912115}" destId="{BB8C4F27-F97E-424C-A709-B8C3CBB7E1DB}" srcOrd="14" destOrd="0" presId="urn:microsoft.com/office/officeart/2005/8/layout/radial6"/>
    <dgm:cxn modelId="{E62C4C25-E185-4C08-A9E8-48947C0D0DE2}" type="presParOf" srcId="{4C9D827E-CA11-40F1-9DD0-5C8490912115}" destId="{5282F441-8252-470E-8FCE-39F5689BA7AE}" srcOrd="15" destOrd="0" presId="urn:microsoft.com/office/officeart/2005/8/layout/radial6"/>
    <dgm:cxn modelId="{003F6C03-F304-4F7E-8DF9-12686055817D}" type="presParOf" srcId="{4C9D827E-CA11-40F1-9DD0-5C8490912115}" destId="{E787DC4A-4ED2-4AFF-B743-3143E57FCF28}" srcOrd="16" destOrd="0" presId="urn:microsoft.com/office/officeart/2005/8/layout/radial6"/>
    <dgm:cxn modelId="{61B02B70-4A30-4381-A858-D18A8F992FF3}" type="presParOf" srcId="{4C9D827E-CA11-40F1-9DD0-5C8490912115}" destId="{DE769E4F-3113-42AB-9E90-5869464E6650}" srcOrd="17" destOrd="0" presId="urn:microsoft.com/office/officeart/2005/8/layout/radial6"/>
    <dgm:cxn modelId="{AF34DD3C-73F1-44D4-BEC5-CC6308818AAA}" type="presParOf" srcId="{4C9D827E-CA11-40F1-9DD0-5C8490912115}" destId="{972F2707-DF3C-465D-A961-BA269A6E8DDB}" srcOrd="18" destOrd="0" presId="urn:microsoft.com/office/officeart/2005/8/layout/radial6"/>
    <dgm:cxn modelId="{CDF0F3A1-372B-4299-91AE-AB10293921A1}" type="presParOf" srcId="{4C9D827E-CA11-40F1-9DD0-5C8490912115}" destId="{AF241EB2-1C45-4C08-8206-28E47AF7F24D}" srcOrd="19" destOrd="0" presId="urn:microsoft.com/office/officeart/2005/8/layout/radial6"/>
    <dgm:cxn modelId="{3A3E1FAA-A0D3-44D2-90CE-69228FC095D8}" type="presParOf" srcId="{4C9D827E-CA11-40F1-9DD0-5C8490912115}" destId="{1365807B-2F7E-4F17-9F76-B3ED9F977FB4}" srcOrd="20" destOrd="0" presId="urn:microsoft.com/office/officeart/2005/8/layout/radial6"/>
    <dgm:cxn modelId="{5BCAD74E-7495-411F-A866-BD3A2DD6D9FF}" type="presParOf" srcId="{4C9D827E-CA11-40F1-9DD0-5C8490912115}" destId="{642368D9-7A9A-4D3F-853E-AB18EAD60BF5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7CDD07-9036-4CB2-A898-A3A361BDC36A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CEC48798-42DB-400F-8649-2C1FF57D8098}">
      <dgm:prSet phldrT="[Text]"/>
      <dgm:spPr/>
      <dgm:t>
        <a:bodyPr/>
        <a:lstStyle/>
        <a:p>
          <a:r>
            <a:rPr lang="en-US" altLang="en-U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SWOT Exercise</a:t>
          </a:r>
          <a:endParaRPr lang="en-NZ" b="1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E667829E-46C4-403E-A8D8-209CA7DA5FA9}" type="parTrans" cxnId="{8448A855-6C7F-40B2-84F7-D0DAD4CC86B7}">
      <dgm:prSet/>
      <dgm:spPr/>
      <dgm:t>
        <a:bodyPr/>
        <a:lstStyle/>
        <a:p>
          <a:endParaRPr lang="en-NZ"/>
        </a:p>
      </dgm:t>
    </dgm:pt>
    <dgm:pt modelId="{BFDD60F9-4544-475A-B57F-061575DABFD2}" type="sibTrans" cxnId="{8448A855-6C7F-40B2-84F7-D0DAD4CC86B7}">
      <dgm:prSet/>
      <dgm:spPr/>
      <dgm:t>
        <a:bodyPr/>
        <a:lstStyle/>
        <a:p>
          <a:endParaRPr lang="en-NZ"/>
        </a:p>
      </dgm:t>
    </dgm:pt>
    <dgm:pt modelId="{ADC6D819-FFCD-4FF8-B8CF-955055CA1A40}">
      <dgm:prSet phldrT="[Text]"/>
      <dgm:spPr/>
      <dgm:t>
        <a:bodyPr/>
        <a:lstStyle/>
        <a:p>
          <a:r>
            <a:rPr lang="en-NZ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Strengths  </a:t>
          </a:r>
        </a:p>
      </dgm:t>
    </dgm:pt>
    <dgm:pt modelId="{FE89B982-7925-412E-B33C-B9F49BD5FB7F}" type="parTrans" cxnId="{6215E72E-33C1-42AF-83E7-F1E7E53E482C}">
      <dgm:prSet/>
      <dgm:spPr/>
      <dgm:t>
        <a:bodyPr/>
        <a:lstStyle/>
        <a:p>
          <a:endParaRPr lang="en-NZ"/>
        </a:p>
      </dgm:t>
    </dgm:pt>
    <dgm:pt modelId="{D3D56599-E7F2-4F30-A32C-7102257CAD2C}" type="sibTrans" cxnId="{6215E72E-33C1-42AF-83E7-F1E7E53E482C}">
      <dgm:prSet/>
      <dgm:spPr/>
      <dgm:t>
        <a:bodyPr/>
        <a:lstStyle/>
        <a:p>
          <a:endParaRPr lang="en-NZ"/>
        </a:p>
      </dgm:t>
    </dgm:pt>
    <dgm:pt modelId="{C8F9CBA1-4524-48DF-923E-E0A60DD879BB}">
      <dgm:prSet phldrT="[Text]"/>
      <dgm:spPr/>
      <dgm:t>
        <a:bodyPr/>
        <a:lstStyle/>
        <a:p>
          <a:r>
            <a:rPr lang="en-NZ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Weaknesses</a:t>
          </a:r>
        </a:p>
      </dgm:t>
    </dgm:pt>
    <dgm:pt modelId="{0808C5C2-A04A-4AB3-9DA9-C0924B9FFA66}" type="parTrans" cxnId="{2D723F60-8834-451D-9AC9-AF355D2D1784}">
      <dgm:prSet/>
      <dgm:spPr/>
      <dgm:t>
        <a:bodyPr/>
        <a:lstStyle/>
        <a:p>
          <a:endParaRPr lang="en-NZ"/>
        </a:p>
      </dgm:t>
    </dgm:pt>
    <dgm:pt modelId="{5C50E635-29B0-40AD-BEF8-6E3F9B5B5AC9}" type="sibTrans" cxnId="{2D723F60-8834-451D-9AC9-AF355D2D1784}">
      <dgm:prSet/>
      <dgm:spPr/>
      <dgm:t>
        <a:bodyPr/>
        <a:lstStyle/>
        <a:p>
          <a:endParaRPr lang="en-NZ"/>
        </a:p>
      </dgm:t>
    </dgm:pt>
    <dgm:pt modelId="{1C3CC015-0FF2-49EA-9B3E-063FB9280F55}">
      <dgm:prSet phldrT="[Text]"/>
      <dgm:spPr/>
      <dgm:t>
        <a:bodyPr/>
        <a:lstStyle/>
        <a:p>
          <a:r>
            <a:rPr lang="en-NZ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Opportunities</a:t>
          </a:r>
        </a:p>
      </dgm:t>
    </dgm:pt>
    <dgm:pt modelId="{6EDAF64E-0C2A-40AB-A6F5-7D1AF113E207}" type="parTrans" cxnId="{801DBE14-4392-4E6E-9A64-713014845313}">
      <dgm:prSet/>
      <dgm:spPr/>
      <dgm:t>
        <a:bodyPr/>
        <a:lstStyle/>
        <a:p>
          <a:endParaRPr lang="en-NZ"/>
        </a:p>
      </dgm:t>
    </dgm:pt>
    <dgm:pt modelId="{57EB3EA2-4F60-47DD-93FF-E8096960E49B}" type="sibTrans" cxnId="{801DBE14-4392-4E6E-9A64-713014845313}">
      <dgm:prSet/>
      <dgm:spPr/>
      <dgm:t>
        <a:bodyPr/>
        <a:lstStyle/>
        <a:p>
          <a:endParaRPr lang="en-NZ"/>
        </a:p>
      </dgm:t>
    </dgm:pt>
    <dgm:pt modelId="{0CF4217A-636A-4915-A207-10DECFC5541B}">
      <dgm:prSet phldrT="[Text]"/>
      <dgm:spPr/>
      <dgm:t>
        <a:bodyPr/>
        <a:lstStyle/>
        <a:p>
          <a:r>
            <a:rPr lang="en-NZ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Threats</a:t>
          </a:r>
        </a:p>
      </dgm:t>
    </dgm:pt>
    <dgm:pt modelId="{7FF5D273-B869-4244-A2CA-601316855ACD}" type="parTrans" cxnId="{BF62F742-CEF6-4C87-869D-59CCAD5023A6}">
      <dgm:prSet/>
      <dgm:spPr/>
      <dgm:t>
        <a:bodyPr/>
        <a:lstStyle/>
        <a:p>
          <a:endParaRPr lang="en-NZ"/>
        </a:p>
      </dgm:t>
    </dgm:pt>
    <dgm:pt modelId="{71DF595C-3BAE-4B02-AF59-995A3CBD3521}" type="sibTrans" cxnId="{BF62F742-CEF6-4C87-869D-59CCAD5023A6}">
      <dgm:prSet/>
      <dgm:spPr/>
      <dgm:t>
        <a:bodyPr/>
        <a:lstStyle/>
        <a:p>
          <a:endParaRPr lang="en-NZ"/>
        </a:p>
      </dgm:t>
    </dgm:pt>
    <dgm:pt modelId="{C1D4981E-5916-474C-AE22-1CE61571ADC2}" type="pres">
      <dgm:prSet presAssocID="{A07CDD07-9036-4CB2-A898-A3A361BDC36A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82CE613-3A5B-4C44-BC92-CC2AC517D5AC}" type="pres">
      <dgm:prSet presAssocID="{A07CDD07-9036-4CB2-A898-A3A361BDC36A}" presName="matrix" presStyleCnt="0"/>
      <dgm:spPr/>
    </dgm:pt>
    <dgm:pt modelId="{A49EE87A-8C17-4F11-A1BD-0E58EAA4BD10}" type="pres">
      <dgm:prSet presAssocID="{A07CDD07-9036-4CB2-A898-A3A361BDC36A}" presName="tile1" presStyleLbl="node1" presStyleIdx="0" presStyleCnt="4"/>
      <dgm:spPr/>
    </dgm:pt>
    <dgm:pt modelId="{2ACF6BD6-7C1B-41FE-9FFB-121236820DFD}" type="pres">
      <dgm:prSet presAssocID="{A07CDD07-9036-4CB2-A898-A3A361BDC36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71B218A-0EBC-4966-B2AD-A5E96750FA8F}" type="pres">
      <dgm:prSet presAssocID="{A07CDD07-9036-4CB2-A898-A3A361BDC36A}" presName="tile2" presStyleLbl="node1" presStyleIdx="1" presStyleCnt="4"/>
      <dgm:spPr/>
    </dgm:pt>
    <dgm:pt modelId="{45BDE301-2A78-4E21-8833-8DDF9FA5D23A}" type="pres">
      <dgm:prSet presAssocID="{A07CDD07-9036-4CB2-A898-A3A361BDC36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D03E71D-B3DB-4BFC-8C6D-D010FF106E1A}" type="pres">
      <dgm:prSet presAssocID="{A07CDD07-9036-4CB2-A898-A3A361BDC36A}" presName="tile3" presStyleLbl="node1" presStyleIdx="2" presStyleCnt="4"/>
      <dgm:spPr/>
    </dgm:pt>
    <dgm:pt modelId="{832595DA-9D25-485F-8C9A-2C5CA4AFABF6}" type="pres">
      <dgm:prSet presAssocID="{A07CDD07-9036-4CB2-A898-A3A361BDC36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21007406-397D-4744-B9D5-6C90D7B0342F}" type="pres">
      <dgm:prSet presAssocID="{A07CDD07-9036-4CB2-A898-A3A361BDC36A}" presName="tile4" presStyleLbl="node1" presStyleIdx="3" presStyleCnt="4"/>
      <dgm:spPr/>
    </dgm:pt>
    <dgm:pt modelId="{46CE4617-44EB-4525-9038-3C7DB29CE792}" type="pres">
      <dgm:prSet presAssocID="{A07CDD07-9036-4CB2-A898-A3A361BDC36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EF14A754-6F30-4341-9B4C-222FDFF8175C}" type="pres">
      <dgm:prSet presAssocID="{A07CDD07-9036-4CB2-A898-A3A361BDC36A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801DBE14-4392-4E6E-9A64-713014845313}" srcId="{CEC48798-42DB-400F-8649-2C1FF57D8098}" destId="{1C3CC015-0FF2-49EA-9B3E-063FB9280F55}" srcOrd="2" destOrd="0" parTransId="{6EDAF64E-0C2A-40AB-A6F5-7D1AF113E207}" sibTransId="{57EB3EA2-4F60-47DD-93FF-E8096960E49B}"/>
    <dgm:cxn modelId="{6215E72E-33C1-42AF-83E7-F1E7E53E482C}" srcId="{CEC48798-42DB-400F-8649-2C1FF57D8098}" destId="{ADC6D819-FFCD-4FF8-B8CF-955055CA1A40}" srcOrd="0" destOrd="0" parTransId="{FE89B982-7925-412E-B33C-B9F49BD5FB7F}" sibTransId="{D3D56599-E7F2-4F30-A32C-7102257CAD2C}"/>
    <dgm:cxn modelId="{4F17175D-6926-49B1-938B-BA030A4C98AB}" type="presOf" srcId="{1C3CC015-0FF2-49EA-9B3E-063FB9280F55}" destId="{832595DA-9D25-485F-8C9A-2C5CA4AFABF6}" srcOrd="1" destOrd="0" presId="urn:microsoft.com/office/officeart/2005/8/layout/matrix1"/>
    <dgm:cxn modelId="{2D723F60-8834-451D-9AC9-AF355D2D1784}" srcId="{CEC48798-42DB-400F-8649-2C1FF57D8098}" destId="{C8F9CBA1-4524-48DF-923E-E0A60DD879BB}" srcOrd="1" destOrd="0" parTransId="{0808C5C2-A04A-4AB3-9DA9-C0924B9FFA66}" sibTransId="{5C50E635-29B0-40AD-BEF8-6E3F9B5B5AC9}"/>
    <dgm:cxn modelId="{BF62F742-CEF6-4C87-869D-59CCAD5023A6}" srcId="{CEC48798-42DB-400F-8649-2C1FF57D8098}" destId="{0CF4217A-636A-4915-A207-10DECFC5541B}" srcOrd="3" destOrd="0" parTransId="{7FF5D273-B869-4244-A2CA-601316855ACD}" sibTransId="{71DF595C-3BAE-4B02-AF59-995A3CBD3521}"/>
    <dgm:cxn modelId="{34AD5E50-99E5-4D04-B85D-21BCCB61A9F5}" type="presOf" srcId="{CEC48798-42DB-400F-8649-2C1FF57D8098}" destId="{EF14A754-6F30-4341-9B4C-222FDFF8175C}" srcOrd="0" destOrd="0" presId="urn:microsoft.com/office/officeart/2005/8/layout/matrix1"/>
    <dgm:cxn modelId="{5E72B671-7000-4E1A-9C70-3BEED37A6D02}" type="presOf" srcId="{C8F9CBA1-4524-48DF-923E-E0A60DD879BB}" destId="{45BDE301-2A78-4E21-8833-8DDF9FA5D23A}" srcOrd="1" destOrd="0" presId="urn:microsoft.com/office/officeart/2005/8/layout/matrix1"/>
    <dgm:cxn modelId="{8448A855-6C7F-40B2-84F7-D0DAD4CC86B7}" srcId="{A07CDD07-9036-4CB2-A898-A3A361BDC36A}" destId="{CEC48798-42DB-400F-8649-2C1FF57D8098}" srcOrd="0" destOrd="0" parTransId="{E667829E-46C4-403E-A8D8-209CA7DA5FA9}" sibTransId="{BFDD60F9-4544-475A-B57F-061575DABFD2}"/>
    <dgm:cxn modelId="{67CC7496-FEE0-4E0C-85E3-8E06D3ADDF59}" type="presOf" srcId="{C8F9CBA1-4524-48DF-923E-E0A60DD879BB}" destId="{871B218A-0EBC-4966-B2AD-A5E96750FA8F}" srcOrd="0" destOrd="0" presId="urn:microsoft.com/office/officeart/2005/8/layout/matrix1"/>
    <dgm:cxn modelId="{26BD7B9B-E6E5-4CC0-B447-0E1AA881285B}" type="presOf" srcId="{1C3CC015-0FF2-49EA-9B3E-063FB9280F55}" destId="{1D03E71D-B3DB-4BFC-8C6D-D010FF106E1A}" srcOrd="0" destOrd="0" presId="urn:microsoft.com/office/officeart/2005/8/layout/matrix1"/>
    <dgm:cxn modelId="{375D77B5-832F-4E56-B3B5-0B9F0646459E}" type="presOf" srcId="{0CF4217A-636A-4915-A207-10DECFC5541B}" destId="{46CE4617-44EB-4525-9038-3C7DB29CE792}" srcOrd="1" destOrd="0" presId="urn:microsoft.com/office/officeart/2005/8/layout/matrix1"/>
    <dgm:cxn modelId="{BBF58EBA-0A14-4B4B-9042-B761DEA9DCAA}" type="presOf" srcId="{0CF4217A-636A-4915-A207-10DECFC5541B}" destId="{21007406-397D-4744-B9D5-6C90D7B0342F}" srcOrd="0" destOrd="0" presId="urn:microsoft.com/office/officeart/2005/8/layout/matrix1"/>
    <dgm:cxn modelId="{606220C8-B79A-43F7-A1FB-BA60078EC543}" type="presOf" srcId="{ADC6D819-FFCD-4FF8-B8CF-955055CA1A40}" destId="{2ACF6BD6-7C1B-41FE-9FFB-121236820DFD}" srcOrd="1" destOrd="0" presId="urn:microsoft.com/office/officeart/2005/8/layout/matrix1"/>
    <dgm:cxn modelId="{2E6AEDD8-5936-4DF7-A8A5-7B55E6678D08}" type="presOf" srcId="{ADC6D819-FFCD-4FF8-B8CF-955055CA1A40}" destId="{A49EE87A-8C17-4F11-A1BD-0E58EAA4BD10}" srcOrd="0" destOrd="0" presId="urn:microsoft.com/office/officeart/2005/8/layout/matrix1"/>
    <dgm:cxn modelId="{970BCFE7-9EEC-43AC-8C00-1D54802527FF}" type="presOf" srcId="{A07CDD07-9036-4CB2-A898-A3A361BDC36A}" destId="{C1D4981E-5916-474C-AE22-1CE61571ADC2}" srcOrd="0" destOrd="0" presId="urn:microsoft.com/office/officeart/2005/8/layout/matrix1"/>
    <dgm:cxn modelId="{3B84FC37-42C7-4FB2-A28C-221A13E613C0}" type="presParOf" srcId="{C1D4981E-5916-474C-AE22-1CE61571ADC2}" destId="{182CE613-3A5B-4C44-BC92-CC2AC517D5AC}" srcOrd="0" destOrd="0" presId="urn:microsoft.com/office/officeart/2005/8/layout/matrix1"/>
    <dgm:cxn modelId="{BC7BBDAA-92FA-4AC8-9F4F-3B8D1E42F193}" type="presParOf" srcId="{182CE613-3A5B-4C44-BC92-CC2AC517D5AC}" destId="{A49EE87A-8C17-4F11-A1BD-0E58EAA4BD10}" srcOrd="0" destOrd="0" presId="urn:microsoft.com/office/officeart/2005/8/layout/matrix1"/>
    <dgm:cxn modelId="{2D54E058-9637-411E-8826-BAA393DBCE33}" type="presParOf" srcId="{182CE613-3A5B-4C44-BC92-CC2AC517D5AC}" destId="{2ACF6BD6-7C1B-41FE-9FFB-121236820DFD}" srcOrd="1" destOrd="0" presId="urn:microsoft.com/office/officeart/2005/8/layout/matrix1"/>
    <dgm:cxn modelId="{861EAA83-8A2F-4D28-8038-53AC33D25C76}" type="presParOf" srcId="{182CE613-3A5B-4C44-BC92-CC2AC517D5AC}" destId="{871B218A-0EBC-4966-B2AD-A5E96750FA8F}" srcOrd="2" destOrd="0" presId="urn:microsoft.com/office/officeart/2005/8/layout/matrix1"/>
    <dgm:cxn modelId="{4D146F32-B3D8-4479-AD33-DBDD7EFDEF09}" type="presParOf" srcId="{182CE613-3A5B-4C44-BC92-CC2AC517D5AC}" destId="{45BDE301-2A78-4E21-8833-8DDF9FA5D23A}" srcOrd="3" destOrd="0" presId="urn:microsoft.com/office/officeart/2005/8/layout/matrix1"/>
    <dgm:cxn modelId="{F47993C5-0258-4D01-AC62-30E97096FE26}" type="presParOf" srcId="{182CE613-3A5B-4C44-BC92-CC2AC517D5AC}" destId="{1D03E71D-B3DB-4BFC-8C6D-D010FF106E1A}" srcOrd="4" destOrd="0" presId="urn:microsoft.com/office/officeart/2005/8/layout/matrix1"/>
    <dgm:cxn modelId="{DD53A2E3-1F74-4AE7-B429-EB2BF41541EB}" type="presParOf" srcId="{182CE613-3A5B-4C44-BC92-CC2AC517D5AC}" destId="{832595DA-9D25-485F-8C9A-2C5CA4AFABF6}" srcOrd="5" destOrd="0" presId="urn:microsoft.com/office/officeart/2005/8/layout/matrix1"/>
    <dgm:cxn modelId="{B78CF354-5293-416B-A345-A7B708EFAF96}" type="presParOf" srcId="{182CE613-3A5B-4C44-BC92-CC2AC517D5AC}" destId="{21007406-397D-4744-B9D5-6C90D7B0342F}" srcOrd="6" destOrd="0" presId="urn:microsoft.com/office/officeart/2005/8/layout/matrix1"/>
    <dgm:cxn modelId="{871379A4-611A-4FE5-8225-B0AF25945234}" type="presParOf" srcId="{182CE613-3A5B-4C44-BC92-CC2AC517D5AC}" destId="{46CE4617-44EB-4525-9038-3C7DB29CE792}" srcOrd="7" destOrd="0" presId="urn:microsoft.com/office/officeart/2005/8/layout/matrix1"/>
    <dgm:cxn modelId="{6997F5C5-EB7A-485A-8A47-6621FF644124}" type="presParOf" srcId="{C1D4981E-5916-474C-AE22-1CE61571ADC2}" destId="{EF14A754-6F30-4341-9B4C-222FDFF8175C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0CD1D20-F0B1-42CE-B23C-FD12BF7EBEE7}" type="doc">
      <dgm:prSet loTypeId="urn:microsoft.com/office/officeart/2005/8/layout/radial6" loCatId="cycle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NZ"/>
        </a:p>
      </dgm:t>
    </dgm:pt>
    <dgm:pt modelId="{2562376C-CA36-4808-99B4-C970C7A5A297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Successful planning </a:t>
          </a:r>
          <a:endParaRPr lang="en-NZ" dirty="0"/>
        </a:p>
      </dgm:t>
    </dgm:pt>
    <dgm:pt modelId="{7B4A7A4B-CAD9-4029-8002-829B780EC26F}" type="parTrans" cxnId="{C5BD5B5A-AD3A-49A9-8284-2A5D9DC99B5C}">
      <dgm:prSet/>
      <dgm:spPr/>
      <dgm:t>
        <a:bodyPr/>
        <a:lstStyle/>
        <a:p>
          <a:endParaRPr lang="en-NZ"/>
        </a:p>
      </dgm:t>
    </dgm:pt>
    <dgm:pt modelId="{181AF695-0056-403C-82C9-909359C47227}" type="sibTrans" cxnId="{C5BD5B5A-AD3A-49A9-8284-2A5D9DC99B5C}">
      <dgm:prSet/>
      <dgm:spPr/>
      <dgm:t>
        <a:bodyPr/>
        <a:lstStyle/>
        <a:p>
          <a:endParaRPr lang="en-NZ"/>
        </a:p>
      </dgm:t>
    </dgm:pt>
    <dgm:pt modelId="{59C67B88-E5C0-4B46-AB4C-1B5CAD38B8DC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Values Mission Vision</a:t>
          </a:r>
        </a:p>
      </dgm:t>
    </dgm:pt>
    <dgm:pt modelId="{39CA68FB-D407-40D7-8833-7FB23493815C}" type="parTrans" cxnId="{2C42CBEE-292E-4C19-BA19-F11704E21DD8}">
      <dgm:prSet/>
      <dgm:spPr/>
      <dgm:t>
        <a:bodyPr/>
        <a:lstStyle/>
        <a:p>
          <a:endParaRPr lang="en-NZ"/>
        </a:p>
      </dgm:t>
    </dgm:pt>
    <dgm:pt modelId="{C500DFE9-7A23-4DBB-B2B6-0498CDEC1F8A}" type="sibTrans" cxnId="{2C42CBEE-292E-4C19-BA19-F11704E21DD8}">
      <dgm:prSet/>
      <dgm:spPr/>
      <dgm:t>
        <a:bodyPr/>
        <a:lstStyle/>
        <a:p>
          <a:endParaRPr lang="en-NZ"/>
        </a:p>
      </dgm:t>
    </dgm:pt>
    <dgm:pt modelId="{5B62F208-778E-4C98-9576-F4A0CA56A7C2}">
      <dgm:prSet phldrT="[Text]" phldr="1"/>
      <dgm:spPr/>
      <dgm:t>
        <a:bodyPr/>
        <a:lstStyle/>
        <a:p>
          <a:endParaRPr lang="en-NZ"/>
        </a:p>
      </dgm:t>
    </dgm:pt>
    <dgm:pt modelId="{BF09A0A9-3CA8-4575-8BF4-AD870B1E66E0}" type="parTrans" cxnId="{1B52A542-D9F1-44DD-AE39-8BCB2ADB7274}">
      <dgm:prSet/>
      <dgm:spPr/>
      <dgm:t>
        <a:bodyPr/>
        <a:lstStyle/>
        <a:p>
          <a:endParaRPr lang="en-NZ"/>
        </a:p>
      </dgm:t>
    </dgm:pt>
    <dgm:pt modelId="{F8C046CE-D39B-4347-AE72-68B16BB57591}" type="sibTrans" cxnId="{1B52A542-D9F1-44DD-AE39-8BCB2ADB7274}">
      <dgm:prSet/>
      <dgm:spPr/>
      <dgm:t>
        <a:bodyPr/>
        <a:lstStyle/>
        <a:p>
          <a:endParaRPr lang="en-NZ"/>
        </a:p>
      </dgm:t>
    </dgm:pt>
    <dgm:pt modelId="{1EF61052-0FA0-4125-A5D0-CCB23E49CA41}">
      <dgm:prSet phldrT="[Text]" phldr="1"/>
      <dgm:spPr/>
      <dgm:t>
        <a:bodyPr/>
        <a:lstStyle/>
        <a:p>
          <a:endParaRPr lang="en-NZ"/>
        </a:p>
      </dgm:t>
    </dgm:pt>
    <dgm:pt modelId="{9C0F71D2-FCCD-4D96-A365-FC7E3F782C6D}" type="parTrans" cxnId="{723178C4-0BEE-43C1-8689-975C0B4BE14E}">
      <dgm:prSet/>
      <dgm:spPr/>
      <dgm:t>
        <a:bodyPr/>
        <a:lstStyle/>
        <a:p>
          <a:endParaRPr lang="en-NZ"/>
        </a:p>
      </dgm:t>
    </dgm:pt>
    <dgm:pt modelId="{591A344E-6861-44B7-9610-6D4370C206C2}" type="sibTrans" cxnId="{723178C4-0BEE-43C1-8689-975C0B4BE14E}">
      <dgm:prSet/>
      <dgm:spPr/>
      <dgm:t>
        <a:bodyPr/>
        <a:lstStyle/>
        <a:p>
          <a:endParaRPr lang="en-NZ"/>
        </a:p>
      </dgm:t>
    </dgm:pt>
    <dgm:pt modelId="{7BB37864-9CA9-47B0-9943-175E91B8B0E5}">
      <dgm:prSet phldrT="[Text]" phldr="1"/>
      <dgm:spPr/>
      <dgm:t>
        <a:bodyPr/>
        <a:lstStyle/>
        <a:p>
          <a:endParaRPr lang="en-NZ"/>
        </a:p>
      </dgm:t>
    </dgm:pt>
    <dgm:pt modelId="{AD387721-C78C-42CA-87C7-126BAFA3591F}" type="parTrans" cxnId="{BC31F327-8213-48C9-98FE-AA38EB820220}">
      <dgm:prSet/>
      <dgm:spPr/>
      <dgm:t>
        <a:bodyPr/>
        <a:lstStyle/>
        <a:p>
          <a:endParaRPr lang="en-NZ"/>
        </a:p>
      </dgm:t>
    </dgm:pt>
    <dgm:pt modelId="{E0EDEBBC-F1BD-44D5-819C-0D52AD298A59}" type="sibTrans" cxnId="{BC31F327-8213-48C9-98FE-AA38EB820220}">
      <dgm:prSet/>
      <dgm:spPr/>
      <dgm:t>
        <a:bodyPr/>
        <a:lstStyle/>
        <a:p>
          <a:endParaRPr lang="en-NZ"/>
        </a:p>
      </dgm:t>
    </dgm:pt>
    <dgm:pt modelId="{957C30AC-2110-4FF7-80B6-97EC12345BE7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Assess needs</a:t>
          </a:r>
        </a:p>
      </dgm:t>
    </dgm:pt>
    <dgm:pt modelId="{E5B7905C-FE37-4521-A1DC-4DF4ADE23037}" type="parTrans" cxnId="{12BCE536-B9EF-4D0B-A4FA-294DB369A68D}">
      <dgm:prSet/>
      <dgm:spPr/>
      <dgm:t>
        <a:bodyPr/>
        <a:lstStyle/>
        <a:p>
          <a:endParaRPr lang="en-NZ"/>
        </a:p>
      </dgm:t>
    </dgm:pt>
    <dgm:pt modelId="{3D67D19C-A7FE-49EF-87B1-F938C1475A3C}" type="sibTrans" cxnId="{12BCE536-B9EF-4D0B-A4FA-294DB369A68D}">
      <dgm:prSet/>
      <dgm:spPr/>
      <dgm:t>
        <a:bodyPr/>
        <a:lstStyle/>
        <a:p>
          <a:endParaRPr lang="en-NZ"/>
        </a:p>
      </dgm:t>
    </dgm:pt>
    <dgm:pt modelId="{AE3F5E83-AD33-4F3B-907E-76507C0C3F50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Choose objectives  &amp; goals</a:t>
          </a:r>
        </a:p>
      </dgm:t>
    </dgm:pt>
    <dgm:pt modelId="{A51FC553-4277-4422-B38E-E980D3FADF66}" type="parTrans" cxnId="{6673B885-5EC6-4BB9-9923-F6E43F25FF9B}">
      <dgm:prSet/>
      <dgm:spPr/>
      <dgm:t>
        <a:bodyPr/>
        <a:lstStyle/>
        <a:p>
          <a:endParaRPr lang="en-NZ"/>
        </a:p>
      </dgm:t>
    </dgm:pt>
    <dgm:pt modelId="{F96684E3-1F19-4B2F-A8E3-E258943F832E}" type="sibTrans" cxnId="{6673B885-5EC6-4BB9-9923-F6E43F25FF9B}">
      <dgm:prSet/>
      <dgm:spPr/>
      <dgm:t>
        <a:bodyPr/>
        <a:lstStyle/>
        <a:p>
          <a:endParaRPr lang="en-NZ"/>
        </a:p>
      </dgm:t>
    </dgm:pt>
    <dgm:pt modelId="{E3C21B2E-5CF3-440C-B9A2-4BF71729A81A}">
      <dgm:prSet phldrT="[Text]" phldr="1"/>
      <dgm:spPr/>
      <dgm:t>
        <a:bodyPr/>
        <a:lstStyle/>
        <a:p>
          <a:endParaRPr lang="en-NZ"/>
        </a:p>
      </dgm:t>
    </dgm:pt>
    <dgm:pt modelId="{843F40A1-18B6-4E46-96C2-B74696CB41D5}" type="parTrans" cxnId="{1DE2C8AD-DC0A-4549-8188-F2FA55AB4F6C}">
      <dgm:prSet/>
      <dgm:spPr/>
      <dgm:t>
        <a:bodyPr/>
        <a:lstStyle/>
        <a:p>
          <a:endParaRPr lang="en-NZ"/>
        </a:p>
      </dgm:t>
    </dgm:pt>
    <dgm:pt modelId="{C0055746-3D56-4E61-AB54-357C3A9FC423}" type="sibTrans" cxnId="{1DE2C8AD-DC0A-4549-8188-F2FA55AB4F6C}">
      <dgm:prSet/>
      <dgm:spPr/>
      <dgm:t>
        <a:bodyPr/>
        <a:lstStyle/>
        <a:p>
          <a:endParaRPr lang="en-NZ"/>
        </a:p>
      </dgm:t>
    </dgm:pt>
    <dgm:pt modelId="{4C9D827E-CA11-40F1-9DD0-5C8490912115}" type="pres">
      <dgm:prSet presAssocID="{80CD1D20-F0B1-42CE-B23C-FD12BF7EBEE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0F3A4DF-24C4-4115-AE53-D23787D8597F}" type="pres">
      <dgm:prSet presAssocID="{2562376C-CA36-4808-99B4-C970C7A5A297}" presName="centerShape" presStyleLbl="node0" presStyleIdx="0" presStyleCnt="1"/>
      <dgm:spPr/>
    </dgm:pt>
    <dgm:pt modelId="{728EA9DE-D6E9-49DF-801D-9F2C9E49963C}" type="pres">
      <dgm:prSet presAssocID="{59C67B88-E5C0-4B46-AB4C-1B5CAD38B8DC}" presName="node" presStyleLbl="node1" presStyleIdx="0" presStyleCnt="7">
        <dgm:presLayoutVars>
          <dgm:bulletEnabled val="1"/>
        </dgm:presLayoutVars>
      </dgm:prSet>
      <dgm:spPr/>
    </dgm:pt>
    <dgm:pt modelId="{76299BE5-B838-4A4E-B26F-E7679D7EFE98}" type="pres">
      <dgm:prSet presAssocID="{59C67B88-E5C0-4B46-AB4C-1B5CAD38B8DC}" presName="dummy" presStyleCnt="0"/>
      <dgm:spPr/>
    </dgm:pt>
    <dgm:pt modelId="{6878E45F-F0AE-48D9-B46A-B108DC591801}" type="pres">
      <dgm:prSet presAssocID="{C500DFE9-7A23-4DBB-B2B6-0498CDEC1F8A}" presName="sibTrans" presStyleLbl="sibTrans2D1" presStyleIdx="0" presStyleCnt="7"/>
      <dgm:spPr/>
    </dgm:pt>
    <dgm:pt modelId="{B45F640A-0023-430F-A2FD-FA1C0273D7C8}" type="pres">
      <dgm:prSet presAssocID="{957C30AC-2110-4FF7-80B6-97EC12345BE7}" presName="node" presStyleLbl="node1" presStyleIdx="1" presStyleCnt="7">
        <dgm:presLayoutVars>
          <dgm:bulletEnabled val="1"/>
        </dgm:presLayoutVars>
      </dgm:prSet>
      <dgm:spPr/>
    </dgm:pt>
    <dgm:pt modelId="{14BE8E06-C636-48C2-8B9F-E5CBD1056559}" type="pres">
      <dgm:prSet presAssocID="{957C30AC-2110-4FF7-80B6-97EC12345BE7}" presName="dummy" presStyleCnt="0"/>
      <dgm:spPr/>
    </dgm:pt>
    <dgm:pt modelId="{73187E21-2A93-4E9D-B6AB-C8D6A659832D}" type="pres">
      <dgm:prSet presAssocID="{3D67D19C-A7FE-49EF-87B1-F938C1475A3C}" presName="sibTrans" presStyleLbl="sibTrans2D1" presStyleIdx="1" presStyleCnt="7"/>
      <dgm:spPr/>
    </dgm:pt>
    <dgm:pt modelId="{E3C11B5A-86F7-4224-A646-A3A963FD2D18}" type="pres">
      <dgm:prSet presAssocID="{AE3F5E83-AD33-4F3B-907E-76507C0C3F50}" presName="node" presStyleLbl="node1" presStyleIdx="2" presStyleCnt="7">
        <dgm:presLayoutVars>
          <dgm:bulletEnabled val="1"/>
        </dgm:presLayoutVars>
      </dgm:prSet>
      <dgm:spPr/>
    </dgm:pt>
    <dgm:pt modelId="{F96DB85C-E204-4836-8824-93875FAB6A73}" type="pres">
      <dgm:prSet presAssocID="{AE3F5E83-AD33-4F3B-907E-76507C0C3F50}" presName="dummy" presStyleCnt="0"/>
      <dgm:spPr/>
    </dgm:pt>
    <dgm:pt modelId="{8DEDE911-9BA1-4CBE-8BCA-28E3B1F452F1}" type="pres">
      <dgm:prSet presAssocID="{F96684E3-1F19-4B2F-A8E3-E258943F832E}" presName="sibTrans" presStyleLbl="sibTrans2D1" presStyleIdx="2" presStyleCnt="7"/>
      <dgm:spPr/>
    </dgm:pt>
    <dgm:pt modelId="{BB33C310-2EF6-4A0B-9C85-3158F7F4DD4A}" type="pres">
      <dgm:prSet presAssocID="{E3C21B2E-5CF3-440C-B9A2-4BF71729A81A}" presName="node" presStyleLbl="node1" presStyleIdx="3" presStyleCnt="7">
        <dgm:presLayoutVars>
          <dgm:bulletEnabled val="1"/>
        </dgm:presLayoutVars>
      </dgm:prSet>
      <dgm:spPr/>
    </dgm:pt>
    <dgm:pt modelId="{AE95E937-255A-47D8-96E8-981C47CE1FB6}" type="pres">
      <dgm:prSet presAssocID="{E3C21B2E-5CF3-440C-B9A2-4BF71729A81A}" presName="dummy" presStyleCnt="0"/>
      <dgm:spPr/>
    </dgm:pt>
    <dgm:pt modelId="{198B8139-0F60-4CD1-BAAD-18F76D4D9991}" type="pres">
      <dgm:prSet presAssocID="{C0055746-3D56-4E61-AB54-357C3A9FC423}" presName="sibTrans" presStyleLbl="sibTrans2D1" presStyleIdx="3" presStyleCnt="7"/>
      <dgm:spPr/>
    </dgm:pt>
    <dgm:pt modelId="{CFD0CAEB-0197-496D-A28D-86FFCFF89A1A}" type="pres">
      <dgm:prSet presAssocID="{5B62F208-778E-4C98-9576-F4A0CA56A7C2}" presName="node" presStyleLbl="node1" presStyleIdx="4" presStyleCnt="7">
        <dgm:presLayoutVars>
          <dgm:bulletEnabled val="1"/>
        </dgm:presLayoutVars>
      </dgm:prSet>
      <dgm:spPr/>
    </dgm:pt>
    <dgm:pt modelId="{BB8C4F27-F97E-424C-A709-B8C3CBB7E1DB}" type="pres">
      <dgm:prSet presAssocID="{5B62F208-778E-4C98-9576-F4A0CA56A7C2}" presName="dummy" presStyleCnt="0"/>
      <dgm:spPr/>
    </dgm:pt>
    <dgm:pt modelId="{5282F441-8252-470E-8FCE-39F5689BA7AE}" type="pres">
      <dgm:prSet presAssocID="{F8C046CE-D39B-4347-AE72-68B16BB57591}" presName="sibTrans" presStyleLbl="sibTrans2D1" presStyleIdx="4" presStyleCnt="7"/>
      <dgm:spPr/>
    </dgm:pt>
    <dgm:pt modelId="{E787DC4A-4ED2-4AFF-B743-3143E57FCF28}" type="pres">
      <dgm:prSet presAssocID="{1EF61052-0FA0-4125-A5D0-CCB23E49CA41}" presName="node" presStyleLbl="node1" presStyleIdx="5" presStyleCnt="7">
        <dgm:presLayoutVars>
          <dgm:bulletEnabled val="1"/>
        </dgm:presLayoutVars>
      </dgm:prSet>
      <dgm:spPr/>
    </dgm:pt>
    <dgm:pt modelId="{DE769E4F-3113-42AB-9E90-5869464E6650}" type="pres">
      <dgm:prSet presAssocID="{1EF61052-0FA0-4125-A5D0-CCB23E49CA41}" presName="dummy" presStyleCnt="0"/>
      <dgm:spPr/>
    </dgm:pt>
    <dgm:pt modelId="{972F2707-DF3C-465D-A961-BA269A6E8DDB}" type="pres">
      <dgm:prSet presAssocID="{591A344E-6861-44B7-9610-6D4370C206C2}" presName="sibTrans" presStyleLbl="sibTrans2D1" presStyleIdx="5" presStyleCnt="7"/>
      <dgm:spPr/>
    </dgm:pt>
    <dgm:pt modelId="{AF241EB2-1C45-4C08-8206-28E47AF7F24D}" type="pres">
      <dgm:prSet presAssocID="{7BB37864-9CA9-47B0-9943-175E91B8B0E5}" presName="node" presStyleLbl="node1" presStyleIdx="6" presStyleCnt="7">
        <dgm:presLayoutVars>
          <dgm:bulletEnabled val="1"/>
        </dgm:presLayoutVars>
      </dgm:prSet>
      <dgm:spPr/>
    </dgm:pt>
    <dgm:pt modelId="{1365807B-2F7E-4F17-9F76-B3ED9F977FB4}" type="pres">
      <dgm:prSet presAssocID="{7BB37864-9CA9-47B0-9943-175E91B8B0E5}" presName="dummy" presStyleCnt="0"/>
      <dgm:spPr/>
    </dgm:pt>
    <dgm:pt modelId="{642368D9-7A9A-4D3F-853E-AB18EAD60BF5}" type="pres">
      <dgm:prSet presAssocID="{E0EDEBBC-F1BD-44D5-819C-0D52AD298A59}" presName="sibTrans" presStyleLbl="sibTrans2D1" presStyleIdx="6" presStyleCnt="7"/>
      <dgm:spPr/>
    </dgm:pt>
  </dgm:ptLst>
  <dgm:cxnLst>
    <dgm:cxn modelId="{E7D81200-C518-4D6C-B55B-8B4AE568D9C5}" type="presOf" srcId="{5B62F208-778E-4C98-9576-F4A0CA56A7C2}" destId="{CFD0CAEB-0197-496D-A28D-86FFCFF89A1A}" srcOrd="0" destOrd="0" presId="urn:microsoft.com/office/officeart/2005/8/layout/radial6"/>
    <dgm:cxn modelId="{7593D91D-8F53-43F6-90E2-FD32F8615613}" type="presOf" srcId="{591A344E-6861-44B7-9610-6D4370C206C2}" destId="{972F2707-DF3C-465D-A961-BA269A6E8DDB}" srcOrd="0" destOrd="0" presId="urn:microsoft.com/office/officeart/2005/8/layout/radial6"/>
    <dgm:cxn modelId="{CA4D7620-2962-4A83-9B67-DE18B3D9C6A5}" type="presOf" srcId="{C500DFE9-7A23-4DBB-B2B6-0498CDEC1F8A}" destId="{6878E45F-F0AE-48D9-B46A-B108DC591801}" srcOrd="0" destOrd="0" presId="urn:microsoft.com/office/officeart/2005/8/layout/radial6"/>
    <dgm:cxn modelId="{BC31F327-8213-48C9-98FE-AA38EB820220}" srcId="{2562376C-CA36-4808-99B4-C970C7A5A297}" destId="{7BB37864-9CA9-47B0-9943-175E91B8B0E5}" srcOrd="6" destOrd="0" parTransId="{AD387721-C78C-42CA-87C7-126BAFA3591F}" sibTransId="{E0EDEBBC-F1BD-44D5-819C-0D52AD298A59}"/>
    <dgm:cxn modelId="{77A01429-021B-4434-94F0-AA1068FA311F}" type="presOf" srcId="{59C67B88-E5C0-4B46-AB4C-1B5CAD38B8DC}" destId="{728EA9DE-D6E9-49DF-801D-9F2C9E49963C}" srcOrd="0" destOrd="0" presId="urn:microsoft.com/office/officeart/2005/8/layout/radial6"/>
    <dgm:cxn modelId="{12BCE536-B9EF-4D0B-A4FA-294DB369A68D}" srcId="{2562376C-CA36-4808-99B4-C970C7A5A297}" destId="{957C30AC-2110-4FF7-80B6-97EC12345BE7}" srcOrd="1" destOrd="0" parTransId="{E5B7905C-FE37-4521-A1DC-4DF4ADE23037}" sibTransId="{3D67D19C-A7FE-49EF-87B1-F938C1475A3C}"/>
    <dgm:cxn modelId="{FA882C38-18F3-4192-BC8B-73F5FAAE2676}" type="presOf" srcId="{F96684E3-1F19-4B2F-A8E3-E258943F832E}" destId="{8DEDE911-9BA1-4CBE-8BCA-28E3B1F452F1}" srcOrd="0" destOrd="0" presId="urn:microsoft.com/office/officeart/2005/8/layout/radial6"/>
    <dgm:cxn modelId="{1B52A542-D9F1-44DD-AE39-8BCB2ADB7274}" srcId="{2562376C-CA36-4808-99B4-C970C7A5A297}" destId="{5B62F208-778E-4C98-9576-F4A0CA56A7C2}" srcOrd="4" destOrd="0" parTransId="{BF09A0A9-3CA8-4575-8BF4-AD870B1E66E0}" sibTransId="{F8C046CE-D39B-4347-AE72-68B16BB57591}"/>
    <dgm:cxn modelId="{1B5ED64F-7335-4F6A-894D-76A0CDEA1C2B}" type="presOf" srcId="{3D67D19C-A7FE-49EF-87B1-F938C1475A3C}" destId="{73187E21-2A93-4E9D-B6AB-C8D6A659832D}" srcOrd="0" destOrd="0" presId="urn:microsoft.com/office/officeart/2005/8/layout/radial6"/>
    <dgm:cxn modelId="{8D880A75-10B0-459F-BE60-4D4F566DB417}" type="presOf" srcId="{F8C046CE-D39B-4347-AE72-68B16BB57591}" destId="{5282F441-8252-470E-8FCE-39F5689BA7AE}" srcOrd="0" destOrd="0" presId="urn:microsoft.com/office/officeart/2005/8/layout/radial6"/>
    <dgm:cxn modelId="{C5BD5B5A-AD3A-49A9-8284-2A5D9DC99B5C}" srcId="{80CD1D20-F0B1-42CE-B23C-FD12BF7EBEE7}" destId="{2562376C-CA36-4808-99B4-C970C7A5A297}" srcOrd="0" destOrd="0" parTransId="{7B4A7A4B-CAD9-4029-8002-829B780EC26F}" sibTransId="{181AF695-0056-403C-82C9-909359C47227}"/>
    <dgm:cxn modelId="{0A238285-DB89-4058-9FC4-6A2A8982833C}" type="presOf" srcId="{E3C21B2E-5CF3-440C-B9A2-4BF71729A81A}" destId="{BB33C310-2EF6-4A0B-9C85-3158F7F4DD4A}" srcOrd="0" destOrd="0" presId="urn:microsoft.com/office/officeart/2005/8/layout/radial6"/>
    <dgm:cxn modelId="{6673B885-5EC6-4BB9-9923-F6E43F25FF9B}" srcId="{2562376C-CA36-4808-99B4-C970C7A5A297}" destId="{AE3F5E83-AD33-4F3B-907E-76507C0C3F50}" srcOrd="2" destOrd="0" parTransId="{A51FC553-4277-4422-B38E-E980D3FADF66}" sibTransId="{F96684E3-1F19-4B2F-A8E3-E258943F832E}"/>
    <dgm:cxn modelId="{0D56B693-8C57-4E99-9DFA-BB59706C4364}" type="presOf" srcId="{957C30AC-2110-4FF7-80B6-97EC12345BE7}" destId="{B45F640A-0023-430F-A2FD-FA1C0273D7C8}" srcOrd="0" destOrd="0" presId="urn:microsoft.com/office/officeart/2005/8/layout/radial6"/>
    <dgm:cxn modelId="{5B40C893-229F-44F9-928E-764543C67EF1}" type="presOf" srcId="{AE3F5E83-AD33-4F3B-907E-76507C0C3F50}" destId="{E3C11B5A-86F7-4224-A646-A3A963FD2D18}" srcOrd="0" destOrd="0" presId="urn:microsoft.com/office/officeart/2005/8/layout/radial6"/>
    <dgm:cxn modelId="{7D03649A-91AB-4968-AF20-55E1DA23CB98}" type="presOf" srcId="{E0EDEBBC-F1BD-44D5-819C-0D52AD298A59}" destId="{642368D9-7A9A-4D3F-853E-AB18EAD60BF5}" srcOrd="0" destOrd="0" presId="urn:microsoft.com/office/officeart/2005/8/layout/radial6"/>
    <dgm:cxn modelId="{1DE2C8AD-DC0A-4549-8188-F2FA55AB4F6C}" srcId="{2562376C-CA36-4808-99B4-C970C7A5A297}" destId="{E3C21B2E-5CF3-440C-B9A2-4BF71729A81A}" srcOrd="3" destOrd="0" parTransId="{843F40A1-18B6-4E46-96C2-B74696CB41D5}" sibTransId="{C0055746-3D56-4E61-AB54-357C3A9FC423}"/>
    <dgm:cxn modelId="{88F371B1-6487-4656-A435-231CE975A954}" type="presOf" srcId="{80CD1D20-F0B1-42CE-B23C-FD12BF7EBEE7}" destId="{4C9D827E-CA11-40F1-9DD0-5C8490912115}" srcOrd="0" destOrd="0" presId="urn:microsoft.com/office/officeart/2005/8/layout/radial6"/>
    <dgm:cxn modelId="{538E38C1-5490-4AB9-910F-0C36B3DF8768}" type="presOf" srcId="{2562376C-CA36-4808-99B4-C970C7A5A297}" destId="{30F3A4DF-24C4-4115-AE53-D23787D8597F}" srcOrd="0" destOrd="0" presId="urn:microsoft.com/office/officeart/2005/8/layout/radial6"/>
    <dgm:cxn modelId="{723178C4-0BEE-43C1-8689-975C0B4BE14E}" srcId="{2562376C-CA36-4808-99B4-C970C7A5A297}" destId="{1EF61052-0FA0-4125-A5D0-CCB23E49CA41}" srcOrd="5" destOrd="0" parTransId="{9C0F71D2-FCCD-4D96-A365-FC7E3F782C6D}" sibTransId="{591A344E-6861-44B7-9610-6D4370C206C2}"/>
    <dgm:cxn modelId="{BE39CAC5-2EDE-423A-A95D-3C4077BA78A8}" type="presOf" srcId="{7BB37864-9CA9-47B0-9943-175E91B8B0E5}" destId="{AF241EB2-1C45-4C08-8206-28E47AF7F24D}" srcOrd="0" destOrd="0" presId="urn:microsoft.com/office/officeart/2005/8/layout/radial6"/>
    <dgm:cxn modelId="{837A88E8-9997-4DBE-BE0E-1E37A0A8CEF2}" type="presOf" srcId="{1EF61052-0FA0-4125-A5D0-CCB23E49CA41}" destId="{E787DC4A-4ED2-4AFF-B743-3143E57FCF28}" srcOrd="0" destOrd="0" presId="urn:microsoft.com/office/officeart/2005/8/layout/radial6"/>
    <dgm:cxn modelId="{AC16BCEB-AB5F-4149-BA68-3B1FCDC657DB}" type="presOf" srcId="{C0055746-3D56-4E61-AB54-357C3A9FC423}" destId="{198B8139-0F60-4CD1-BAAD-18F76D4D9991}" srcOrd="0" destOrd="0" presId="urn:microsoft.com/office/officeart/2005/8/layout/radial6"/>
    <dgm:cxn modelId="{2C42CBEE-292E-4C19-BA19-F11704E21DD8}" srcId="{2562376C-CA36-4808-99B4-C970C7A5A297}" destId="{59C67B88-E5C0-4B46-AB4C-1B5CAD38B8DC}" srcOrd="0" destOrd="0" parTransId="{39CA68FB-D407-40D7-8833-7FB23493815C}" sibTransId="{C500DFE9-7A23-4DBB-B2B6-0498CDEC1F8A}"/>
    <dgm:cxn modelId="{361D49B1-D153-43EA-BBDE-79A69E2246A7}" type="presParOf" srcId="{4C9D827E-CA11-40F1-9DD0-5C8490912115}" destId="{30F3A4DF-24C4-4115-AE53-D23787D8597F}" srcOrd="0" destOrd="0" presId="urn:microsoft.com/office/officeart/2005/8/layout/radial6"/>
    <dgm:cxn modelId="{6FEC95C0-AAF2-4C9C-9706-023F0D28A09D}" type="presParOf" srcId="{4C9D827E-CA11-40F1-9DD0-5C8490912115}" destId="{728EA9DE-D6E9-49DF-801D-9F2C9E49963C}" srcOrd="1" destOrd="0" presId="urn:microsoft.com/office/officeart/2005/8/layout/radial6"/>
    <dgm:cxn modelId="{040585D8-7E31-4159-9F08-1FD15CC806A8}" type="presParOf" srcId="{4C9D827E-CA11-40F1-9DD0-5C8490912115}" destId="{76299BE5-B838-4A4E-B26F-E7679D7EFE98}" srcOrd="2" destOrd="0" presId="urn:microsoft.com/office/officeart/2005/8/layout/radial6"/>
    <dgm:cxn modelId="{93A635C8-778B-4D0D-9663-5177D7A8BB67}" type="presParOf" srcId="{4C9D827E-CA11-40F1-9DD0-5C8490912115}" destId="{6878E45F-F0AE-48D9-B46A-B108DC591801}" srcOrd="3" destOrd="0" presId="urn:microsoft.com/office/officeart/2005/8/layout/radial6"/>
    <dgm:cxn modelId="{BCE96ECB-93B4-4C53-805F-C66A486A813A}" type="presParOf" srcId="{4C9D827E-CA11-40F1-9DD0-5C8490912115}" destId="{B45F640A-0023-430F-A2FD-FA1C0273D7C8}" srcOrd="4" destOrd="0" presId="urn:microsoft.com/office/officeart/2005/8/layout/radial6"/>
    <dgm:cxn modelId="{283D202E-07A2-4FE1-A727-8F82706EA559}" type="presParOf" srcId="{4C9D827E-CA11-40F1-9DD0-5C8490912115}" destId="{14BE8E06-C636-48C2-8B9F-E5CBD1056559}" srcOrd="5" destOrd="0" presId="urn:microsoft.com/office/officeart/2005/8/layout/radial6"/>
    <dgm:cxn modelId="{CD1AD314-75E0-4A80-ADF2-83E39C489356}" type="presParOf" srcId="{4C9D827E-CA11-40F1-9DD0-5C8490912115}" destId="{73187E21-2A93-4E9D-B6AB-C8D6A659832D}" srcOrd="6" destOrd="0" presId="urn:microsoft.com/office/officeart/2005/8/layout/radial6"/>
    <dgm:cxn modelId="{5CD02191-CDCE-4280-B191-703B075C2C24}" type="presParOf" srcId="{4C9D827E-CA11-40F1-9DD0-5C8490912115}" destId="{E3C11B5A-86F7-4224-A646-A3A963FD2D18}" srcOrd="7" destOrd="0" presId="urn:microsoft.com/office/officeart/2005/8/layout/radial6"/>
    <dgm:cxn modelId="{7EACBE4C-5A84-4F36-BD3E-BE6B650B0FC1}" type="presParOf" srcId="{4C9D827E-CA11-40F1-9DD0-5C8490912115}" destId="{F96DB85C-E204-4836-8824-93875FAB6A73}" srcOrd="8" destOrd="0" presId="urn:microsoft.com/office/officeart/2005/8/layout/radial6"/>
    <dgm:cxn modelId="{947B48FB-D12A-480E-BAA8-F896F07E0A94}" type="presParOf" srcId="{4C9D827E-CA11-40F1-9DD0-5C8490912115}" destId="{8DEDE911-9BA1-4CBE-8BCA-28E3B1F452F1}" srcOrd="9" destOrd="0" presId="urn:microsoft.com/office/officeart/2005/8/layout/radial6"/>
    <dgm:cxn modelId="{8DD5F733-3D9A-4ABA-B23A-40051F01E092}" type="presParOf" srcId="{4C9D827E-CA11-40F1-9DD0-5C8490912115}" destId="{BB33C310-2EF6-4A0B-9C85-3158F7F4DD4A}" srcOrd="10" destOrd="0" presId="urn:microsoft.com/office/officeart/2005/8/layout/radial6"/>
    <dgm:cxn modelId="{A89487A0-1D6B-45A6-9EF7-D827CEA28CBF}" type="presParOf" srcId="{4C9D827E-CA11-40F1-9DD0-5C8490912115}" destId="{AE95E937-255A-47D8-96E8-981C47CE1FB6}" srcOrd="11" destOrd="0" presId="urn:microsoft.com/office/officeart/2005/8/layout/radial6"/>
    <dgm:cxn modelId="{280E2950-27FC-429B-BED4-2C233B3F9BD4}" type="presParOf" srcId="{4C9D827E-CA11-40F1-9DD0-5C8490912115}" destId="{198B8139-0F60-4CD1-BAAD-18F76D4D9991}" srcOrd="12" destOrd="0" presId="urn:microsoft.com/office/officeart/2005/8/layout/radial6"/>
    <dgm:cxn modelId="{55E60755-0631-45FD-B699-49B1D68666EA}" type="presParOf" srcId="{4C9D827E-CA11-40F1-9DD0-5C8490912115}" destId="{CFD0CAEB-0197-496D-A28D-86FFCFF89A1A}" srcOrd="13" destOrd="0" presId="urn:microsoft.com/office/officeart/2005/8/layout/radial6"/>
    <dgm:cxn modelId="{10294749-3CA8-4BA1-9B37-07BA413A6A1A}" type="presParOf" srcId="{4C9D827E-CA11-40F1-9DD0-5C8490912115}" destId="{BB8C4F27-F97E-424C-A709-B8C3CBB7E1DB}" srcOrd="14" destOrd="0" presId="urn:microsoft.com/office/officeart/2005/8/layout/radial6"/>
    <dgm:cxn modelId="{88EEA56F-6937-4909-9E4C-4AB977B8F1BA}" type="presParOf" srcId="{4C9D827E-CA11-40F1-9DD0-5C8490912115}" destId="{5282F441-8252-470E-8FCE-39F5689BA7AE}" srcOrd="15" destOrd="0" presId="urn:microsoft.com/office/officeart/2005/8/layout/radial6"/>
    <dgm:cxn modelId="{699217FA-5A2D-4FDC-B4B7-D509DC749B5A}" type="presParOf" srcId="{4C9D827E-CA11-40F1-9DD0-5C8490912115}" destId="{E787DC4A-4ED2-4AFF-B743-3143E57FCF28}" srcOrd="16" destOrd="0" presId="urn:microsoft.com/office/officeart/2005/8/layout/radial6"/>
    <dgm:cxn modelId="{86F09991-8A8B-4B05-80E5-8FCBCA005F76}" type="presParOf" srcId="{4C9D827E-CA11-40F1-9DD0-5C8490912115}" destId="{DE769E4F-3113-42AB-9E90-5869464E6650}" srcOrd="17" destOrd="0" presId="urn:microsoft.com/office/officeart/2005/8/layout/radial6"/>
    <dgm:cxn modelId="{A65B1249-3ABC-447B-AB8C-442CDAE2EC03}" type="presParOf" srcId="{4C9D827E-CA11-40F1-9DD0-5C8490912115}" destId="{972F2707-DF3C-465D-A961-BA269A6E8DDB}" srcOrd="18" destOrd="0" presId="urn:microsoft.com/office/officeart/2005/8/layout/radial6"/>
    <dgm:cxn modelId="{03F1BD33-F4E6-48A0-AFC2-7F20E9CC9966}" type="presParOf" srcId="{4C9D827E-CA11-40F1-9DD0-5C8490912115}" destId="{AF241EB2-1C45-4C08-8206-28E47AF7F24D}" srcOrd="19" destOrd="0" presId="urn:microsoft.com/office/officeart/2005/8/layout/radial6"/>
    <dgm:cxn modelId="{AC7AB33A-307B-4CF1-BD8A-8D20E233186D}" type="presParOf" srcId="{4C9D827E-CA11-40F1-9DD0-5C8490912115}" destId="{1365807B-2F7E-4F17-9F76-B3ED9F977FB4}" srcOrd="20" destOrd="0" presId="urn:microsoft.com/office/officeart/2005/8/layout/radial6"/>
    <dgm:cxn modelId="{7CA8E118-B739-43CE-9AA1-8E3BAA793CC9}" type="presParOf" srcId="{4C9D827E-CA11-40F1-9DD0-5C8490912115}" destId="{642368D9-7A9A-4D3F-853E-AB18EAD60BF5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0CD1D20-F0B1-42CE-B23C-FD12BF7EBEE7}" type="doc">
      <dgm:prSet loTypeId="urn:microsoft.com/office/officeart/2005/8/layout/radial6" loCatId="cycle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NZ"/>
        </a:p>
      </dgm:t>
    </dgm:pt>
    <dgm:pt modelId="{2562376C-CA36-4808-99B4-C970C7A5A297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Successful planning </a:t>
          </a:r>
          <a:endParaRPr lang="en-NZ" dirty="0"/>
        </a:p>
      </dgm:t>
    </dgm:pt>
    <dgm:pt modelId="{7B4A7A4B-CAD9-4029-8002-829B780EC26F}" type="parTrans" cxnId="{C5BD5B5A-AD3A-49A9-8284-2A5D9DC99B5C}">
      <dgm:prSet/>
      <dgm:spPr/>
      <dgm:t>
        <a:bodyPr/>
        <a:lstStyle/>
        <a:p>
          <a:endParaRPr lang="en-NZ"/>
        </a:p>
      </dgm:t>
    </dgm:pt>
    <dgm:pt modelId="{181AF695-0056-403C-82C9-909359C47227}" type="sibTrans" cxnId="{C5BD5B5A-AD3A-49A9-8284-2A5D9DC99B5C}">
      <dgm:prSet/>
      <dgm:spPr/>
      <dgm:t>
        <a:bodyPr/>
        <a:lstStyle/>
        <a:p>
          <a:endParaRPr lang="en-NZ"/>
        </a:p>
      </dgm:t>
    </dgm:pt>
    <dgm:pt modelId="{59C67B88-E5C0-4B46-AB4C-1B5CAD38B8DC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Values Mission Vision</a:t>
          </a:r>
        </a:p>
      </dgm:t>
    </dgm:pt>
    <dgm:pt modelId="{39CA68FB-D407-40D7-8833-7FB23493815C}" type="parTrans" cxnId="{2C42CBEE-292E-4C19-BA19-F11704E21DD8}">
      <dgm:prSet/>
      <dgm:spPr/>
      <dgm:t>
        <a:bodyPr/>
        <a:lstStyle/>
        <a:p>
          <a:endParaRPr lang="en-NZ"/>
        </a:p>
      </dgm:t>
    </dgm:pt>
    <dgm:pt modelId="{C500DFE9-7A23-4DBB-B2B6-0498CDEC1F8A}" type="sibTrans" cxnId="{2C42CBEE-292E-4C19-BA19-F11704E21DD8}">
      <dgm:prSet/>
      <dgm:spPr/>
      <dgm:t>
        <a:bodyPr/>
        <a:lstStyle/>
        <a:p>
          <a:endParaRPr lang="en-NZ"/>
        </a:p>
      </dgm:t>
    </dgm:pt>
    <dgm:pt modelId="{5B62F208-778E-4C98-9576-F4A0CA56A7C2}">
      <dgm:prSet phldrT="[Text]" phldr="1"/>
      <dgm:spPr/>
      <dgm:t>
        <a:bodyPr/>
        <a:lstStyle/>
        <a:p>
          <a:endParaRPr lang="en-NZ"/>
        </a:p>
      </dgm:t>
    </dgm:pt>
    <dgm:pt modelId="{BF09A0A9-3CA8-4575-8BF4-AD870B1E66E0}" type="parTrans" cxnId="{1B52A542-D9F1-44DD-AE39-8BCB2ADB7274}">
      <dgm:prSet/>
      <dgm:spPr/>
      <dgm:t>
        <a:bodyPr/>
        <a:lstStyle/>
        <a:p>
          <a:endParaRPr lang="en-NZ"/>
        </a:p>
      </dgm:t>
    </dgm:pt>
    <dgm:pt modelId="{F8C046CE-D39B-4347-AE72-68B16BB57591}" type="sibTrans" cxnId="{1B52A542-D9F1-44DD-AE39-8BCB2ADB7274}">
      <dgm:prSet/>
      <dgm:spPr/>
      <dgm:t>
        <a:bodyPr/>
        <a:lstStyle/>
        <a:p>
          <a:endParaRPr lang="en-NZ"/>
        </a:p>
      </dgm:t>
    </dgm:pt>
    <dgm:pt modelId="{1EF61052-0FA0-4125-A5D0-CCB23E49CA41}">
      <dgm:prSet phldrT="[Text]" phldr="1"/>
      <dgm:spPr/>
      <dgm:t>
        <a:bodyPr/>
        <a:lstStyle/>
        <a:p>
          <a:endParaRPr lang="en-NZ"/>
        </a:p>
      </dgm:t>
    </dgm:pt>
    <dgm:pt modelId="{9C0F71D2-FCCD-4D96-A365-FC7E3F782C6D}" type="parTrans" cxnId="{723178C4-0BEE-43C1-8689-975C0B4BE14E}">
      <dgm:prSet/>
      <dgm:spPr/>
      <dgm:t>
        <a:bodyPr/>
        <a:lstStyle/>
        <a:p>
          <a:endParaRPr lang="en-NZ"/>
        </a:p>
      </dgm:t>
    </dgm:pt>
    <dgm:pt modelId="{591A344E-6861-44B7-9610-6D4370C206C2}" type="sibTrans" cxnId="{723178C4-0BEE-43C1-8689-975C0B4BE14E}">
      <dgm:prSet/>
      <dgm:spPr/>
      <dgm:t>
        <a:bodyPr/>
        <a:lstStyle/>
        <a:p>
          <a:endParaRPr lang="en-NZ"/>
        </a:p>
      </dgm:t>
    </dgm:pt>
    <dgm:pt modelId="{7BB37864-9CA9-47B0-9943-175E91B8B0E5}">
      <dgm:prSet phldrT="[Text]" phldr="1"/>
      <dgm:spPr/>
      <dgm:t>
        <a:bodyPr/>
        <a:lstStyle/>
        <a:p>
          <a:endParaRPr lang="en-NZ"/>
        </a:p>
      </dgm:t>
    </dgm:pt>
    <dgm:pt modelId="{AD387721-C78C-42CA-87C7-126BAFA3591F}" type="parTrans" cxnId="{BC31F327-8213-48C9-98FE-AA38EB820220}">
      <dgm:prSet/>
      <dgm:spPr/>
      <dgm:t>
        <a:bodyPr/>
        <a:lstStyle/>
        <a:p>
          <a:endParaRPr lang="en-NZ"/>
        </a:p>
      </dgm:t>
    </dgm:pt>
    <dgm:pt modelId="{E0EDEBBC-F1BD-44D5-819C-0D52AD298A59}" type="sibTrans" cxnId="{BC31F327-8213-48C9-98FE-AA38EB820220}">
      <dgm:prSet/>
      <dgm:spPr/>
      <dgm:t>
        <a:bodyPr/>
        <a:lstStyle/>
        <a:p>
          <a:endParaRPr lang="en-NZ"/>
        </a:p>
      </dgm:t>
    </dgm:pt>
    <dgm:pt modelId="{957C30AC-2110-4FF7-80B6-97EC12345BE7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Assess needs</a:t>
          </a:r>
        </a:p>
      </dgm:t>
    </dgm:pt>
    <dgm:pt modelId="{E5B7905C-FE37-4521-A1DC-4DF4ADE23037}" type="parTrans" cxnId="{12BCE536-B9EF-4D0B-A4FA-294DB369A68D}">
      <dgm:prSet/>
      <dgm:spPr/>
      <dgm:t>
        <a:bodyPr/>
        <a:lstStyle/>
        <a:p>
          <a:endParaRPr lang="en-NZ"/>
        </a:p>
      </dgm:t>
    </dgm:pt>
    <dgm:pt modelId="{3D67D19C-A7FE-49EF-87B1-F938C1475A3C}" type="sibTrans" cxnId="{12BCE536-B9EF-4D0B-A4FA-294DB369A68D}">
      <dgm:prSet/>
      <dgm:spPr/>
      <dgm:t>
        <a:bodyPr/>
        <a:lstStyle/>
        <a:p>
          <a:endParaRPr lang="en-NZ"/>
        </a:p>
      </dgm:t>
    </dgm:pt>
    <dgm:pt modelId="{AE3F5E83-AD33-4F3B-907E-76507C0C3F50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Choose objectives   &amp; goals</a:t>
          </a:r>
        </a:p>
      </dgm:t>
    </dgm:pt>
    <dgm:pt modelId="{A51FC553-4277-4422-B38E-E980D3FADF66}" type="parTrans" cxnId="{6673B885-5EC6-4BB9-9923-F6E43F25FF9B}">
      <dgm:prSet/>
      <dgm:spPr/>
      <dgm:t>
        <a:bodyPr/>
        <a:lstStyle/>
        <a:p>
          <a:endParaRPr lang="en-NZ"/>
        </a:p>
      </dgm:t>
    </dgm:pt>
    <dgm:pt modelId="{F96684E3-1F19-4B2F-A8E3-E258943F832E}" type="sibTrans" cxnId="{6673B885-5EC6-4BB9-9923-F6E43F25FF9B}">
      <dgm:prSet/>
      <dgm:spPr/>
      <dgm:t>
        <a:bodyPr/>
        <a:lstStyle/>
        <a:p>
          <a:endParaRPr lang="en-NZ"/>
        </a:p>
      </dgm:t>
    </dgm:pt>
    <dgm:pt modelId="{E3C21B2E-5CF3-440C-B9A2-4BF71729A81A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Strategic steps</a:t>
          </a:r>
        </a:p>
      </dgm:t>
    </dgm:pt>
    <dgm:pt modelId="{843F40A1-18B6-4E46-96C2-B74696CB41D5}" type="parTrans" cxnId="{1DE2C8AD-DC0A-4549-8188-F2FA55AB4F6C}">
      <dgm:prSet/>
      <dgm:spPr/>
      <dgm:t>
        <a:bodyPr/>
        <a:lstStyle/>
        <a:p>
          <a:endParaRPr lang="en-NZ"/>
        </a:p>
      </dgm:t>
    </dgm:pt>
    <dgm:pt modelId="{C0055746-3D56-4E61-AB54-357C3A9FC423}" type="sibTrans" cxnId="{1DE2C8AD-DC0A-4549-8188-F2FA55AB4F6C}">
      <dgm:prSet/>
      <dgm:spPr/>
      <dgm:t>
        <a:bodyPr/>
        <a:lstStyle/>
        <a:p>
          <a:endParaRPr lang="en-NZ"/>
        </a:p>
      </dgm:t>
    </dgm:pt>
    <dgm:pt modelId="{4C9D827E-CA11-40F1-9DD0-5C8490912115}" type="pres">
      <dgm:prSet presAssocID="{80CD1D20-F0B1-42CE-B23C-FD12BF7EBEE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0F3A4DF-24C4-4115-AE53-D23787D8597F}" type="pres">
      <dgm:prSet presAssocID="{2562376C-CA36-4808-99B4-C970C7A5A297}" presName="centerShape" presStyleLbl="node0" presStyleIdx="0" presStyleCnt="1"/>
      <dgm:spPr/>
    </dgm:pt>
    <dgm:pt modelId="{728EA9DE-D6E9-49DF-801D-9F2C9E49963C}" type="pres">
      <dgm:prSet presAssocID="{59C67B88-E5C0-4B46-AB4C-1B5CAD38B8DC}" presName="node" presStyleLbl="node1" presStyleIdx="0" presStyleCnt="7">
        <dgm:presLayoutVars>
          <dgm:bulletEnabled val="1"/>
        </dgm:presLayoutVars>
      </dgm:prSet>
      <dgm:spPr/>
    </dgm:pt>
    <dgm:pt modelId="{76299BE5-B838-4A4E-B26F-E7679D7EFE98}" type="pres">
      <dgm:prSet presAssocID="{59C67B88-E5C0-4B46-AB4C-1B5CAD38B8DC}" presName="dummy" presStyleCnt="0"/>
      <dgm:spPr/>
    </dgm:pt>
    <dgm:pt modelId="{6878E45F-F0AE-48D9-B46A-B108DC591801}" type="pres">
      <dgm:prSet presAssocID="{C500DFE9-7A23-4DBB-B2B6-0498CDEC1F8A}" presName="sibTrans" presStyleLbl="sibTrans2D1" presStyleIdx="0" presStyleCnt="7"/>
      <dgm:spPr/>
    </dgm:pt>
    <dgm:pt modelId="{B45F640A-0023-430F-A2FD-FA1C0273D7C8}" type="pres">
      <dgm:prSet presAssocID="{957C30AC-2110-4FF7-80B6-97EC12345BE7}" presName="node" presStyleLbl="node1" presStyleIdx="1" presStyleCnt="7">
        <dgm:presLayoutVars>
          <dgm:bulletEnabled val="1"/>
        </dgm:presLayoutVars>
      </dgm:prSet>
      <dgm:spPr/>
    </dgm:pt>
    <dgm:pt modelId="{14BE8E06-C636-48C2-8B9F-E5CBD1056559}" type="pres">
      <dgm:prSet presAssocID="{957C30AC-2110-4FF7-80B6-97EC12345BE7}" presName="dummy" presStyleCnt="0"/>
      <dgm:spPr/>
    </dgm:pt>
    <dgm:pt modelId="{73187E21-2A93-4E9D-B6AB-C8D6A659832D}" type="pres">
      <dgm:prSet presAssocID="{3D67D19C-A7FE-49EF-87B1-F938C1475A3C}" presName="sibTrans" presStyleLbl="sibTrans2D1" presStyleIdx="1" presStyleCnt="7"/>
      <dgm:spPr/>
    </dgm:pt>
    <dgm:pt modelId="{E3C11B5A-86F7-4224-A646-A3A963FD2D18}" type="pres">
      <dgm:prSet presAssocID="{AE3F5E83-AD33-4F3B-907E-76507C0C3F50}" presName="node" presStyleLbl="node1" presStyleIdx="2" presStyleCnt="7">
        <dgm:presLayoutVars>
          <dgm:bulletEnabled val="1"/>
        </dgm:presLayoutVars>
      </dgm:prSet>
      <dgm:spPr/>
    </dgm:pt>
    <dgm:pt modelId="{F96DB85C-E204-4836-8824-93875FAB6A73}" type="pres">
      <dgm:prSet presAssocID="{AE3F5E83-AD33-4F3B-907E-76507C0C3F50}" presName="dummy" presStyleCnt="0"/>
      <dgm:spPr/>
    </dgm:pt>
    <dgm:pt modelId="{8DEDE911-9BA1-4CBE-8BCA-28E3B1F452F1}" type="pres">
      <dgm:prSet presAssocID="{F96684E3-1F19-4B2F-A8E3-E258943F832E}" presName="sibTrans" presStyleLbl="sibTrans2D1" presStyleIdx="2" presStyleCnt="7"/>
      <dgm:spPr/>
    </dgm:pt>
    <dgm:pt modelId="{BB33C310-2EF6-4A0B-9C85-3158F7F4DD4A}" type="pres">
      <dgm:prSet presAssocID="{E3C21B2E-5CF3-440C-B9A2-4BF71729A81A}" presName="node" presStyleLbl="node1" presStyleIdx="3" presStyleCnt="7">
        <dgm:presLayoutVars>
          <dgm:bulletEnabled val="1"/>
        </dgm:presLayoutVars>
      </dgm:prSet>
      <dgm:spPr/>
    </dgm:pt>
    <dgm:pt modelId="{AE95E937-255A-47D8-96E8-981C47CE1FB6}" type="pres">
      <dgm:prSet presAssocID="{E3C21B2E-5CF3-440C-B9A2-4BF71729A81A}" presName="dummy" presStyleCnt="0"/>
      <dgm:spPr/>
    </dgm:pt>
    <dgm:pt modelId="{198B8139-0F60-4CD1-BAAD-18F76D4D9991}" type="pres">
      <dgm:prSet presAssocID="{C0055746-3D56-4E61-AB54-357C3A9FC423}" presName="sibTrans" presStyleLbl="sibTrans2D1" presStyleIdx="3" presStyleCnt="7"/>
      <dgm:spPr/>
    </dgm:pt>
    <dgm:pt modelId="{CFD0CAEB-0197-496D-A28D-86FFCFF89A1A}" type="pres">
      <dgm:prSet presAssocID="{5B62F208-778E-4C98-9576-F4A0CA56A7C2}" presName="node" presStyleLbl="node1" presStyleIdx="4" presStyleCnt="7">
        <dgm:presLayoutVars>
          <dgm:bulletEnabled val="1"/>
        </dgm:presLayoutVars>
      </dgm:prSet>
      <dgm:spPr/>
    </dgm:pt>
    <dgm:pt modelId="{BB8C4F27-F97E-424C-A709-B8C3CBB7E1DB}" type="pres">
      <dgm:prSet presAssocID="{5B62F208-778E-4C98-9576-F4A0CA56A7C2}" presName="dummy" presStyleCnt="0"/>
      <dgm:spPr/>
    </dgm:pt>
    <dgm:pt modelId="{5282F441-8252-470E-8FCE-39F5689BA7AE}" type="pres">
      <dgm:prSet presAssocID="{F8C046CE-D39B-4347-AE72-68B16BB57591}" presName="sibTrans" presStyleLbl="sibTrans2D1" presStyleIdx="4" presStyleCnt="7"/>
      <dgm:spPr/>
    </dgm:pt>
    <dgm:pt modelId="{E787DC4A-4ED2-4AFF-B743-3143E57FCF28}" type="pres">
      <dgm:prSet presAssocID="{1EF61052-0FA0-4125-A5D0-CCB23E49CA41}" presName="node" presStyleLbl="node1" presStyleIdx="5" presStyleCnt="7">
        <dgm:presLayoutVars>
          <dgm:bulletEnabled val="1"/>
        </dgm:presLayoutVars>
      </dgm:prSet>
      <dgm:spPr/>
    </dgm:pt>
    <dgm:pt modelId="{DE769E4F-3113-42AB-9E90-5869464E6650}" type="pres">
      <dgm:prSet presAssocID="{1EF61052-0FA0-4125-A5D0-CCB23E49CA41}" presName="dummy" presStyleCnt="0"/>
      <dgm:spPr/>
    </dgm:pt>
    <dgm:pt modelId="{972F2707-DF3C-465D-A961-BA269A6E8DDB}" type="pres">
      <dgm:prSet presAssocID="{591A344E-6861-44B7-9610-6D4370C206C2}" presName="sibTrans" presStyleLbl="sibTrans2D1" presStyleIdx="5" presStyleCnt="7"/>
      <dgm:spPr/>
    </dgm:pt>
    <dgm:pt modelId="{AF241EB2-1C45-4C08-8206-28E47AF7F24D}" type="pres">
      <dgm:prSet presAssocID="{7BB37864-9CA9-47B0-9943-175E91B8B0E5}" presName="node" presStyleLbl="node1" presStyleIdx="6" presStyleCnt="7">
        <dgm:presLayoutVars>
          <dgm:bulletEnabled val="1"/>
        </dgm:presLayoutVars>
      </dgm:prSet>
      <dgm:spPr/>
    </dgm:pt>
    <dgm:pt modelId="{1365807B-2F7E-4F17-9F76-B3ED9F977FB4}" type="pres">
      <dgm:prSet presAssocID="{7BB37864-9CA9-47B0-9943-175E91B8B0E5}" presName="dummy" presStyleCnt="0"/>
      <dgm:spPr/>
    </dgm:pt>
    <dgm:pt modelId="{642368D9-7A9A-4D3F-853E-AB18EAD60BF5}" type="pres">
      <dgm:prSet presAssocID="{E0EDEBBC-F1BD-44D5-819C-0D52AD298A59}" presName="sibTrans" presStyleLbl="sibTrans2D1" presStyleIdx="6" presStyleCnt="7"/>
      <dgm:spPr/>
    </dgm:pt>
  </dgm:ptLst>
  <dgm:cxnLst>
    <dgm:cxn modelId="{1E0F5702-658F-4E91-BC6F-6C37596AE20F}" type="presOf" srcId="{591A344E-6861-44B7-9610-6D4370C206C2}" destId="{972F2707-DF3C-465D-A961-BA269A6E8DDB}" srcOrd="0" destOrd="0" presId="urn:microsoft.com/office/officeart/2005/8/layout/radial6"/>
    <dgm:cxn modelId="{F66DAE24-B76B-497E-AAF3-7D85A0732780}" type="presOf" srcId="{F96684E3-1F19-4B2F-A8E3-E258943F832E}" destId="{8DEDE911-9BA1-4CBE-8BCA-28E3B1F452F1}" srcOrd="0" destOrd="0" presId="urn:microsoft.com/office/officeart/2005/8/layout/radial6"/>
    <dgm:cxn modelId="{BC31F327-8213-48C9-98FE-AA38EB820220}" srcId="{2562376C-CA36-4808-99B4-C970C7A5A297}" destId="{7BB37864-9CA9-47B0-9943-175E91B8B0E5}" srcOrd="6" destOrd="0" parTransId="{AD387721-C78C-42CA-87C7-126BAFA3591F}" sibTransId="{E0EDEBBC-F1BD-44D5-819C-0D52AD298A59}"/>
    <dgm:cxn modelId="{12BCE536-B9EF-4D0B-A4FA-294DB369A68D}" srcId="{2562376C-CA36-4808-99B4-C970C7A5A297}" destId="{957C30AC-2110-4FF7-80B6-97EC12345BE7}" srcOrd="1" destOrd="0" parTransId="{E5B7905C-FE37-4521-A1DC-4DF4ADE23037}" sibTransId="{3D67D19C-A7FE-49EF-87B1-F938C1475A3C}"/>
    <dgm:cxn modelId="{CB9C2C3E-636A-415E-808A-5ACC5BE4588C}" type="presOf" srcId="{2562376C-CA36-4808-99B4-C970C7A5A297}" destId="{30F3A4DF-24C4-4115-AE53-D23787D8597F}" srcOrd="0" destOrd="0" presId="urn:microsoft.com/office/officeart/2005/8/layout/radial6"/>
    <dgm:cxn modelId="{1B52A542-D9F1-44DD-AE39-8BCB2ADB7274}" srcId="{2562376C-CA36-4808-99B4-C970C7A5A297}" destId="{5B62F208-778E-4C98-9576-F4A0CA56A7C2}" srcOrd="4" destOrd="0" parTransId="{BF09A0A9-3CA8-4575-8BF4-AD870B1E66E0}" sibTransId="{F8C046CE-D39B-4347-AE72-68B16BB57591}"/>
    <dgm:cxn modelId="{31EF3144-13B6-435B-BFB6-ABB1141B2691}" type="presOf" srcId="{80CD1D20-F0B1-42CE-B23C-FD12BF7EBEE7}" destId="{4C9D827E-CA11-40F1-9DD0-5C8490912115}" srcOrd="0" destOrd="0" presId="urn:microsoft.com/office/officeart/2005/8/layout/radial6"/>
    <dgm:cxn modelId="{C7781B65-3D2C-4FB8-BCA9-8746A9A6039B}" type="presOf" srcId="{59C67B88-E5C0-4B46-AB4C-1B5CAD38B8DC}" destId="{728EA9DE-D6E9-49DF-801D-9F2C9E49963C}" srcOrd="0" destOrd="0" presId="urn:microsoft.com/office/officeart/2005/8/layout/radial6"/>
    <dgm:cxn modelId="{7A943875-A73B-4E9A-BE9D-D4F43AA45A21}" type="presOf" srcId="{7BB37864-9CA9-47B0-9943-175E91B8B0E5}" destId="{AF241EB2-1C45-4C08-8206-28E47AF7F24D}" srcOrd="0" destOrd="0" presId="urn:microsoft.com/office/officeart/2005/8/layout/radial6"/>
    <dgm:cxn modelId="{C5BD5B5A-AD3A-49A9-8284-2A5D9DC99B5C}" srcId="{80CD1D20-F0B1-42CE-B23C-FD12BF7EBEE7}" destId="{2562376C-CA36-4808-99B4-C970C7A5A297}" srcOrd="0" destOrd="0" parTransId="{7B4A7A4B-CAD9-4029-8002-829B780EC26F}" sibTransId="{181AF695-0056-403C-82C9-909359C47227}"/>
    <dgm:cxn modelId="{4C88BA7F-6957-4EB8-9AC7-D4DFC8B431AE}" type="presOf" srcId="{1EF61052-0FA0-4125-A5D0-CCB23E49CA41}" destId="{E787DC4A-4ED2-4AFF-B743-3143E57FCF28}" srcOrd="0" destOrd="0" presId="urn:microsoft.com/office/officeart/2005/8/layout/radial6"/>
    <dgm:cxn modelId="{1EB0FD84-4358-43F0-BDF4-D6AE173D3BFA}" type="presOf" srcId="{957C30AC-2110-4FF7-80B6-97EC12345BE7}" destId="{B45F640A-0023-430F-A2FD-FA1C0273D7C8}" srcOrd="0" destOrd="0" presId="urn:microsoft.com/office/officeart/2005/8/layout/radial6"/>
    <dgm:cxn modelId="{6673B885-5EC6-4BB9-9923-F6E43F25FF9B}" srcId="{2562376C-CA36-4808-99B4-C970C7A5A297}" destId="{AE3F5E83-AD33-4F3B-907E-76507C0C3F50}" srcOrd="2" destOrd="0" parTransId="{A51FC553-4277-4422-B38E-E980D3FADF66}" sibTransId="{F96684E3-1F19-4B2F-A8E3-E258943F832E}"/>
    <dgm:cxn modelId="{AE930E89-4BCB-490E-A7F7-8E807507D7F9}" type="presOf" srcId="{C500DFE9-7A23-4DBB-B2B6-0498CDEC1F8A}" destId="{6878E45F-F0AE-48D9-B46A-B108DC591801}" srcOrd="0" destOrd="0" presId="urn:microsoft.com/office/officeart/2005/8/layout/radial6"/>
    <dgm:cxn modelId="{FA8C4396-4EE9-4DFE-AF59-FD3849F1F20D}" type="presOf" srcId="{AE3F5E83-AD33-4F3B-907E-76507C0C3F50}" destId="{E3C11B5A-86F7-4224-A646-A3A963FD2D18}" srcOrd="0" destOrd="0" presId="urn:microsoft.com/office/officeart/2005/8/layout/radial6"/>
    <dgm:cxn modelId="{1DE2C8AD-DC0A-4549-8188-F2FA55AB4F6C}" srcId="{2562376C-CA36-4808-99B4-C970C7A5A297}" destId="{E3C21B2E-5CF3-440C-B9A2-4BF71729A81A}" srcOrd="3" destOrd="0" parTransId="{843F40A1-18B6-4E46-96C2-B74696CB41D5}" sibTransId="{C0055746-3D56-4E61-AB54-357C3A9FC423}"/>
    <dgm:cxn modelId="{D75634BD-25E5-4177-B5F2-8C87716FED66}" type="presOf" srcId="{E0EDEBBC-F1BD-44D5-819C-0D52AD298A59}" destId="{642368D9-7A9A-4D3F-853E-AB18EAD60BF5}" srcOrd="0" destOrd="0" presId="urn:microsoft.com/office/officeart/2005/8/layout/radial6"/>
    <dgm:cxn modelId="{723178C4-0BEE-43C1-8689-975C0B4BE14E}" srcId="{2562376C-CA36-4808-99B4-C970C7A5A297}" destId="{1EF61052-0FA0-4125-A5D0-CCB23E49CA41}" srcOrd="5" destOrd="0" parTransId="{9C0F71D2-FCCD-4D96-A365-FC7E3F782C6D}" sibTransId="{591A344E-6861-44B7-9610-6D4370C206C2}"/>
    <dgm:cxn modelId="{A65F69C8-93D4-4E1C-8A58-8727A6388D9B}" type="presOf" srcId="{5B62F208-778E-4C98-9576-F4A0CA56A7C2}" destId="{CFD0CAEB-0197-496D-A28D-86FFCFF89A1A}" srcOrd="0" destOrd="0" presId="urn:microsoft.com/office/officeart/2005/8/layout/radial6"/>
    <dgm:cxn modelId="{CA420ACE-1D68-45CC-964B-BBE07CEEF8E4}" type="presOf" srcId="{F8C046CE-D39B-4347-AE72-68B16BB57591}" destId="{5282F441-8252-470E-8FCE-39F5689BA7AE}" srcOrd="0" destOrd="0" presId="urn:microsoft.com/office/officeart/2005/8/layout/radial6"/>
    <dgm:cxn modelId="{9A837AE2-7451-4610-81AA-6936FDBE399E}" type="presOf" srcId="{C0055746-3D56-4E61-AB54-357C3A9FC423}" destId="{198B8139-0F60-4CD1-BAAD-18F76D4D9991}" srcOrd="0" destOrd="0" presId="urn:microsoft.com/office/officeart/2005/8/layout/radial6"/>
    <dgm:cxn modelId="{7CC312E4-A333-43F2-8BE9-5E83A20B23CC}" type="presOf" srcId="{E3C21B2E-5CF3-440C-B9A2-4BF71729A81A}" destId="{BB33C310-2EF6-4A0B-9C85-3158F7F4DD4A}" srcOrd="0" destOrd="0" presId="urn:microsoft.com/office/officeart/2005/8/layout/radial6"/>
    <dgm:cxn modelId="{90289DEB-5A79-4C25-A4C2-204C18A643D9}" type="presOf" srcId="{3D67D19C-A7FE-49EF-87B1-F938C1475A3C}" destId="{73187E21-2A93-4E9D-B6AB-C8D6A659832D}" srcOrd="0" destOrd="0" presId="urn:microsoft.com/office/officeart/2005/8/layout/radial6"/>
    <dgm:cxn modelId="{2C42CBEE-292E-4C19-BA19-F11704E21DD8}" srcId="{2562376C-CA36-4808-99B4-C970C7A5A297}" destId="{59C67B88-E5C0-4B46-AB4C-1B5CAD38B8DC}" srcOrd="0" destOrd="0" parTransId="{39CA68FB-D407-40D7-8833-7FB23493815C}" sibTransId="{C500DFE9-7A23-4DBB-B2B6-0498CDEC1F8A}"/>
    <dgm:cxn modelId="{99196764-6C23-4130-907A-DED2CA97A6C5}" type="presParOf" srcId="{4C9D827E-CA11-40F1-9DD0-5C8490912115}" destId="{30F3A4DF-24C4-4115-AE53-D23787D8597F}" srcOrd="0" destOrd="0" presId="urn:microsoft.com/office/officeart/2005/8/layout/radial6"/>
    <dgm:cxn modelId="{B21040CE-168D-41D0-8A2B-BA7CEBD23299}" type="presParOf" srcId="{4C9D827E-CA11-40F1-9DD0-5C8490912115}" destId="{728EA9DE-D6E9-49DF-801D-9F2C9E49963C}" srcOrd="1" destOrd="0" presId="urn:microsoft.com/office/officeart/2005/8/layout/radial6"/>
    <dgm:cxn modelId="{88F286C2-F020-4634-B9E6-FAC921EEB52E}" type="presParOf" srcId="{4C9D827E-CA11-40F1-9DD0-5C8490912115}" destId="{76299BE5-B838-4A4E-B26F-E7679D7EFE98}" srcOrd="2" destOrd="0" presId="urn:microsoft.com/office/officeart/2005/8/layout/radial6"/>
    <dgm:cxn modelId="{9E339501-F821-4D03-8DC7-9CF87ADA230A}" type="presParOf" srcId="{4C9D827E-CA11-40F1-9DD0-5C8490912115}" destId="{6878E45F-F0AE-48D9-B46A-B108DC591801}" srcOrd="3" destOrd="0" presId="urn:microsoft.com/office/officeart/2005/8/layout/radial6"/>
    <dgm:cxn modelId="{74D0981B-01CA-432B-9C31-55064C394F8D}" type="presParOf" srcId="{4C9D827E-CA11-40F1-9DD0-5C8490912115}" destId="{B45F640A-0023-430F-A2FD-FA1C0273D7C8}" srcOrd="4" destOrd="0" presId="urn:microsoft.com/office/officeart/2005/8/layout/radial6"/>
    <dgm:cxn modelId="{056A9AF3-A625-4E29-8A29-71C1BD5BD8C7}" type="presParOf" srcId="{4C9D827E-CA11-40F1-9DD0-5C8490912115}" destId="{14BE8E06-C636-48C2-8B9F-E5CBD1056559}" srcOrd="5" destOrd="0" presId="urn:microsoft.com/office/officeart/2005/8/layout/radial6"/>
    <dgm:cxn modelId="{9150E24E-C849-428D-8094-0D76CE4625B7}" type="presParOf" srcId="{4C9D827E-CA11-40F1-9DD0-5C8490912115}" destId="{73187E21-2A93-4E9D-B6AB-C8D6A659832D}" srcOrd="6" destOrd="0" presId="urn:microsoft.com/office/officeart/2005/8/layout/radial6"/>
    <dgm:cxn modelId="{7E74A473-3EC2-4FB5-811B-B739CF4DF053}" type="presParOf" srcId="{4C9D827E-CA11-40F1-9DD0-5C8490912115}" destId="{E3C11B5A-86F7-4224-A646-A3A963FD2D18}" srcOrd="7" destOrd="0" presId="urn:microsoft.com/office/officeart/2005/8/layout/radial6"/>
    <dgm:cxn modelId="{963E60DB-FDEF-4636-8673-288E9553D34F}" type="presParOf" srcId="{4C9D827E-CA11-40F1-9DD0-5C8490912115}" destId="{F96DB85C-E204-4836-8824-93875FAB6A73}" srcOrd="8" destOrd="0" presId="urn:microsoft.com/office/officeart/2005/8/layout/radial6"/>
    <dgm:cxn modelId="{A91261FC-71F5-432F-A56E-D5CCDBF32BB2}" type="presParOf" srcId="{4C9D827E-CA11-40F1-9DD0-5C8490912115}" destId="{8DEDE911-9BA1-4CBE-8BCA-28E3B1F452F1}" srcOrd="9" destOrd="0" presId="urn:microsoft.com/office/officeart/2005/8/layout/radial6"/>
    <dgm:cxn modelId="{C6787350-4BF5-41DC-90CC-4638333B6D61}" type="presParOf" srcId="{4C9D827E-CA11-40F1-9DD0-5C8490912115}" destId="{BB33C310-2EF6-4A0B-9C85-3158F7F4DD4A}" srcOrd="10" destOrd="0" presId="urn:microsoft.com/office/officeart/2005/8/layout/radial6"/>
    <dgm:cxn modelId="{F837FAD8-B0F3-4966-8C64-C74806287277}" type="presParOf" srcId="{4C9D827E-CA11-40F1-9DD0-5C8490912115}" destId="{AE95E937-255A-47D8-96E8-981C47CE1FB6}" srcOrd="11" destOrd="0" presId="urn:microsoft.com/office/officeart/2005/8/layout/radial6"/>
    <dgm:cxn modelId="{106E4909-6801-4E1D-ACFC-15DF2A2E891C}" type="presParOf" srcId="{4C9D827E-CA11-40F1-9DD0-5C8490912115}" destId="{198B8139-0F60-4CD1-BAAD-18F76D4D9991}" srcOrd="12" destOrd="0" presId="urn:microsoft.com/office/officeart/2005/8/layout/radial6"/>
    <dgm:cxn modelId="{4A627427-8E63-48C1-9306-2DA15C2DC2C7}" type="presParOf" srcId="{4C9D827E-CA11-40F1-9DD0-5C8490912115}" destId="{CFD0CAEB-0197-496D-A28D-86FFCFF89A1A}" srcOrd="13" destOrd="0" presId="urn:microsoft.com/office/officeart/2005/8/layout/radial6"/>
    <dgm:cxn modelId="{F72D6588-D74A-4578-ACEF-5C371BB57A90}" type="presParOf" srcId="{4C9D827E-CA11-40F1-9DD0-5C8490912115}" destId="{BB8C4F27-F97E-424C-A709-B8C3CBB7E1DB}" srcOrd="14" destOrd="0" presId="urn:microsoft.com/office/officeart/2005/8/layout/radial6"/>
    <dgm:cxn modelId="{506C6D5C-5711-4E12-9039-61AE41564CA9}" type="presParOf" srcId="{4C9D827E-CA11-40F1-9DD0-5C8490912115}" destId="{5282F441-8252-470E-8FCE-39F5689BA7AE}" srcOrd="15" destOrd="0" presId="urn:microsoft.com/office/officeart/2005/8/layout/radial6"/>
    <dgm:cxn modelId="{FDE710C4-40E8-4FDD-86B3-81E2EC61E22D}" type="presParOf" srcId="{4C9D827E-CA11-40F1-9DD0-5C8490912115}" destId="{E787DC4A-4ED2-4AFF-B743-3143E57FCF28}" srcOrd="16" destOrd="0" presId="urn:microsoft.com/office/officeart/2005/8/layout/radial6"/>
    <dgm:cxn modelId="{07F1E752-D258-4FA3-9570-650F50B7F03B}" type="presParOf" srcId="{4C9D827E-CA11-40F1-9DD0-5C8490912115}" destId="{DE769E4F-3113-42AB-9E90-5869464E6650}" srcOrd="17" destOrd="0" presId="urn:microsoft.com/office/officeart/2005/8/layout/radial6"/>
    <dgm:cxn modelId="{F989305E-E4C8-44CA-822D-9D9B1A6CB699}" type="presParOf" srcId="{4C9D827E-CA11-40F1-9DD0-5C8490912115}" destId="{972F2707-DF3C-465D-A961-BA269A6E8DDB}" srcOrd="18" destOrd="0" presId="urn:microsoft.com/office/officeart/2005/8/layout/radial6"/>
    <dgm:cxn modelId="{0C6D9F37-442D-4990-A282-215656BE9BF6}" type="presParOf" srcId="{4C9D827E-CA11-40F1-9DD0-5C8490912115}" destId="{AF241EB2-1C45-4C08-8206-28E47AF7F24D}" srcOrd="19" destOrd="0" presId="urn:microsoft.com/office/officeart/2005/8/layout/radial6"/>
    <dgm:cxn modelId="{1ACEC430-274A-4B0D-99BD-1042EE9931F0}" type="presParOf" srcId="{4C9D827E-CA11-40F1-9DD0-5C8490912115}" destId="{1365807B-2F7E-4F17-9F76-B3ED9F977FB4}" srcOrd="20" destOrd="0" presId="urn:microsoft.com/office/officeart/2005/8/layout/radial6"/>
    <dgm:cxn modelId="{7AF3E513-8B7B-4326-B5A2-B438B432F7BD}" type="presParOf" srcId="{4C9D827E-CA11-40F1-9DD0-5C8490912115}" destId="{642368D9-7A9A-4D3F-853E-AB18EAD60BF5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0CD1D20-F0B1-42CE-B23C-FD12BF7EBEE7}" type="doc">
      <dgm:prSet loTypeId="urn:microsoft.com/office/officeart/2005/8/layout/radial6" loCatId="cycle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NZ"/>
        </a:p>
      </dgm:t>
    </dgm:pt>
    <dgm:pt modelId="{2562376C-CA36-4808-99B4-C970C7A5A297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Successful planning </a:t>
          </a:r>
          <a:endParaRPr lang="en-NZ" dirty="0"/>
        </a:p>
      </dgm:t>
    </dgm:pt>
    <dgm:pt modelId="{7B4A7A4B-CAD9-4029-8002-829B780EC26F}" type="parTrans" cxnId="{C5BD5B5A-AD3A-49A9-8284-2A5D9DC99B5C}">
      <dgm:prSet/>
      <dgm:spPr/>
      <dgm:t>
        <a:bodyPr/>
        <a:lstStyle/>
        <a:p>
          <a:endParaRPr lang="en-NZ"/>
        </a:p>
      </dgm:t>
    </dgm:pt>
    <dgm:pt modelId="{181AF695-0056-403C-82C9-909359C47227}" type="sibTrans" cxnId="{C5BD5B5A-AD3A-49A9-8284-2A5D9DC99B5C}">
      <dgm:prSet/>
      <dgm:spPr/>
      <dgm:t>
        <a:bodyPr/>
        <a:lstStyle/>
        <a:p>
          <a:endParaRPr lang="en-NZ"/>
        </a:p>
      </dgm:t>
    </dgm:pt>
    <dgm:pt modelId="{59C67B88-E5C0-4B46-AB4C-1B5CAD38B8DC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Values Mission Vision</a:t>
          </a:r>
        </a:p>
      </dgm:t>
    </dgm:pt>
    <dgm:pt modelId="{39CA68FB-D407-40D7-8833-7FB23493815C}" type="parTrans" cxnId="{2C42CBEE-292E-4C19-BA19-F11704E21DD8}">
      <dgm:prSet/>
      <dgm:spPr/>
      <dgm:t>
        <a:bodyPr/>
        <a:lstStyle/>
        <a:p>
          <a:endParaRPr lang="en-NZ"/>
        </a:p>
      </dgm:t>
    </dgm:pt>
    <dgm:pt modelId="{C500DFE9-7A23-4DBB-B2B6-0498CDEC1F8A}" type="sibTrans" cxnId="{2C42CBEE-292E-4C19-BA19-F11704E21DD8}">
      <dgm:prSet/>
      <dgm:spPr/>
      <dgm:t>
        <a:bodyPr/>
        <a:lstStyle/>
        <a:p>
          <a:endParaRPr lang="en-NZ"/>
        </a:p>
      </dgm:t>
    </dgm:pt>
    <dgm:pt modelId="{5B62F208-778E-4C98-9576-F4A0CA56A7C2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Coherent plan</a:t>
          </a:r>
        </a:p>
      </dgm:t>
    </dgm:pt>
    <dgm:pt modelId="{BF09A0A9-3CA8-4575-8BF4-AD870B1E66E0}" type="parTrans" cxnId="{1B52A542-D9F1-44DD-AE39-8BCB2ADB7274}">
      <dgm:prSet/>
      <dgm:spPr/>
      <dgm:t>
        <a:bodyPr/>
        <a:lstStyle/>
        <a:p>
          <a:endParaRPr lang="en-NZ"/>
        </a:p>
      </dgm:t>
    </dgm:pt>
    <dgm:pt modelId="{F8C046CE-D39B-4347-AE72-68B16BB57591}" type="sibTrans" cxnId="{1B52A542-D9F1-44DD-AE39-8BCB2ADB7274}">
      <dgm:prSet/>
      <dgm:spPr/>
      <dgm:t>
        <a:bodyPr/>
        <a:lstStyle/>
        <a:p>
          <a:endParaRPr lang="en-NZ"/>
        </a:p>
      </dgm:t>
    </dgm:pt>
    <dgm:pt modelId="{1EF61052-0FA0-4125-A5D0-CCB23E49CA41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Consistent direction</a:t>
          </a:r>
          <a:endParaRPr lang="en-NZ" dirty="0"/>
        </a:p>
      </dgm:t>
    </dgm:pt>
    <dgm:pt modelId="{9C0F71D2-FCCD-4D96-A365-FC7E3F782C6D}" type="parTrans" cxnId="{723178C4-0BEE-43C1-8689-975C0B4BE14E}">
      <dgm:prSet/>
      <dgm:spPr/>
      <dgm:t>
        <a:bodyPr/>
        <a:lstStyle/>
        <a:p>
          <a:endParaRPr lang="en-NZ"/>
        </a:p>
      </dgm:t>
    </dgm:pt>
    <dgm:pt modelId="{591A344E-6861-44B7-9610-6D4370C206C2}" type="sibTrans" cxnId="{723178C4-0BEE-43C1-8689-975C0B4BE14E}">
      <dgm:prSet/>
      <dgm:spPr/>
      <dgm:t>
        <a:bodyPr/>
        <a:lstStyle/>
        <a:p>
          <a:endParaRPr lang="en-NZ"/>
        </a:p>
      </dgm:t>
    </dgm:pt>
    <dgm:pt modelId="{7BB37864-9CA9-47B0-9943-175E91B8B0E5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Review Regularly </a:t>
          </a:r>
          <a:endParaRPr lang="en-NZ" dirty="0"/>
        </a:p>
      </dgm:t>
    </dgm:pt>
    <dgm:pt modelId="{AD387721-C78C-42CA-87C7-126BAFA3591F}" type="parTrans" cxnId="{BC31F327-8213-48C9-98FE-AA38EB820220}">
      <dgm:prSet/>
      <dgm:spPr/>
      <dgm:t>
        <a:bodyPr/>
        <a:lstStyle/>
        <a:p>
          <a:endParaRPr lang="en-NZ"/>
        </a:p>
      </dgm:t>
    </dgm:pt>
    <dgm:pt modelId="{E0EDEBBC-F1BD-44D5-819C-0D52AD298A59}" type="sibTrans" cxnId="{BC31F327-8213-48C9-98FE-AA38EB820220}">
      <dgm:prSet/>
      <dgm:spPr/>
      <dgm:t>
        <a:bodyPr/>
        <a:lstStyle/>
        <a:p>
          <a:endParaRPr lang="en-NZ"/>
        </a:p>
      </dgm:t>
    </dgm:pt>
    <dgm:pt modelId="{957C30AC-2110-4FF7-80B6-97EC12345BE7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Assess needs</a:t>
          </a:r>
        </a:p>
      </dgm:t>
    </dgm:pt>
    <dgm:pt modelId="{E5B7905C-FE37-4521-A1DC-4DF4ADE23037}" type="parTrans" cxnId="{12BCE536-B9EF-4D0B-A4FA-294DB369A68D}">
      <dgm:prSet/>
      <dgm:spPr/>
      <dgm:t>
        <a:bodyPr/>
        <a:lstStyle/>
        <a:p>
          <a:endParaRPr lang="en-NZ"/>
        </a:p>
      </dgm:t>
    </dgm:pt>
    <dgm:pt modelId="{3D67D19C-A7FE-49EF-87B1-F938C1475A3C}" type="sibTrans" cxnId="{12BCE536-B9EF-4D0B-A4FA-294DB369A68D}">
      <dgm:prSet/>
      <dgm:spPr/>
      <dgm:t>
        <a:bodyPr/>
        <a:lstStyle/>
        <a:p>
          <a:endParaRPr lang="en-NZ"/>
        </a:p>
      </dgm:t>
    </dgm:pt>
    <dgm:pt modelId="{AE3F5E83-AD33-4F3B-907E-76507C0C3F50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Choose objectives   &amp; goals</a:t>
          </a:r>
        </a:p>
      </dgm:t>
    </dgm:pt>
    <dgm:pt modelId="{A51FC553-4277-4422-B38E-E980D3FADF66}" type="parTrans" cxnId="{6673B885-5EC6-4BB9-9923-F6E43F25FF9B}">
      <dgm:prSet/>
      <dgm:spPr/>
      <dgm:t>
        <a:bodyPr/>
        <a:lstStyle/>
        <a:p>
          <a:endParaRPr lang="en-NZ"/>
        </a:p>
      </dgm:t>
    </dgm:pt>
    <dgm:pt modelId="{F96684E3-1F19-4B2F-A8E3-E258943F832E}" type="sibTrans" cxnId="{6673B885-5EC6-4BB9-9923-F6E43F25FF9B}">
      <dgm:prSet/>
      <dgm:spPr/>
      <dgm:t>
        <a:bodyPr/>
        <a:lstStyle/>
        <a:p>
          <a:endParaRPr lang="en-NZ"/>
        </a:p>
      </dgm:t>
    </dgm:pt>
    <dgm:pt modelId="{E3C21B2E-5CF3-440C-B9A2-4BF71729A81A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Strategic steps</a:t>
          </a:r>
        </a:p>
      </dgm:t>
    </dgm:pt>
    <dgm:pt modelId="{843F40A1-18B6-4E46-96C2-B74696CB41D5}" type="parTrans" cxnId="{1DE2C8AD-DC0A-4549-8188-F2FA55AB4F6C}">
      <dgm:prSet/>
      <dgm:spPr/>
      <dgm:t>
        <a:bodyPr/>
        <a:lstStyle/>
        <a:p>
          <a:endParaRPr lang="en-NZ"/>
        </a:p>
      </dgm:t>
    </dgm:pt>
    <dgm:pt modelId="{C0055746-3D56-4E61-AB54-357C3A9FC423}" type="sibTrans" cxnId="{1DE2C8AD-DC0A-4549-8188-F2FA55AB4F6C}">
      <dgm:prSet/>
      <dgm:spPr/>
      <dgm:t>
        <a:bodyPr/>
        <a:lstStyle/>
        <a:p>
          <a:endParaRPr lang="en-NZ"/>
        </a:p>
      </dgm:t>
    </dgm:pt>
    <dgm:pt modelId="{4C9D827E-CA11-40F1-9DD0-5C8490912115}" type="pres">
      <dgm:prSet presAssocID="{80CD1D20-F0B1-42CE-B23C-FD12BF7EBEE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0F3A4DF-24C4-4115-AE53-D23787D8597F}" type="pres">
      <dgm:prSet presAssocID="{2562376C-CA36-4808-99B4-C970C7A5A297}" presName="centerShape" presStyleLbl="node0" presStyleIdx="0" presStyleCnt="1"/>
      <dgm:spPr/>
    </dgm:pt>
    <dgm:pt modelId="{728EA9DE-D6E9-49DF-801D-9F2C9E49963C}" type="pres">
      <dgm:prSet presAssocID="{59C67B88-E5C0-4B46-AB4C-1B5CAD38B8DC}" presName="node" presStyleLbl="node1" presStyleIdx="0" presStyleCnt="7">
        <dgm:presLayoutVars>
          <dgm:bulletEnabled val="1"/>
        </dgm:presLayoutVars>
      </dgm:prSet>
      <dgm:spPr/>
    </dgm:pt>
    <dgm:pt modelId="{76299BE5-B838-4A4E-B26F-E7679D7EFE98}" type="pres">
      <dgm:prSet presAssocID="{59C67B88-E5C0-4B46-AB4C-1B5CAD38B8DC}" presName="dummy" presStyleCnt="0"/>
      <dgm:spPr/>
    </dgm:pt>
    <dgm:pt modelId="{6878E45F-F0AE-48D9-B46A-B108DC591801}" type="pres">
      <dgm:prSet presAssocID="{C500DFE9-7A23-4DBB-B2B6-0498CDEC1F8A}" presName="sibTrans" presStyleLbl="sibTrans2D1" presStyleIdx="0" presStyleCnt="7"/>
      <dgm:spPr/>
    </dgm:pt>
    <dgm:pt modelId="{B45F640A-0023-430F-A2FD-FA1C0273D7C8}" type="pres">
      <dgm:prSet presAssocID="{957C30AC-2110-4FF7-80B6-97EC12345BE7}" presName="node" presStyleLbl="node1" presStyleIdx="1" presStyleCnt="7">
        <dgm:presLayoutVars>
          <dgm:bulletEnabled val="1"/>
        </dgm:presLayoutVars>
      </dgm:prSet>
      <dgm:spPr/>
    </dgm:pt>
    <dgm:pt modelId="{14BE8E06-C636-48C2-8B9F-E5CBD1056559}" type="pres">
      <dgm:prSet presAssocID="{957C30AC-2110-4FF7-80B6-97EC12345BE7}" presName="dummy" presStyleCnt="0"/>
      <dgm:spPr/>
    </dgm:pt>
    <dgm:pt modelId="{73187E21-2A93-4E9D-B6AB-C8D6A659832D}" type="pres">
      <dgm:prSet presAssocID="{3D67D19C-A7FE-49EF-87B1-F938C1475A3C}" presName="sibTrans" presStyleLbl="sibTrans2D1" presStyleIdx="1" presStyleCnt="7"/>
      <dgm:spPr/>
    </dgm:pt>
    <dgm:pt modelId="{E3C11B5A-86F7-4224-A646-A3A963FD2D18}" type="pres">
      <dgm:prSet presAssocID="{AE3F5E83-AD33-4F3B-907E-76507C0C3F50}" presName="node" presStyleLbl="node1" presStyleIdx="2" presStyleCnt="7">
        <dgm:presLayoutVars>
          <dgm:bulletEnabled val="1"/>
        </dgm:presLayoutVars>
      </dgm:prSet>
      <dgm:spPr/>
    </dgm:pt>
    <dgm:pt modelId="{F96DB85C-E204-4836-8824-93875FAB6A73}" type="pres">
      <dgm:prSet presAssocID="{AE3F5E83-AD33-4F3B-907E-76507C0C3F50}" presName="dummy" presStyleCnt="0"/>
      <dgm:spPr/>
    </dgm:pt>
    <dgm:pt modelId="{8DEDE911-9BA1-4CBE-8BCA-28E3B1F452F1}" type="pres">
      <dgm:prSet presAssocID="{F96684E3-1F19-4B2F-A8E3-E258943F832E}" presName="sibTrans" presStyleLbl="sibTrans2D1" presStyleIdx="2" presStyleCnt="7"/>
      <dgm:spPr/>
    </dgm:pt>
    <dgm:pt modelId="{BB33C310-2EF6-4A0B-9C85-3158F7F4DD4A}" type="pres">
      <dgm:prSet presAssocID="{E3C21B2E-5CF3-440C-B9A2-4BF71729A81A}" presName="node" presStyleLbl="node1" presStyleIdx="3" presStyleCnt="7">
        <dgm:presLayoutVars>
          <dgm:bulletEnabled val="1"/>
        </dgm:presLayoutVars>
      </dgm:prSet>
      <dgm:spPr/>
    </dgm:pt>
    <dgm:pt modelId="{AE95E937-255A-47D8-96E8-981C47CE1FB6}" type="pres">
      <dgm:prSet presAssocID="{E3C21B2E-5CF3-440C-B9A2-4BF71729A81A}" presName="dummy" presStyleCnt="0"/>
      <dgm:spPr/>
    </dgm:pt>
    <dgm:pt modelId="{198B8139-0F60-4CD1-BAAD-18F76D4D9991}" type="pres">
      <dgm:prSet presAssocID="{C0055746-3D56-4E61-AB54-357C3A9FC423}" presName="sibTrans" presStyleLbl="sibTrans2D1" presStyleIdx="3" presStyleCnt="7"/>
      <dgm:spPr/>
    </dgm:pt>
    <dgm:pt modelId="{CFD0CAEB-0197-496D-A28D-86FFCFF89A1A}" type="pres">
      <dgm:prSet presAssocID="{5B62F208-778E-4C98-9576-F4A0CA56A7C2}" presName="node" presStyleLbl="node1" presStyleIdx="4" presStyleCnt="7">
        <dgm:presLayoutVars>
          <dgm:bulletEnabled val="1"/>
        </dgm:presLayoutVars>
      </dgm:prSet>
      <dgm:spPr/>
    </dgm:pt>
    <dgm:pt modelId="{BB8C4F27-F97E-424C-A709-B8C3CBB7E1DB}" type="pres">
      <dgm:prSet presAssocID="{5B62F208-778E-4C98-9576-F4A0CA56A7C2}" presName="dummy" presStyleCnt="0"/>
      <dgm:spPr/>
    </dgm:pt>
    <dgm:pt modelId="{5282F441-8252-470E-8FCE-39F5689BA7AE}" type="pres">
      <dgm:prSet presAssocID="{F8C046CE-D39B-4347-AE72-68B16BB57591}" presName="sibTrans" presStyleLbl="sibTrans2D1" presStyleIdx="4" presStyleCnt="7"/>
      <dgm:spPr/>
    </dgm:pt>
    <dgm:pt modelId="{E787DC4A-4ED2-4AFF-B743-3143E57FCF28}" type="pres">
      <dgm:prSet presAssocID="{1EF61052-0FA0-4125-A5D0-CCB23E49CA41}" presName="node" presStyleLbl="node1" presStyleIdx="5" presStyleCnt="7">
        <dgm:presLayoutVars>
          <dgm:bulletEnabled val="1"/>
        </dgm:presLayoutVars>
      </dgm:prSet>
      <dgm:spPr/>
    </dgm:pt>
    <dgm:pt modelId="{DE769E4F-3113-42AB-9E90-5869464E6650}" type="pres">
      <dgm:prSet presAssocID="{1EF61052-0FA0-4125-A5D0-CCB23E49CA41}" presName="dummy" presStyleCnt="0"/>
      <dgm:spPr/>
    </dgm:pt>
    <dgm:pt modelId="{972F2707-DF3C-465D-A961-BA269A6E8DDB}" type="pres">
      <dgm:prSet presAssocID="{591A344E-6861-44B7-9610-6D4370C206C2}" presName="sibTrans" presStyleLbl="sibTrans2D1" presStyleIdx="5" presStyleCnt="7"/>
      <dgm:spPr/>
    </dgm:pt>
    <dgm:pt modelId="{AF241EB2-1C45-4C08-8206-28E47AF7F24D}" type="pres">
      <dgm:prSet presAssocID="{7BB37864-9CA9-47B0-9943-175E91B8B0E5}" presName="node" presStyleLbl="node1" presStyleIdx="6" presStyleCnt="7">
        <dgm:presLayoutVars>
          <dgm:bulletEnabled val="1"/>
        </dgm:presLayoutVars>
      </dgm:prSet>
      <dgm:spPr/>
    </dgm:pt>
    <dgm:pt modelId="{1365807B-2F7E-4F17-9F76-B3ED9F977FB4}" type="pres">
      <dgm:prSet presAssocID="{7BB37864-9CA9-47B0-9943-175E91B8B0E5}" presName="dummy" presStyleCnt="0"/>
      <dgm:spPr/>
    </dgm:pt>
    <dgm:pt modelId="{642368D9-7A9A-4D3F-853E-AB18EAD60BF5}" type="pres">
      <dgm:prSet presAssocID="{E0EDEBBC-F1BD-44D5-819C-0D52AD298A59}" presName="sibTrans" presStyleLbl="sibTrans2D1" presStyleIdx="6" presStyleCnt="7"/>
      <dgm:spPr/>
    </dgm:pt>
  </dgm:ptLst>
  <dgm:cxnLst>
    <dgm:cxn modelId="{F090E601-FB45-48C4-90E7-0E5E69F36893}" type="presOf" srcId="{7BB37864-9CA9-47B0-9943-175E91B8B0E5}" destId="{AF241EB2-1C45-4C08-8206-28E47AF7F24D}" srcOrd="0" destOrd="0" presId="urn:microsoft.com/office/officeart/2005/8/layout/radial6"/>
    <dgm:cxn modelId="{CF9D3907-291D-4902-9BF5-492C374A181F}" type="presOf" srcId="{1EF61052-0FA0-4125-A5D0-CCB23E49CA41}" destId="{E787DC4A-4ED2-4AFF-B743-3143E57FCF28}" srcOrd="0" destOrd="0" presId="urn:microsoft.com/office/officeart/2005/8/layout/radial6"/>
    <dgm:cxn modelId="{BC31F327-8213-48C9-98FE-AA38EB820220}" srcId="{2562376C-CA36-4808-99B4-C970C7A5A297}" destId="{7BB37864-9CA9-47B0-9943-175E91B8B0E5}" srcOrd="6" destOrd="0" parTransId="{AD387721-C78C-42CA-87C7-126BAFA3591F}" sibTransId="{E0EDEBBC-F1BD-44D5-819C-0D52AD298A59}"/>
    <dgm:cxn modelId="{5ECDD428-5932-4850-98EE-8FCA10795002}" type="presOf" srcId="{C0055746-3D56-4E61-AB54-357C3A9FC423}" destId="{198B8139-0F60-4CD1-BAAD-18F76D4D9991}" srcOrd="0" destOrd="0" presId="urn:microsoft.com/office/officeart/2005/8/layout/radial6"/>
    <dgm:cxn modelId="{9C788035-4E0C-4BFA-9EAD-4BB36CA963A9}" type="presOf" srcId="{5B62F208-778E-4C98-9576-F4A0CA56A7C2}" destId="{CFD0CAEB-0197-496D-A28D-86FFCFF89A1A}" srcOrd="0" destOrd="0" presId="urn:microsoft.com/office/officeart/2005/8/layout/radial6"/>
    <dgm:cxn modelId="{12BCE536-B9EF-4D0B-A4FA-294DB369A68D}" srcId="{2562376C-CA36-4808-99B4-C970C7A5A297}" destId="{957C30AC-2110-4FF7-80B6-97EC12345BE7}" srcOrd="1" destOrd="0" parTransId="{E5B7905C-FE37-4521-A1DC-4DF4ADE23037}" sibTransId="{3D67D19C-A7FE-49EF-87B1-F938C1475A3C}"/>
    <dgm:cxn modelId="{1B52A542-D9F1-44DD-AE39-8BCB2ADB7274}" srcId="{2562376C-CA36-4808-99B4-C970C7A5A297}" destId="{5B62F208-778E-4C98-9576-F4A0CA56A7C2}" srcOrd="4" destOrd="0" parTransId="{BF09A0A9-3CA8-4575-8BF4-AD870B1E66E0}" sibTransId="{F8C046CE-D39B-4347-AE72-68B16BB57591}"/>
    <dgm:cxn modelId="{E698E049-CA24-4CBB-A932-9EB3E6B26B93}" type="presOf" srcId="{C500DFE9-7A23-4DBB-B2B6-0498CDEC1F8A}" destId="{6878E45F-F0AE-48D9-B46A-B108DC591801}" srcOrd="0" destOrd="0" presId="urn:microsoft.com/office/officeart/2005/8/layout/radial6"/>
    <dgm:cxn modelId="{0FBCAA4B-DD74-4B13-9FDB-392EF36205B9}" type="presOf" srcId="{80CD1D20-F0B1-42CE-B23C-FD12BF7EBEE7}" destId="{4C9D827E-CA11-40F1-9DD0-5C8490912115}" srcOrd="0" destOrd="0" presId="urn:microsoft.com/office/officeart/2005/8/layout/radial6"/>
    <dgm:cxn modelId="{C0E3394E-5F00-4856-9829-B37C3694CAB8}" type="presOf" srcId="{3D67D19C-A7FE-49EF-87B1-F938C1475A3C}" destId="{73187E21-2A93-4E9D-B6AB-C8D6A659832D}" srcOrd="0" destOrd="0" presId="urn:microsoft.com/office/officeart/2005/8/layout/radial6"/>
    <dgm:cxn modelId="{961F084F-591C-45DB-B8F6-1C90564964D4}" type="presOf" srcId="{591A344E-6861-44B7-9610-6D4370C206C2}" destId="{972F2707-DF3C-465D-A961-BA269A6E8DDB}" srcOrd="0" destOrd="0" presId="urn:microsoft.com/office/officeart/2005/8/layout/radial6"/>
    <dgm:cxn modelId="{8AFFAF51-F965-4E32-980E-C01FF1E16043}" type="presOf" srcId="{59C67B88-E5C0-4B46-AB4C-1B5CAD38B8DC}" destId="{728EA9DE-D6E9-49DF-801D-9F2C9E49963C}" srcOrd="0" destOrd="0" presId="urn:microsoft.com/office/officeart/2005/8/layout/radial6"/>
    <dgm:cxn modelId="{C5BD5B5A-AD3A-49A9-8284-2A5D9DC99B5C}" srcId="{80CD1D20-F0B1-42CE-B23C-FD12BF7EBEE7}" destId="{2562376C-CA36-4808-99B4-C970C7A5A297}" srcOrd="0" destOrd="0" parTransId="{7B4A7A4B-CAD9-4029-8002-829B780EC26F}" sibTransId="{181AF695-0056-403C-82C9-909359C47227}"/>
    <dgm:cxn modelId="{CD729680-7101-4A27-829C-90BEA2ED0F21}" type="presOf" srcId="{F8C046CE-D39B-4347-AE72-68B16BB57591}" destId="{5282F441-8252-470E-8FCE-39F5689BA7AE}" srcOrd="0" destOrd="0" presId="urn:microsoft.com/office/officeart/2005/8/layout/radial6"/>
    <dgm:cxn modelId="{6673B885-5EC6-4BB9-9923-F6E43F25FF9B}" srcId="{2562376C-CA36-4808-99B4-C970C7A5A297}" destId="{AE3F5E83-AD33-4F3B-907E-76507C0C3F50}" srcOrd="2" destOrd="0" parTransId="{A51FC553-4277-4422-B38E-E980D3FADF66}" sibTransId="{F96684E3-1F19-4B2F-A8E3-E258943F832E}"/>
    <dgm:cxn modelId="{1DE2C8AD-DC0A-4549-8188-F2FA55AB4F6C}" srcId="{2562376C-CA36-4808-99B4-C970C7A5A297}" destId="{E3C21B2E-5CF3-440C-B9A2-4BF71729A81A}" srcOrd="3" destOrd="0" parTransId="{843F40A1-18B6-4E46-96C2-B74696CB41D5}" sibTransId="{C0055746-3D56-4E61-AB54-357C3A9FC423}"/>
    <dgm:cxn modelId="{C6A583AE-6302-498D-8180-026F74183357}" type="presOf" srcId="{E0EDEBBC-F1BD-44D5-819C-0D52AD298A59}" destId="{642368D9-7A9A-4D3F-853E-AB18EAD60BF5}" srcOrd="0" destOrd="0" presId="urn:microsoft.com/office/officeart/2005/8/layout/radial6"/>
    <dgm:cxn modelId="{60F553BF-3657-41FC-8128-C946BCB3AE76}" type="presOf" srcId="{E3C21B2E-5CF3-440C-B9A2-4BF71729A81A}" destId="{BB33C310-2EF6-4A0B-9C85-3158F7F4DD4A}" srcOrd="0" destOrd="0" presId="urn:microsoft.com/office/officeart/2005/8/layout/radial6"/>
    <dgm:cxn modelId="{723178C4-0BEE-43C1-8689-975C0B4BE14E}" srcId="{2562376C-CA36-4808-99B4-C970C7A5A297}" destId="{1EF61052-0FA0-4125-A5D0-CCB23E49CA41}" srcOrd="5" destOrd="0" parTransId="{9C0F71D2-FCCD-4D96-A365-FC7E3F782C6D}" sibTransId="{591A344E-6861-44B7-9610-6D4370C206C2}"/>
    <dgm:cxn modelId="{06CD41C5-4ECB-46B8-B6D3-B5ED34E30C99}" type="presOf" srcId="{F96684E3-1F19-4B2F-A8E3-E258943F832E}" destId="{8DEDE911-9BA1-4CBE-8BCA-28E3B1F452F1}" srcOrd="0" destOrd="0" presId="urn:microsoft.com/office/officeart/2005/8/layout/radial6"/>
    <dgm:cxn modelId="{92F362CE-9AA4-401F-8449-707D88FF67FA}" type="presOf" srcId="{2562376C-CA36-4808-99B4-C970C7A5A297}" destId="{30F3A4DF-24C4-4115-AE53-D23787D8597F}" srcOrd="0" destOrd="0" presId="urn:microsoft.com/office/officeart/2005/8/layout/radial6"/>
    <dgm:cxn modelId="{6A113EDC-B785-437F-82DC-C63FDA0C032A}" type="presOf" srcId="{957C30AC-2110-4FF7-80B6-97EC12345BE7}" destId="{B45F640A-0023-430F-A2FD-FA1C0273D7C8}" srcOrd="0" destOrd="0" presId="urn:microsoft.com/office/officeart/2005/8/layout/radial6"/>
    <dgm:cxn modelId="{C4443BE9-CCB6-4A66-81AB-1AA61C64FCC4}" type="presOf" srcId="{AE3F5E83-AD33-4F3B-907E-76507C0C3F50}" destId="{E3C11B5A-86F7-4224-A646-A3A963FD2D18}" srcOrd="0" destOrd="0" presId="urn:microsoft.com/office/officeart/2005/8/layout/radial6"/>
    <dgm:cxn modelId="{2C42CBEE-292E-4C19-BA19-F11704E21DD8}" srcId="{2562376C-CA36-4808-99B4-C970C7A5A297}" destId="{59C67B88-E5C0-4B46-AB4C-1B5CAD38B8DC}" srcOrd="0" destOrd="0" parTransId="{39CA68FB-D407-40D7-8833-7FB23493815C}" sibTransId="{C500DFE9-7A23-4DBB-B2B6-0498CDEC1F8A}"/>
    <dgm:cxn modelId="{AF948225-7847-4F22-9869-198D60855620}" type="presParOf" srcId="{4C9D827E-CA11-40F1-9DD0-5C8490912115}" destId="{30F3A4DF-24C4-4115-AE53-D23787D8597F}" srcOrd="0" destOrd="0" presId="urn:microsoft.com/office/officeart/2005/8/layout/radial6"/>
    <dgm:cxn modelId="{A4271B80-C492-45C5-ABC1-23BD3F00504D}" type="presParOf" srcId="{4C9D827E-CA11-40F1-9DD0-5C8490912115}" destId="{728EA9DE-D6E9-49DF-801D-9F2C9E49963C}" srcOrd="1" destOrd="0" presId="urn:microsoft.com/office/officeart/2005/8/layout/radial6"/>
    <dgm:cxn modelId="{9FB1E705-189E-4FB9-92BD-CC8CD47624D8}" type="presParOf" srcId="{4C9D827E-CA11-40F1-9DD0-5C8490912115}" destId="{76299BE5-B838-4A4E-B26F-E7679D7EFE98}" srcOrd="2" destOrd="0" presId="urn:microsoft.com/office/officeart/2005/8/layout/radial6"/>
    <dgm:cxn modelId="{FF051FBA-F19C-40BB-B13E-767D63EBE528}" type="presParOf" srcId="{4C9D827E-CA11-40F1-9DD0-5C8490912115}" destId="{6878E45F-F0AE-48D9-B46A-B108DC591801}" srcOrd="3" destOrd="0" presId="urn:microsoft.com/office/officeart/2005/8/layout/radial6"/>
    <dgm:cxn modelId="{1D04CE61-BAE8-47F8-8288-16603AF9380B}" type="presParOf" srcId="{4C9D827E-CA11-40F1-9DD0-5C8490912115}" destId="{B45F640A-0023-430F-A2FD-FA1C0273D7C8}" srcOrd="4" destOrd="0" presId="urn:microsoft.com/office/officeart/2005/8/layout/radial6"/>
    <dgm:cxn modelId="{AEA04409-2F55-47BF-8781-A61B4590DC98}" type="presParOf" srcId="{4C9D827E-CA11-40F1-9DD0-5C8490912115}" destId="{14BE8E06-C636-48C2-8B9F-E5CBD1056559}" srcOrd="5" destOrd="0" presId="urn:microsoft.com/office/officeart/2005/8/layout/radial6"/>
    <dgm:cxn modelId="{B7E6DF01-9952-4D5E-A11A-0657F117A0D5}" type="presParOf" srcId="{4C9D827E-CA11-40F1-9DD0-5C8490912115}" destId="{73187E21-2A93-4E9D-B6AB-C8D6A659832D}" srcOrd="6" destOrd="0" presId="urn:microsoft.com/office/officeart/2005/8/layout/radial6"/>
    <dgm:cxn modelId="{EE8CD062-8048-41BE-A0C8-D54059433BF0}" type="presParOf" srcId="{4C9D827E-CA11-40F1-9DD0-5C8490912115}" destId="{E3C11B5A-86F7-4224-A646-A3A963FD2D18}" srcOrd="7" destOrd="0" presId="urn:microsoft.com/office/officeart/2005/8/layout/radial6"/>
    <dgm:cxn modelId="{AB88C8E1-DAF4-4EF6-90DF-22DEECA69F69}" type="presParOf" srcId="{4C9D827E-CA11-40F1-9DD0-5C8490912115}" destId="{F96DB85C-E204-4836-8824-93875FAB6A73}" srcOrd="8" destOrd="0" presId="urn:microsoft.com/office/officeart/2005/8/layout/radial6"/>
    <dgm:cxn modelId="{48B0170E-BA51-4345-977B-40D6DAEA695A}" type="presParOf" srcId="{4C9D827E-CA11-40F1-9DD0-5C8490912115}" destId="{8DEDE911-9BA1-4CBE-8BCA-28E3B1F452F1}" srcOrd="9" destOrd="0" presId="urn:microsoft.com/office/officeart/2005/8/layout/radial6"/>
    <dgm:cxn modelId="{26E9D2B1-7075-4050-8D26-606729D8D351}" type="presParOf" srcId="{4C9D827E-CA11-40F1-9DD0-5C8490912115}" destId="{BB33C310-2EF6-4A0B-9C85-3158F7F4DD4A}" srcOrd="10" destOrd="0" presId="urn:microsoft.com/office/officeart/2005/8/layout/radial6"/>
    <dgm:cxn modelId="{3F9A8E5A-F991-4366-8785-6B28DE313349}" type="presParOf" srcId="{4C9D827E-CA11-40F1-9DD0-5C8490912115}" destId="{AE95E937-255A-47D8-96E8-981C47CE1FB6}" srcOrd="11" destOrd="0" presId="urn:microsoft.com/office/officeart/2005/8/layout/radial6"/>
    <dgm:cxn modelId="{C71101FF-62F8-42A6-A4B7-232FC4EE1966}" type="presParOf" srcId="{4C9D827E-CA11-40F1-9DD0-5C8490912115}" destId="{198B8139-0F60-4CD1-BAAD-18F76D4D9991}" srcOrd="12" destOrd="0" presId="urn:microsoft.com/office/officeart/2005/8/layout/radial6"/>
    <dgm:cxn modelId="{5C79AC03-0284-431C-B9EA-5A958BFD899A}" type="presParOf" srcId="{4C9D827E-CA11-40F1-9DD0-5C8490912115}" destId="{CFD0CAEB-0197-496D-A28D-86FFCFF89A1A}" srcOrd="13" destOrd="0" presId="urn:microsoft.com/office/officeart/2005/8/layout/radial6"/>
    <dgm:cxn modelId="{70715068-3032-4217-BAC6-C4237B63B059}" type="presParOf" srcId="{4C9D827E-CA11-40F1-9DD0-5C8490912115}" destId="{BB8C4F27-F97E-424C-A709-B8C3CBB7E1DB}" srcOrd="14" destOrd="0" presId="urn:microsoft.com/office/officeart/2005/8/layout/radial6"/>
    <dgm:cxn modelId="{162A5EAD-283B-4820-8711-7F48225811C9}" type="presParOf" srcId="{4C9D827E-CA11-40F1-9DD0-5C8490912115}" destId="{5282F441-8252-470E-8FCE-39F5689BA7AE}" srcOrd="15" destOrd="0" presId="urn:microsoft.com/office/officeart/2005/8/layout/radial6"/>
    <dgm:cxn modelId="{05C6081C-2329-4FC5-A7A1-B7D321BD1CB2}" type="presParOf" srcId="{4C9D827E-CA11-40F1-9DD0-5C8490912115}" destId="{E787DC4A-4ED2-4AFF-B743-3143E57FCF28}" srcOrd="16" destOrd="0" presId="urn:microsoft.com/office/officeart/2005/8/layout/radial6"/>
    <dgm:cxn modelId="{23956461-EA00-4ED4-B347-6B76D92C297A}" type="presParOf" srcId="{4C9D827E-CA11-40F1-9DD0-5C8490912115}" destId="{DE769E4F-3113-42AB-9E90-5869464E6650}" srcOrd="17" destOrd="0" presId="urn:microsoft.com/office/officeart/2005/8/layout/radial6"/>
    <dgm:cxn modelId="{6B7EA4FD-74F1-4FA9-BBDF-BDA61BD4789D}" type="presParOf" srcId="{4C9D827E-CA11-40F1-9DD0-5C8490912115}" destId="{972F2707-DF3C-465D-A961-BA269A6E8DDB}" srcOrd="18" destOrd="0" presId="urn:microsoft.com/office/officeart/2005/8/layout/radial6"/>
    <dgm:cxn modelId="{41E283A1-D47B-444D-88D7-8EB24D6F3ACF}" type="presParOf" srcId="{4C9D827E-CA11-40F1-9DD0-5C8490912115}" destId="{AF241EB2-1C45-4C08-8206-28E47AF7F24D}" srcOrd="19" destOrd="0" presId="urn:microsoft.com/office/officeart/2005/8/layout/radial6"/>
    <dgm:cxn modelId="{F8CB28CA-F276-41AC-B60C-E09E95E6CA8D}" type="presParOf" srcId="{4C9D827E-CA11-40F1-9DD0-5C8490912115}" destId="{1365807B-2F7E-4F17-9F76-B3ED9F977FB4}" srcOrd="20" destOrd="0" presId="urn:microsoft.com/office/officeart/2005/8/layout/radial6"/>
    <dgm:cxn modelId="{AC36490F-D1BA-4DDF-975A-8D6115883503}" type="presParOf" srcId="{4C9D827E-CA11-40F1-9DD0-5C8490912115}" destId="{642368D9-7A9A-4D3F-853E-AB18EAD60BF5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0CD1D20-F0B1-42CE-B23C-FD12BF7EBEE7}" type="doc">
      <dgm:prSet loTypeId="urn:microsoft.com/office/officeart/2005/8/layout/radial6" loCatId="cycle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NZ"/>
        </a:p>
      </dgm:t>
    </dgm:pt>
    <dgm:pt modelId="{2562376C-CA36-4808-99B4-C970C7A5A297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Successful planning </a:t>
          </a:r>
          <a:endParaRPr lang="en-NZ" dirty="0"/>
        </a:p>
      </dgm:t>
    </dgm:pt>
    <dgm:pt modelId="{7B4A7A4B-CAD9-4029-8002-829B780EC26F}" type="parTrans" cxnId="{C5BD5B5A-AD3A-49A9-8284-2A5D9DC99B5C}">
      <dgm:prSet/>
      <dgm:spPr/>
      <dgm:t>
        <a:bodyPr/>
        <a:lstStyle/>
        <a:p>
          <a:endParaRPr lang="en-NZ"/>
        </a:p>
      </dgm:t>
    </dgm:pt>
    <dgm:pt modelId="{181AF695-0056-403C-82C9-909359C47227}" type="sibTrans" cxnId="{C5BD5B5A-AD3A-49A9-8284-2A5D9DC99B5C}">
      <dgm:prSet/>
      <dgm:spPr/>
      <dgm:t>
        <a:bodyPr/>
        <a:lstStyle/>
        <a:p>
          <a:endParaRPr lang="en-NZ"/>
        </a:p>
      </dgm:t>
    </dgm:pt>
    <dgm:pt modelId="{59C67B88-E5C0-4B46-AB4C-1B5CAD38B8DC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Values Mission Vision</a:t>
          </a:r>
        </a:p>
      </dgm:t>
    </dgm:pt>
    <dgm:pt modelId="{39CA68FB-D407-40D7-8833-7FB23493815C}" type="parTrans" cxnId="{2C42CBEE-292E-4C19-BA19-F11704E21DD8}">
      <dgm:prSet/>
      <dgm:spPr/>
      <dgm:t>
        <a:bodyPr/>
        <a:lstStyle/>
        <a:p>
          <a:endParaRPr lang="en-NZ"/>
        </a:p>
      </dgm:t>
    </dgm:pt>
    <dgm:pt modelId="{C500DFE9-7A23-4DBB-B2B6-0498CDEC1F8A}" type="sibTrans" cxnId="{2C42CBEE-292E-4C19-BA19-F11704E21DD8}">
      <dgm:prSet/>
      <dgm:spPr/>
      <dgm:t>
        <a:bodyPr/>
        <a:lstStyle/>
        <a:p>
          <a:endParaRPr lang="en-NZ"/>
        </a:p>
      </dgm:t>
    </dgm:pt>
    <dgm:pt modelId="{5B62F208-778E-4C98-9576-F4A0CA56A7C2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Coherent plan</a:t>
          </a:r>
        </a:p>
      </dgm:t>
    </dgm:pt>
    <dgm:pt modelId="{BF09A0A9-3CA8-4575-8BF4-AD870B1E66E0}" type="parTrans" cxnId="{1B52A542-D9F1-44DD-AE39-8BCB2ADB7274}">
      <dgm:prSet/>
      <dgm:spPr/>
      <dgm:t>
        <a:bodyPr/>
        <a:lstStyle/>
        <a:p>
          <a:endParaRPr lang="en-NZ"/>
        </a:p>
      </dgm:t>
    </dgm:pt>
    <dgm:pt modelId="{F8C046CE-D39B-4347-AE72-68B16BB57591}" type="sibTrans" cxnId="{1B52A542-D9F1-44DD-AE39-8BCB2ADB7274}">
      <dgm:prSet/>
      <dgm:spPr/>
      <dgm:t>
        <a:bodyPr/>
        <a:lstStyle/>
        <a:p>
          <a:endParaRPr lang="en-NZ"/>
        </a:p>
      </dgm:t>
    </dgm:pt>
    <dgm:pt modelId="{1EF61052-0FA0-4125-A5D0-CCB23E49CA41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Consistent direction</a:t>
          </a:r>
          <a:endParaRPr lang="en-NZ" dirty="0"/>
        </a:p>
      </dgm:t>
    </dgm:pt>
    <dgm:pt modelId="{9C0F71D2-FCCD-4D96-A365-FC7E3F782C6D}" type="parTrans" cxnId="{723178C4-0BEE-43C1-8689-975C0B4BE14E}">
      <dgm:prSet/>
      <dgm:spPr/>
      <dgm:t>
        <a:bodyPr/>
        <a:lstStyle/>
        <a:p>
          <a:endParaRPr lang="en-NZ"/>
        </a:p>
      </dgm:t>
    </dgm:pt>
    <dgm:pt modelId="{591A344E-6861-44B7-9610-6D4370C206C2}" type="sibTrans" cxnId="{723178C4-0BEE-43C1-8689-975C0B4BE14E}">
      <dgm:prSet/>
      <dgm:spPr/>
      <dgm:t>
        <a:bodyPr/>
        <a:lstStyle/>
        <a:p>
          <a:endParaRPr lang="en-NZ"/>
        </a:p>
      </dgm:t>
    </dgm:pt>
    <dgm:pt modelId="{7BB37864-9CA9-47B0-9943-175E91B8B0E5}">
      <dgm:prSet phldrT="[Text]" custT="1"/>
      <dgm:spPr/>
      <dgm:t>
        <a:bodyPr/>
        <a:lstStyle/>
        <a:p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Review Regularly </a:t>
          </a:r>
        </a:p>
      </dgm:t>
    </dgm:pt>
    <dgm:pt modelId="{AD387721-C78C-42CA-87C7-126BAFA3591F}" type="parTrans" cxnId="{BC31F327-8213-48C9-98FE-AA38EB820220}">
      <dgm:prSet/>
      <dgm:spPr/>
      <dgm:t>
        <a:bodyPr/>
        <a:lstStyle/>
        <a:p>
          <a:endParaRPr lang="en-NZ"/>
        </a:p>
      </dgm:t>
    </dgm:pt>
    <dgm:pt modelId="{E0EDEBBC-F1BD-44D5-819C-0D52AD298A59}" type="sibTrans" cxnId="{BC31F327-8213-48C9-98FE-AA38EB820220}">
      <dgm:prSet/>
      <dgm:spPr/>
      <dgm:t>
        <a:bodyPr/>
        <a:lstStyle/>
        <a:p>
          <a:endParaRPr lang="en-NZ"/>
        </a:p>
      </dgm:t>
    </dgm:pt>
    <dgm:pt modelId="{957C30AC-2110-4FF7-80B6-97EC12345BE7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Assess needs</a:t>
          </a:r>
        </a:p>
      </dgm:t>
    </dgm:pt>
    <dgm:pt modelId="{E5B7905C-FE37-4521-A1DC-4DF4ADE23037}" type="parTrans" cxnId="{12BCE536-B9EF-4D0B-A4FA-294DB369A68D}">
      <dgm:prSet/>
      <dgm:spPr/>
      <dgm:t>
        <a:bodyPr/>
        <a:lstStyle/>
        <a:p>
          <a:endParaRPr lang="en-NZ"/>
        </a:p>
      </dgm:t>
    </dgm:pt>
    <dgm:pt modelId="{3D67D19C-A7FE-49EF-87B1-F938C1475A3C}" type="sibTrans" cxnId="{12BCE536-B9EF-4D0B-A4FA-294DB369A68D}">
      <dgm:prSet/>
      <dgm:spPr/>
      <dgm:t>
        <a:bodyPr/>
        <a:lstStyle/>
        <a:p>
          <a:endParaRPr lang="en-NZ"/>
        </a:p>
      </dgm:t>
    </dgm:pt>
    <dgm:pt modelId="{AE3F5E83-AD33-4F3B-907E-76507C0C3F50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Choose objectives   &amp; goals</a:t>
          </a:r>
        </a:p>
      </dgm:t>
    </dgm:pt>
    <dgm:pt modelId="{A51FC553-4277-4422-B38E-E980D3FADF66}" type="parTrans" cxnId="{6673B885-5EC6-4BB9-9923-F6E43F25FF9B}">
      <dgm:prSet/>
      <dgm:spPr/>
      <dgm:t>
        <a:bodyPr/>
        <a:lstStyle/>
        <a:p>
          <a:endParaRPr lang="en-NZ"/>
        </a:p>
      </dgm:t>
    </dgm:pt>
    <dgm:pt modelId="{F96684E3-1F19-4B2F-A8E3-E258943F832E}" type="sibTrans" cxnId="{6673B885-5EC6-4BB9-9923-F6E43F25FF9B}">
      <dgm:prSet/>
      <dgm:spPr/>
      <dgm:t>
        <a:bodyPr/>
        <a:lstStyle/>
        <a:p>
          <a:endParaRPr lang="en-NZ"/>
        </a:p>
      </dgm:t>
    </dgm:pt>
    <dgm:pt modelId="{E3C21B2E-5CF3-440C-B9A2-4BF71729A81A}">
      <dgm:prSet phldrT="[Text]"/>
      <dgm:spPr/>
      <dgm:t>
        <a:bodyPr/>
        <a:lstStyle/>
        <a:p>
          <a:r>
            <a: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Strategic steps</a:t>
          </a:r>
        </a:p>
      </dgm:t>
    </dgm:pt>
    <dgm:pt modelId="{843F40A1-18B6-4E46-96C2-B74696CB41D5}" type="parTrans" cxnId="{1DE2C8AD-DC0A-4549-8188-F2FA55AB4F6C}">
      <dgm:prSet/>
      <dgm:spPr/>
      <dgm:t>
        <a:bodyPr/>
        <a:lstStyle/>
        <a:p>
          <a:endParaRPr lang="en-NZ"/>
        </a:p>
      </dgm:t>
    </dgm:pt>
    <dgm:pt modelId="{C0055746-3D56-4E61-AB54-357C3A9FC423}" type="sibTrans" cxnId="{1DE2C8AD-DC0A-4549-8188-F2FA55AB4F6C}">
      <dgm:prSet/>
      <dgm:spPr/>
      <dgm:t>
        <a:bodyPr/>
        <a:lstStyle/>
        <a:p>
          <a:endParaRPr lang="en-NZ"/>
        </a:p>
      </dgm:t>
    </dgm:pt>
    <dgm:pt modelId="{4C9D827E-CA11-40F1-9DD0-5C8490912115}" type="pres">
      <dgm:prSet presAssocID="{80CD1D20-F0B1-42CE-B23C-FD12BF7EBEE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0F3A4DF-24C4-4115-AE53-D23787D8597F}" type="pres">
      <dgm:prSet presAssocID="{2562376C-CA36-4808-99B4-C970C7A5A297}" presName="centerShape" presStyleLbl="node0" presStyleIdx="0" presStyleCnt="1"/>
      <dgm:spPr/>
    </dgm:pt>
    <dgm:pt modelId="{728EA9DE-D6E9-49DF-801D-9F2C9E49963C}" type="pres">
      <dgm:prSet presAssocID="{59C67B88-E5C0-4B46-AB4C-1B5CAD38B8DC}" presName="node" presStyleLbl="node1" presStyleIdx="0" presStyleCnt="7">
        <dgm:presLayoutVars>
          <dgm:bulletEnabled val="1"/>
        </dgm:presLayoutVars>
      </dgm:prSet>
      <dgm:spPr/>
    </dgm:pt>
    <dgm:pt modelId="{76299BE5-B838-4A4E-B26F-E7679D7EFE98}" type="pres">
      <dgm:prSet presAssocID="{59C67B88-E5C0-4B46-AB4C-1B5CAD38B8DC}" presName="dummy" presStyleCnt="0"/>
      <dgm:spPr/>
    </dgm:pt>
    <dgm:pt modelId="{6878E45F-F0AE-48D9-B46A-B108DC591801}" type="pres">
      <dgm:prSet presAssocID="{C500DFE9-7A23-4DBB-B2B6-0498CDEC1F8A}" presName="sibTrans" presStyleLbl="sibTrans2D1" presStyleIdx="0" presStyleCnt="7"/>
      <dgm:spPr/>
    </dgm:pt>
    <dgm:pt modelId="{B45F640A-0023-430F-A2FD-FA1C0273D7C8}" type="pres">
      <dgm:prSet presAssocID="{957C30AC-2110-4FF7-80B6-97EC12345BE7}" presName="node" presStyleLbl="node1" presStyleIdx="1" presStyleCnt="7">
        <dgm:presLayoutVars>
          <dgm:bulletEnabled val="1"/>
        </dgm:presLayoutVars>
      </dgm:prSet>
      <dgm:spPr/>
    </dgm:pt>
    <dgm:pt modelId="{14BE8E06-C636-48C2-8B9F-E5CBD1056559}" type="pres">
      <dgm:prSet presAssocID="{957C30AC-2110-4FF7-80B6-97EC12345BE7}" presName="dummy" presStyleCnt="0"/>
      <dgm:spPr/>
    </dgm:pt>
    <dgm:pt modelId="{73187E21-2A93-4E9D-B6AB-C8D6A659832D}" type="pres">
      <dgm:prSet presAssocID="{3D67D19C-A7FE-49EF-87B1-F938C1475A3C}" presName="sibTrans" presStyleLbl="sibTrans2D1" presStyleIdx="1" presStyleCnt="7"/>
      <dgm:spPr/>
    </dgm:pt>
    <dgm:pt modelId="{E3C11B5A-86F7-4224-A646-A3A963FD2D18}" type="pres">
      <dgm:prSet presAssocID="{AE3F5E83-AD33-4F3B-907E-76507C0C3F50}" presName="node" presStyleLbl="node1" presStyleIdx="2" presStyleCnt="7">
        <dgm:presLayoutVars>
          <dgm:bulletEnabled val="1"/>
        </dgm:presLayoutVars>
      </dgm:prSet>
      <dgm:spPr/>
    </dgm:pt>
    <dgm:pt modelId="{F96DB85C-E204-4836-8824-93875FAB6A73}" type="pres">
      <dgm:prSet presAssocID="{AE3F5E83-AD33-4F3B-907E-76507C0C3F50}" presName="dummy" presStyleCnt="0"/>
      <dgm:spPr/>
    </dgm:pt>
    <dgm:pt modelId="{8DEDE911-9BA1-4CBE-8BCA-28E3B1F452F1}" type="pres">
      <dgm:prSet presAssocID="{F96684E3-1F19-4B2F-A8E3-E258943F832E}" presName="sibTrans" presStyleLbl="sibTrans2D1" presStyleIdx="2" presStyleCnt="7"/>
      <dgm:spPr/>
    </dgm:pt>
    <dgm:pt modelId="{BB33C310-2EF6-4A0B-9C85-3158F7F4DD4A}" type="pres">
      <dgm:prSet presAssocID="{E3C21B2E-5CF3-440C-B9A2-4BF71729A81A}" presName="node" presStyleLbl="node1" presStyleIdx="3" presStyleCnt="7">
        <dgm:presLayoutVars>
          <dgm:bulletEnabled val="1"/>
        </dgm:presLayoutVars>
      </dgm:prSet>
      <dgm:spPr/>
    </dgm:pt>
    <dgm:pt modelId="{AE95E937-255A-47D8-96E8-981C47CE1FB6}" type="pres">
      <dgm:prSet presAssocID="{E3C21B2E-5CF3-440C-B9A2-4BF71729A81A}" presName="dummy" presStyleCnt="0"/>
      <dgm:spPr/>
    </dgm:pt>
    <dgm:pt modelId="{198B8139-0F60-4CD1-BAAD-18F76D4D9991}" type="pres">
      <dgm:prSet presAssocID="{C0055746-3D56-4E61-AB54-357C3A9FC423}" presName="sibTrans" presStyleLbl="sibTrans2D1" presStyleIdx="3" presStyleCnt="7"/>
      <dgm:spPr/>
    </dgm:pt>
    <dgm:pt modelId="{CFD0CAEB-0197-496D-A28D-86FFCFF89A1A}" type="pres">
      <dgm:prSet presAssocID="{5B62F208-778E-4C98-9576-F4A0CA56A7C2}" presName="node" presStyleLbl="node1" presStyleIdx="4" presStyleCnt="7">
        <dgm:presLayoutVars>
          <dgm:bulletEnabled val="1"/>
        </dgm:presLayoutVars>
      </dgm:prSet>
      <dgm:spPr/>
    </dgm:pt>
    <dgm:pt modelId="{BB8C4F27-F97E-424C-A709-B8C3CBB7E1DB}" type="pres">
      <dgm:prSet presAssocID="{5B62F208-778E-4C98-9576-F4A0CA56A7C2}" presName="dummy" presStyleCnt="0"/>
      <dgm:spPr/>
    </dgm:pt>
    <dgm:pt modelId="{5282F441-8252-470E-8FCE-39F5689BA7AE}" type="pres">
      <dgm:prSet presAssocID="{F8C046CE-D39B-4347-AE72-68B16BB57591}" presName="sibTrans" presStyleLbl="sibTrans2D1" presStyleIdx="4" presStyleCnt="7"/>
      <dgm:spPr/>
    </dgm:pt>
    <dgm:pt modelId="{E787DC4A-4ED2-4AFF-B743-3143E57FCF28}" type="pres">
      <dgm:prSet presAssocID="{1EF61052-0FA0-4125-A5D0-CCB23E49CA41}" presName="node" presStyleLbl="node1" presStyleIdx="5" presStyleCnt="7">
        <dgm:presLayoutVars>
          <dgm:bulletEnabled val="1"/>
        </dgm:presLayoutVars>
      </dgm:prSet>
      <dgm:spPr/>
    </dgm:pt>
    <dgm:pt modelId="{DE769E4F-3113-42AB-9E90-5869464E6650}" type="pres">
      <dgm:prSet presAssocID="{1EF61052-0FA0-4125-A5D0-CCB23E49CA41}" presName="dummy" presStyleCnt="0"/>
      <dgm:spPr/>
    </dgm:pt>
    <dgm:pt modelId="{972F2707-DF3C-465D-A961-BA269A6E8DDB}" type="pres">
      <dgm:prSet presAssocID="{591A344E-6861-44B7-9610-6D4370C206C2}" presName="sibTrans" presStyleLbl="sibTrans2D1" presStyleIdx="5" presStyleCnt="7"/>
      <dgm:spPr/>
    </dgm:pt>
    <dgm:pt modelId="{AF241EB2-1C45-4C08-8206-28E47AF7F24D}" type="pres">
      <dgm:prSet presAssocID="{7BB37864-9CA9-47B0-9943-175E91B8B0E5}" presName="node" presStyleLbl="node1" presStyleIdx="6" presStyleCnt="7">
        <dgm:presLayoutVars>
          <dgm:bulletEnabled val="1"/>
        </dgm:presLayoutVars>
      </dgm:prSet>
      <dgm:spPr/>
    </dgm:pt>
    <dgm:pt modelId="{1365807B-2F7E-4F17-9F76-B3ED9F977FB4}" type="pres">
      <dgm:prSet presAssocID="{7BB37864-9CA9-47B0-9943-175E91B8B0E5}" presName="dummy" presStyleCnt="0"/>
      <dgm:spPr/>
    </dgm:pt>
    <dgm:pt modelId="{642368D9-7A9A-4D3F-853E-AB18EAD60BF5}" type="pres">
      <dgm:prSet presAssocID="{E0EDEBBC-F1BD-44D5-819C-0D52AD298A59}" presName="sibTrans" presStyleLbl="sibTrans2D1" presStyleIdx="6" presStyleCnt="7"/>
      <dgm:spPr/>
    </dgm:pt>
  </dgm:ptLst>
  <dgm:cxnLst>
    <dgm:cxn modelId="{967C9E1A-F649-46D2-A46A-CD50651CFC56}" type="presOf" srcId="{7BB37864-9CA9-47B0-9943-175E91B8B0E5}" destId="{AF241EB2-1C45-4C08-8206-28E47AF7F24D}" srcOrd="0" destOrd="0" presId="urn:microsoft.com/office/officeart/2005/8/layout/radial6"/>
    <dgm:cxn modelId="{BC31F327-8213-48C9-98FE-AA38EB820220}" srcId="{2562376C-CA36-4808-99B4-C970C7A5A297}" destId="{7BB37864-9CA9-47B0-9943-175E91B8B0E5}" srcOrd="6" destOrd="0" parTransId="{AD387721-C78C-42CA-87C7-126BAFA3591F}" sibTransId="{E0EDEBBC-F1BD-44D5-819C-0D52AD298A59}"/>
    <dgm:cxn modelId="{636A032D-60A5-407E-AED8-32548E3E8164}" type="presOf" srcId="{591A344E-6861-44B7-9610-6D4370C206C2}" destId="{972F2707-DF3C-465D-A961-BA269A6E8DDB}" srcOrd="0" destOrd="0" presId="urn:microsoft.com/office/officeart/2005/8/layout/radial6"/>
    <dgm:cxn modelId="{F1558C32-AE38-4DA6-B721-60DE84A15D70}" type="presOf" srcId="{59C67B88-E5C0-4B46-AB4C-1B5CAD38B8DC}" destId="{728EA9DE-D6E9-49DF-801D-9F2C9E49963C}" srcOrd="0" destOrd="0" presId="urn:microsoft.com/office/officeart/2005/8/layout/radial6"/>
    <dgm:cxn modelId="{EBA0D936-8FCF-4CBE-B292-F67E7F454564}" type="presOf" srcId="{C500DFE9-7A23-4DBB-B2B6-0498CDEC1F8A}" destId="{6878E45F-F0AE-48D9-B46A-B108DC591801}" srcOrd="0" destOrd="0" presId="urn:microsoft.com/office/officeart/2005/8/layout/radial6"/>
    <dgm:cxn modelId="{12BCE536-B9EF-4D0B-A4FA-294DB369A68D}" srcId="{2562376C-CA36-4808-99B4-C970C7A5A297}" destId="{957C30AC-2110-4FF7-80B6-97EC12345BE7}" srcOrd="1" destOrd="0" parTransId="{E5B7905C-FE37-4521-A1DC-4DF4ADE23037}" sibTransId="{3D67D19C-A7FE-49EF-87B1-F938C1475A3C}"/>
    <dgm:cxn modelId="{2A310541-541D-4F16-A868-4DE7B96F83B0}" type="presOf" srcId="{E3C21B2E-5CF3-440C-B9A2-4BF71729A81A}" destId="{BB33C310-2EF6-4A0B-9C85-3158F7F4DD4A}" srcOrd="0" destOrd="0" presId="urn:microsoft.com/office/officeart/2005/8/layout/radial6"/>
    <dgm:cxn modelId="{1B52A542-D9F1-44DD-AE39-8BCB2ADB7274}" srcId="{2562376C-CA36-4808-99B4-C970C7A5A297}" destId="{5B62F208-778E-4C98-9576-F4A0CA56A7C2}" srcOrd="4" destOrd="0" parTransId="{BF09A0A9-3CA8-4575-8BF4-AD870B1E66E0}" sibTransId="{F8C046CE-D39B-4347-AE72-68B16BB57591}"/>
    <dgm:cxn modelId="{749E1C78-504D-4A1D-84B7-0B79434D3ACB}" type="presOf" srcId="{80CD1D20-F0B1-42CE-B23C-FD12BF7EBEE7}" destId="{4C9D827E-CA11-40F1-9DD0-5C8490912115}" srcOrd="0" destOrd="0" presId="urn:microsoft.com/office/officeart/2005/8/layout/radial6"/>
    <dgm:cxn modelId="{C5BD5B5A-AD3A-49A9-8284-2A5D9DC99B5C}" srcId="{80CD1D20-F0B1-42CE-B23C-FD12BF7EBEE7}" destId="{2562376C-CA36-4808-99B4-C970C7A5A297}" srcOrd="0" destOrd="0" parTransId="{7B4A7A4B-CAD9-4029-8002-829B780EC26F}" sibTransId="{181AF695-0056-403C-82C9-909359C47227}"/>
    <dgm:cxn modelId="{6E7C097E-627A-4D76-82DA-989E5DF9E903}" type="presOf" srcId="{F8C046CE-D39B-4347-AE72-68B16BB57591}" destId="{5282F441-8252-470E-8FCE-39F5689BA7AE}" srcOrd="0" destOrd="0" presId="urn:microsoft.com/office/officeart/2005/8/layout/radial6"/>
    <dgm:cxn modelId="{E9286C7E-3C89-4ACE-9C02-22D1A61DB59E}" type="presOf" srcId="{E0EDEBBC-F1BD-44D5-819C-0D52AD298A59}" destId="{642368D9-7A9A-4D3F-853E-AB18EAD60BF5}" srcOrd="0" destOrd="0" presId="urn:microsoft.com/office/officeart/2005/8/layout/radial6"/>
    <dgm:cxn modelId="{6673B885-5EC6-4BB9-9923-F6E43F25FF9B}" srcId="{2562376C-CA36-4808-99B4-C970C7A5A297}" destId="{AE3F5E83-AD33-4F3B-907E-76507C0C3F50}" srcOrd="2" destOrd="0" parTransId="{A51FC553-4277-4422-B38E-E980D3FADF66}" sibTransId="{F96684E3-1F19-4B2F-A8E3-E258943F832E}"/>
    <dgm:cxn modelId="{1540A8A4-A2DA-433E-8427-53BD9DEB961D}" type="presOf" srcId="{957C30AC-2110-4FF7-80B6-97EC12345BE7}" destId="{B45F640A-0023-430F-A2FD-FA1C0273D7C8}" srcOrd="0" destOrd="0" presId="urn:microsoft.com/office/officeart/2005/8/layout/radial6"/>
    <dgm:cxn modelId="{1DE2C8AD-DC0A-4549-8188-F2FA55AB4F6C}" srcId="{2562376C-CA36-4808-99B4-C970C7A5A297}" destId="{E3C21B2E-5CF3-440C-B9A2-4BF71729A81A}" srcOrd="3" destOrd="0" parTransId="{843F40A1-18B6-4E46-96C2-B74696CB41D5}" sibTransId="{C0055746-3D56-4E61-AB54-357C3A9FC423}"/>
    <dgm:cxn modelId="{432E13B6-9B27-4814-AA93-12D7F6F83C6F}" type="presOf" srcId="{2562376C-CA36-4808-99B4-C970C7A5A297}" destId="{30F3A4DF-24C4-4115-AE53-D23787D8597F}" srcOrd="0" destOrd="0" presId="urn:microsoft.com/office/officeart/2005/8/layout/radial6"/>
    <dgm:cxn modelId="{723178C4-0BEE-43C1-8689-975C0B4BE14E}" srcId="{2562376C-CA36-4808-99B4-C970C7A5A297}" destId="{1EF61052-0FA0-4125-A5D0-CCB23E49CA41}" srcOrd="5" destOrd="0" parTransId="{9C0F71D2-FCCD-4D96-A365-FC7E3F782C6D}" sibTransId="{591A344E-6861-44B7-9610-6D4370C206C2}"/>
    <dgm:cxn modelId="{7FBD1CC7-7D53-4FB2-BC40-70FCC2E7D139}" type="presOf" srcId="{F96684E3-1F19-4B2F-A8E3-E258943F832E}" destId="{8DEDE911-9BA1-4CBE-8BCA-28E3B1F452F1}" srcOrd="0" destOrd="0" presId="urn:microsoft.com/office/officeart/2005/8/layout/radial6"/>
    <dgm:cxn modelId="{CA244DCD-D88F-4B88-8007-B07373E1A507}" type="presOf" srcId="{3D67D19C-A7FE-49EF-87B1-F938C1475A3C}" destId="{73187E21-2A93-4E9D-B6AB-C8D6A659832D}" srcOrd="0" destOrd="0" presId="urn:microsoft.com/office/officeart/2005/8/layout/radial6"/>
    <dgm:cxn modelId="{83CFC4DE-58F6-404F-8E47-C463E9AE9EE3}" type="presOf" srcId="{5B62F208-778E-4C98-9576-F4A0CA56A7C2}" destId="{CFD0CAEB-0197-496D-A28D-86FFCFF89A1A}" srcOrd="0" destOrd="0" presId="urn:microsoft.com/office/officeart/2005/8/layout/radial6"/>
    <dgm:cxn modelId="{6F7E51E5-251D-447C-AF9D-629C4B355C03}" type="presOf" srcId="{AE3F5E83-AD33-4F3B-907E-76507C0C3F50}" destId="{E3C11B5A-86F7-4224-A646-A3A963FD2D18}" srcOrd="0" destOrd="0" presId="urn:microsoft.com/office/officeart/2005/8/layout/radial6"/>
    <dgm:cxn modelId="{2C42CBEE-292E-4C19-BA19-F11704E21DD8}" srcId="{2562376C-CA36-4808-99B4-C970C7A5A297}" destId="{59C67B88-E5C0-4B46-AB4C-1B5CAD38B8DC}" srcOrd="0" destOrd="0" parTransId="{39CA68FB-D407-40D7-8833-7FB23493815C}" sibTransId="{C500DFE9-7A23-4DBB-B2B6-0498CDEC1F8A}"/>
    <dgm:cxn modelId="{B07D7BFB-49A2-4C59-9356-751534DFF173}" type="presOf" srcId="{C0055746-3D56-4E61-AB54-357C3A9FC423}" destId="{198B8139-0F60-4CD1-BAAD-18F76D4D9991}" srcOrd="0" destOrd="0" presId="urn:microsoft.com/office/officeart/2005/8/layout/radial6"/>
    <dgm:cxn modelId="{35FE43FC-D963-4123-BF82-D826797A4987}" type="presOf" srcId="{1EF61052-0FA0-4125-A5D0-CCB23E49CA41}" destId="{E787DC4A-4ED2-4AFF-B743-3143E57FCF28}" srcOrd="0" destOrd="0" presId="urn:microsoft.com/office/officeart/2005/8/layout/radial6"/>
    <dgm:cxn modelId="{F6FEBBF4-D91C-44AB-AA5A-4CCD7DF367F3}" type="presParOf" srcId="{4C9D827E-CA11-40F1-9DD0-5C8490912115}" destId="{30F3A4DF-24C4-4115-AE53-D23787D8597F}" srcOrd="0" destOrd="0" presId="urn:microsoft.com/office/officeart/2005/8/layout/radial6"/>
    <dgm:cxn modelId="{A6E04F08-F158-472B-A313-3A50856C81EF}" type="presParOf" srcId="{4C9D827E-CA11-40F1-9DD0-5C8490912115}" destId="{728EA9DE-D6E9-49DF-801D-9F2C9E49963C}" srcOrd="1" destOrd="0" presId="urn:microsoft.com/office/officeart/2005/8/layout/radial6"/>
    <dgm:cxn modelId="{FC43A7D8-0080-4245-81EC-107D607F621C}" type="presParOf" srcId="{4C9D827E-CA11-40F1-9DD0-5C8490912115}" destId="{76299BE5-B838-4A4E-B26F-E7679D7EFE98}" srcOrd="2" destOrd="0" presId="urn:microsoft.com/office/officeart/2005/8/layout/radial6"/>
    <dgm:cxn modelId="{79B4E378-C510-4352-B79A-C57B740F44CC}" type="presParOf" srcId="{4C9D827E-CA11-40F1-9DD0-5C8490912115}" destId="{6878E45F-F0AE-48D9-B46A-B108DC591801}" srcOrd="3" destOrd="0" presId="urn:microsoft.com/office/officeart/2005/8/layout/radial6"/>
    <dgm:cxn modelId="{F63D84F4-2CAC-4122-A92C-F861A2576CF4}" type="presParOf" srcId="{4C9D827E-CA11-40F1-9DD0-5C8490912115}" destId="{B45F640A-0023-430F-A2FD-FA1C0273D7C8}" srcOrd="4" destOrd="0" presId="urn:microsoft.com/office/officeart/2005/8/layout/radial6"/>
    <dgm:cxn modelId="{C4349D4B-A0A0-40B1-A19A-14B94B265F10}" type="presParOf" srcId="{4C9D827E-CA11-40F1-9DD0-5C8490912115}" destId="{14BE8E06-C636-48C2-8B9F-E5CBD1056559}" srcOrd="5" destOrd="0" presId="urn:microsoft.com/office/officeart/2005/8/layout/radial6"/>
    <dgm:cxn modelId="{B86E8CF9-32F7-4D39-942F-BC5FD38272C2}" type="presParOf" srcId="{4C9D827E-CA11-40F1-9DD0-5C8490912115}" destId="{73187E21-2A93-4E9D-B6AB-C8D6A659832D}" srcOrd="6" destOrd="0" presId="urn:microsoft.com/office/officeart/2005/8/layout/radial6"/>
    <dgm:cxn modelId="{0D71F742-C866-4FDC-92FB-3EB89BFB4DCA}" type="presParOf" srcId="{4C9D827E-CA11-40F1-9DD0-5C8490912115}" destId="{E3C11B5A-86F7-4224-A646-A3A963FD2D18}" srcOrd="7" destOrd="0" presId="urn:microsoft.com/office/officeart/2005/8/layout/radial6"/>
    <dgm:cxn modelId="{A1FEF392-8AB9-4F4B-A163-C53568DFCF75}" type="presParOf" srcId="{4C9D827E-CA11-40F1-9DD0-5C8490912115}" destId="{F96DB85C-E204-4836-8824-93875FAB6A73}" srcOrd="8" destOrd="0" presId="urn:microsoft.com/office/officeart/2005/8/layout/radial6"/>
    <dgm:cxn modelId="{5814C54C-4634-4572-A229-E2CEE3CC3B55}" type="presParOf" srcId="{4C9D827E-CA11-40F1-9DD0-5C8490912115}" destId="{8DEDE911-9BA1-4CBE-8BCA-28E3B1F452F1}" srcOrd="9" destOrd="0" presId="urn:microsoft.com/office/officeart/2005/8/layout/radial6"/>
    <dgm:cxn modelId="{FA758FF6-C2D9-43D6-B955-01F3C77E6CEC}" type="presParOf" srcId="{4C9D827E-CA11-40F1-9DD0-5C8490912115}" destId="{BB33C310-2EF6-4A0B-9C85-3158F7F4DD4A}" srcOrd="10" destOrd="0" presId="urn:microsoft.com/office/officeart/2005/8/layout/radial6"/>
    <dgm:cxn modelId="{66D776A1-99D8-4D38-AD33-81FF07D495A6}" type="presParOf" srcId="{4C9D827E-CA11-40F1-9DD0-5C8490912115}" destId="{AE95E937-255A-47D8-96E8-981C47CE1FB6}" srcOrd="11" destOrd="0" presId="urn:microsoft.com/office/officeart/2005/8/layout/radial6"/>
    <dgm:cxn modelId="{7FC72BD3-CFC0-4958-B44C-22A1C7D47063}" type="presParOf" srcId="{4C9D827E-CA11-40F1-9DD0-5C8490912115}" destId="{198B8139-0F60-4CD1-BAAD-18F76D4D9991}" srcOrd="12" destOrd="0" presId="urn:microsoft.com/office/officeart/2005/8/layout/radial6"/>
    <dgm:cxn modelId="{A93A3A78-571F-4195-88B7-49E7DC7847D6}" type="presParOf" srcId="{4C9D827E-CA11-40F1-9DD0-5C8490912115}" destId="{CFD0CAEB-0197-496D-A28D-86FFCFF89A1A}" srcOrd="13" destOrd="0" presId="urn:microsoft.com/office/officeart/2005/8/layout/radial6"/>
    <dgm:cxn modelId="{430405F4-7E89-468D-AC1A-75A90A74AEFF}" type="presParOf" srcId="{4C9D827E-CA11-40F1-9DD0-5C8490912115}" destId="{BB8C4F27-F97E-424C-A709-B8C3CBB7E1DB}" srcOrd="14" destOrd="0" presId="urn:microsoft.com/office/officeart/2005/8/layout/radial6"/>
    <dgm:cxn modelId="{3F828150-67C7-4B63-9ED7-F3BEF0F53107}" type="presParOf" srcId="{4C9D827E-CA11-40F1-9DD0-5C8490912115}" destId="{5282F441-8252-470E-8FCE-39F5689BA7AE}" srcOrd="15" destOrd="0" presId="urn:microsoft.com/office/officeart/2005/8/layout/radial6"/>
    <dgm:cxn modelId="{FAC8C859-11C0-489A-845F-8D79C57BDEF8}" type="presParOf" srcId="{4C9D827E-CA11-40F1-9DD0-5C8490912115}" destId="{E787DC4A-4ED2-4AFF-B743-3143E57FCF28}" srcOrd="16" destOrd="0" presId="urn:microsoft.com/office/officeart/2005/8/layout/radial6"/>
    <dgm:cxn modelId="{CD356FAD-270B-4E58-B68A-3AAC6BEF79E6}" type="presParOf" srcId="{4C9D827E-CA11-40F1-9DD0-5C8490912115}" destId="{DE769E4F-3113-42AB-9E90-5869464E6650}" srcOrd="17" destOrd="0" presId="urn:microsoft.com/office/officeart/2005/8/layout/radial6"/>
    <dgm:cxn modelId="{A81F41D9-F930-4CA9-9706-F810344DD6C3}" type="presParOf" srcId="{4C9D827E-CA11-40F1-9DD0-5C8490912115}" destId="{972F2707-DF3C-465D-A961-BA269A6E8DDB}" srcOrd="18" destOrd="0" presId="urn:microsoft.com/office/officeart/2005/8/layout/radial6"/>
    <dgm:cxn modelId="{4F403E3B-16D8-43DF-8E9D-789562F65063}" type="presParOf" srcId="{4C9D827E-CA11-40F1-9DD0-5C8490912115}" destId="{AF241EB2-1C45-4C08-8206-28E47AF7F24D}" srcOrd="19" destOrd="0" presId="urn:microsoft.com/office/officeart/2005/8/layout/radial6"/>
    <dgm:cxn modelId="{6B474549-25FC-41BA-8CED-A926CAC8748D}" type="presParOf" srcId="{4C9D827E-CA11-40F1-9DD0-5C8490912115}" destId="{1365807B-2F7E-4F17-9F76-B3ED9F977FB4}" srcOrd="20" destOrd="0" presId="urn:microsoft.com/office/officeart/2005/8/layout/radial6"/>
    <dgm:cxn modelId="{0C529D10-B629-4386-83BB-289598BABE5E}" type="presParOf" srcId="{4C9D827E-CA11-40F1-9DD0-5C8490912115}" destId="{642368D9-7A9A-4D3F-853E-AB18EAD60BF5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2368D9-7A9A-4D3F-853E-AB18EAD60BF5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3114286"/>
            <a:gd name="adj2" fmla="val 16200000"/>
            <a:gd name="adj3" fmla="val 3910"/>
          </a:avLst>
        </a:prstGeom>
        <a:solidFill>
          <a:schemeClr val="accent1">
            <a:shade val="90000"/>
            <a:hueOff val="328325"/>
            <a:satOff val="-13840"/>
            <a:lumOff val="2556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F2707-DF3C-465D-A961-BA269A6E8DDB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0028571"/>
            <a:gd name="adj2" fmla="val 13114286"/>
            <a:gd name="adj3" fmla="val 3910"/>
          </a:avLst>
        </a:prstGeom>
        <a:solidFill>
          <a:schemeClr val="accent1">
            <a:shade val="90000"/>
            <a:hueOff val="273604"/>
            <a:satOff val="-11533"/>
            <a:lumOff val="2130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82F441-8252-470E-8FCE-39F5689BA7AE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6942857"/>
            <a:gd name="adj2" fmla="val 10028571"/>
            <a:gd name="adj3" fmla="val 3910"/>
          </a:avLst>
        </a:prstGeom>
        <a:solidFill>
          <a:schemeClr val="accent1">
            <a:shade val="90000"/>
            <a:hueOff val="218883"/>
            <a:satOff val="-9227"/>
            <a:lumOff val="1704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8B8139-0F60-4CD1-BAAD-18F76D4D9991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3857143"/>
            <a:gd name="adj2" fmla="val 6942857"/>
            <a:gd name="adj3" fmla="val 3910"/>
          </a:avLst>
        </a:prstGeom>
        <a:solidFill>
          <a:schemeClr val="accent1">
            <a:shade val="90000"/>
            <a:hueOff val="164162"/>
            <a:satOff val="-6920"/>
            <a:lumOff val="1278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EDE911-9BA1-4CBE-8BCA-28E3B1F452F1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771429"/>
            <a:gd name="adj2" fmla="val 3857143"/>
            <a:gd name="adj3" fmla="val 3910"/>
          </a:avLst>
        </a:prstGeom>
        <a:solidFill>
          <a:schemeClr val="accent1">
            <a:shade val="90000"/>
            <a:hueOff val="109442"/>
            <a:satOff val="-4613"/>
            <a:lumOff val="852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187E21-2A93-4E9D-B6AB-C8D6A659832D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9285714"/>
            <a:gd name="adj2" fmla="val 771429"/>
            <a:gd name="adj3" fmla="val 3910"/>
          </a:avLst>
        </a:prstGeom>
        <a:solidFill>
          <a:schemeClr val="accent1">
            <a:shade val="90000"/>
            <a:hueOff val="54721"/>
            <a:satOff val="-2307"/>
            <a:lumOff val="426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78E45F-F0AE-48D9-B46A-B108DC591801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6200000"/>
            <a:gd name="adj2" fmla="val 19285714"/>
            <a:gd name="adj3" fmla="val 391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F3A4DF-24C4-4115-AE53-D23787D8597F}">
      <dsp:nvSpPr>
        <dsp:cNvPr id="0" name=""/>
        <dsp:cNvSpPr/>
      </dsp:nvSpPr>
      <dsp:spPr>
        <a:xfrm>
          <a:off x="4991695" y="2462905"/>
          <a:ext cx="2208609" cy="2208609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Successful planning </a:t>
          </a:r>
          <a:endParaRPr lang="en-NZ" sz="2300" kern="1200" dirty="0"/>
        </a:p>
      </dsp:txBody>
      <dsp:txXfrm>
        <a:off x="5315138" y="2786348"/>
        <a:ext cx="1561723" cy="1561723"/>
      </dsp:txXfrm>
    </dsp:sp>
    <dsp:sp modelId="{728EA9DE-D6E9-49DF-801D-9F2C9E49963C}">
      <dsp:nvSpPr>
        <dsp:cNvPr id="0" name=""/>
        <dsp:cNvSpPr/>
      </dsp:nvSpPr>
      <dsp:spPr>
        <a:xfrm>
          <a:off x="5322986" y="2941"/>
          <a:ext cx="1546026" cy="1546026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Values Mission Vision</a:t>
          </a:r>
        </a:p>
      </dsp:txBody>
      <dsp:txXfrm>
        <a:off x="5549396" y="229351"/>
        <a:ext cx="1093206" cy="1093206"/>
      </dsp:txXfrm>
    </dsp:sp>
    <dsp:sp modelId="{B45F640A-0023-430F-A2FD-FA1C0273D7C8}">
      <dsp:nvSpPr>
        <dsp:cNvPr id="0" name=""/>
        <dsp:cNvSpPr/>
      </dsp:nvSpPr>
      <dsp:spPr>
        <a:xfrm>
          <a:off x="7505278" y="1053877"/>
          <a:ext cx="1546026" cy="1546026"/>
        </a:xfrm>
        <a:prstGeom prst="ellipse">
          <a:avLst/>
        </a:prstGeom>
        <a:solidFill>
          <a:schemeClr val="accent1">
            <a:shade val="80000"/>
            <a:hueOff val="54721"/>
            <a:satOff val="-2354"/>
            <a:lumOff val="466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200" kern="1200" dirty="0"/>
        </a:p>
      </dsp:txBody>
      <dsp:txXfrm>
        <a:off x="7731688" y="1280287"/>
        <a:ext cx="1093206" cy="1093206"/>
      </dsp:txXfrm>
    </dsp:sp>
    <dsp:sp modelId="{E3C11B5A-86F7-4224-A646-A3A963FD2D18}">
      <dsp:nvSpPr>
        <dsp:cNvPr id="0" name=""/>
        <dsp:cNvSpPr/>
      </dsp:nvSpPr>
      <dsp:spPr>
        <a:xfrm>
          <a:off x="8044260" y="3415310"/>
          <a:ext cx="1546026" cy="1546026"/>
        </a:xfrm>
        <a:prstGeom prst="ellipse">
          <a:avLst/>
        </a:prstGeom>
        <a:solidFill>
          <a:schemeClr val="accent1">
            <a:shade val="80000"/>
            <a:hueOff val="109442"/>
            <a:satOff val="-4708"/>
            <a:lumOff val="933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200" kern="1200"/>
        </a:p>
      </dsp:txBody>
      <dsp:txXfrm>
        <a:off x="8270670" y="3641720"/>
        <a:ext cx="1093206" cy="1093206"/>
      </dsp:txXfrm>
    </dsp:sp>
    <dsp:sp modelId="{BB33C310-2EF6-4A0B-9C85-3158F7F4DD4A}">
      <dsp:nvSpPr>
        <dsp:cNvPr id="0" name=""/>
        <dsp:cNvSpPr/>
      </dsp:nvSpPr>
      <dsp:spPr>
        <a:xfrm>
          <a:off x="6534067" y="5309032"/>
          <a:ext cx="1546026" cy="1546026"/>
        </a:xfrm>
        <a:prstGeom prst="ellipse">
          <a:avLst/>
        </a:prstGeom>
        <a:solidFill>
          <a:schemeClr val="accent1">
            <a:shade val="80000"/>
            <a:hueOff val="164162"/>
            <a:satOff val="-7062"/>
            <a:lumOff val="1400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200" kern="1200"/>
        </a:p>
      </dsp:txBody>
      <dsp:txXfrm>
        <a:off x="6760477" y="5535442"/>
        <a:ext cx="1093206" cy="1093206"/>
      </dsp:txXfrm>
    </dsp:sp>
    <dsp:sp modelId="{CFD0CAEB-0197-496D-A28D-86FFCFF89A1A}">
      <dsp:nvSpPr>
        <dsp:cNvPr id="0" name=""/>
        <dsp:cNvSpPr/>
      </dsp:nvSpPr>
      <dsp:spPr>
        <a:xfrm>
          <a:off x="4111906" y="5309032"/>
          <a:ext cx="1546026" cy="1546026"/>
        </a:xfrm>
        <a:prstGeom prst="ellipse">
          <a:avLst/>
        </a:prstGeom>
        <a:solidFill>
          <a:schemeClr val="accent1">
            <a:shade val="80000"/>
            <a:hueOff val="218883"/>
            <a:satOff val="-9416"/>
            <a:lumOff val="1867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200" kern="1200"/>
        </a:p>
      </dsp:txBody>
      <dsp:txXfrm>
        <a:off x="4338316" y="5535442"/>
        <a:ext cx="1093206" cy="1093206"/>
      </dsp:txXfrm>
    </dsp:sp>
    <dsp:sp modelId="{E787DC4A-4ED2-4AFF-B743-3143E57FCF28}">
      <dsp:nvSpPr>
        <dsp:cNvPr id="0" name=""/>
        <dsp:cNvSpPr/>
      </dsp:nvSpPr>
      <dsp:spPr>
        <a:xfrm>
          <a:off x="2601713" y="3415310"/>
          <a:ext cx="1546026" cy="1546026"/>
        </a:xfrm>
        <a:prstGeom prst="ellipse">
          <a:avLst/>
        </a:prstGeom>
        <a:solidFill>
          <a:schemeClr val="accent1">
            <a:shade val="80000"/>
            <a:hueOff val="273604"/>
            <a:satOff val="-11770"/>
            <a:lumOff val="2334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200" kern="1200"/>
        </a:p>
      </dsp:txBody>
      <dsp:txXfrm>
        <a:off x="2828123" y="3641720"/>
        <a:ext cx="1093206" cy="1093206"/>
      </dsp:txXfrm>
    </dsp:sp>
    <dsp:sp modelId="{AF241EB2-1C45-4C08-8206-28E47AF7F24D}">
      <dsp:nvSpPr>
        <dsp:cNvPr id="0" name=""/>
        <dsp:cNvSpPr/>
      </dsp:nvSpPr>
      <dsp:spPr>
        <a:xfrm>
          <a:off x="3140694" y="1053877"/>
          <a:ext cx="1546026" cy="1546026"/>
        </a:xfrm>
        <a:prstGeom prst="ellipse">
          <a:avLst/>
        </a:prstGeom>
        <a:solidFill>
          <a:schemeClr val="accent1">
            <a:shade val="80000"/>
            <a:hueOff val="328325"/>
            <a:satOff val="-14124"/>
            <a:lumOff val="2801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200" kern="1200"/>
        </a:p>
      </dsp:txBody>
      <dsp:txXfrm>
        <a:off x="3367104" y="1280287"/>
        <a:ext cx="1093206" cy="10932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2368D9-7A9A-4D3F-853E-AB18EAD60BF5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3114286"/>
            <a:gd name="adj2" fmla="val 16200000"/>
            <a:gd name="adj3" fmla="val 3910"/>
          </a:avLst>
        </a:prstGeom>
        <a:solidFill>
          <a:schemeClr val="accent1">
            <a:shade val="90000"/>
            <a:hueOff val="328325"/>
            <a:satOff val="-13840"/>
            <a:lumOff val="2556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F2707-DF3C-465D-A961-BA269A6E8DDB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0028571"/>
            <a:gd name="adj2" fmla="val 13114286"/>
            <a:gd name="adj3" fmla="val 3910"/>
          </a:avLst>
        </a:prstGeom>
        <a:solidFill>
          <a:schemeClr val="accent1">
            <a:shade val="90000"/>
            <a:hueOff val="273604"/>
            <a:satOff val="-11533"/>
            <a:lumOff val="2130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82F441-8252-470E-8FCE-39F5689BA7AE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6942857"/>
            <a:gd name="adj2" fmla="val 10028571"/>
            <a:gd name="adj3" fmla="val 3910"/>
          </a:avLst>
        </a:prstGeom>
        <a:solidFill>
          <a:schemeClr val="accent1">
            <a:shade val="90000"/>
            <a:hueOff val="218883"/>
            <a:satOff val="-9227"/>
            <a:lumOff val="1704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8B8139-0F60-4CD1-BAAD-18F76D4D9991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3857143"/>
            <a:gd name="adj2" fmla="val 6942857"/>
            <a:gd name="adj3" fmla="val 3910"/>
          </a:avLst>
        </a:prstGeom>
        <a:solidFill>
          <a:schemeClr val="accent1">
            <a:shade val="90000"/>
            <a:hueOff val="164162"/>
            <a:satOff val="-6920"/>
            <a:lumOff val="1278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EDE911-9BA1-4CBE-8BCA-28E3B1F452F1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771429"/>
            <a:gd name="adj2" fmla="val 3857143"/>
            <a:gd name="adj3" fmla="val 3910"/>
          </a:avLst>
        </a:prstGeom>
        <a:solidFill>
          <a:schemeClr val="accent1">
            <a:shade val="90000"/>
            <a:hueOff val="109442"/>
            <a:satOff val="-4613"/>
            <a:lumOff val="852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187E21-2A93-4E9D-B6AB-C8D6A659832D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9285714"/>
            <a:gd name="adj2" fmla="val 771429"/>
            <a:gd name="adj3" fmla="val 3910"/>
          </a:avLst>
        </a:prstGeom>
        <a:solidFill>
          <a:schemeClr val="accent1">
            <a:shade val="90000"/>
            <a:hueOff val="54721"/>
            <a:satOff val="-2307"/>
            <a:lumOff val="426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78E45F-F0AE-48D9-B46A-B108DC591801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6200000"/>
            <a:gd name="adj2" fmla="val 19285714"/>
            <a:gd name="adj3" fmla="val 391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F3A4DF-24C4-4115-AE53-D23787D8597F}">
      <dsp:nvSpPr>
        <dsp:cNvPr id="0" name=""/>
        <dsp:cNvSpPr/>
      </dsp:nvSpPr>
      <dsp:spPr>
        <a:xfrm>
          <a:off x="4991695" y="2462905"/>
          <a:ext cx="2208609" cy="2208609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Successful planning </a:t>
          </a:r>
          <a:endParaRPr lang="en-NZ" sz="2300" kern="1200" dirty="0"/>
        </a:p>
      </dsp:txBody>
      <dsp:txXfrm>
        <a:off x="5315138" y="2786348"/>
        <a:ext cx="1561723" cy="1561723"/>
      </dsp:txXfrm>
    </dsp:sp>
    <dsp:sp modelId="{728EA9DE-D6E9-49DF-801D-9F2C9E49963C}">
      <dsp:nvSpPr>
        <dsp:cNvPr id="0" name=""/>
        <dsp:cNvSpPr/>
      </dsp:nvSpPr>
      <dsp:spPr>
        <a:xfrm>
          <a:off x="5322986" y="2941"/>
          <a:ext cx="1546026" cy="1546026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Values Mission Vision</a:t>
          </a:r>
        </a:p>
      </dsp:txBody>
      <dsp:txXfrm>
        <a:off x="5549396" y="229351"/>
        <a:ext cx="1093206" cy="1093206"/>
      </dsp:txXfrm>
    </dsp:sp>
    <dsp:sp modelId="{B45F640A-0023-430F-A2FD-FA1C0273D7C8}">
      <dsp:nvSpPr>
        <dsp:cNvPr id="0" name=""/>
        <dsp:cNvSpPr/>
      </dsp:nvSpPr>
      <dsp:spPr>
        <a:xfrm>
          <a:off x="7505278" y="1053877"/>
          <a:ext cx="1546026" cy="1546026"/>
        </a:xfrm>
        <a:prstGeom prst="ellipse">
          <a:avLst/>
        </a:prstGeom>
        <a:solidFill>
          <a:schemeClr val="accent1">
            <a:shade val="80000"/>
            <a:hueOff val="54721"/>
            <a:satOff val="-2354"/>
            <a:lumOff val="466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Assess needs</a:t>
          </a:r>
        </a:p>
      </dsp:txBody>
      <dsp:txXfrm>
        <a:off x="7731688" y="1280287"/>
        <a:ext cx="1093206" cy="1093206"/>
      </dsp:txXfrm>
    </dsp:sp>
    <dsp:sp modelId="{E3C11B5A-86F7-4224-A646-A3A963FD2D18}">
      <dsp:nvSpPr>
        <dsp:cNvPr id="0" name=""/>
        <dsp:cNvSpPr/>
      </dsp:nvSpPr>
      <dsp:spPr>
        <a:xfrm>
          <a:off x="8044260" y="3415310"/>
          <a:ext cx="1546026" cy="1546026"/>
        </a:xfrm>
        <a:prstGeom prst="ellipse">
          <a:avLst/>
        </a:prstGeom>
        <a:solidFill>
          <a:schemeClr val="accent1">
            <a:shade val="80000"/>
            <a:hueOff val="109442"/>
            <a:satOff val="-4708"/>
            <a:lumOff val="933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200" kern="1200"/>
        </a:p>
      </dsp:txBody>
      <dsp:txXfrm>
        <a:off x="8270670" y="3641720"/>
        <a:ext cx="1093206" cy="1093206"/>
      </dsp:txXfrm>
    </dsp:sp>
    <dsp:sp modelId="{BB33C310-2EF6-4A0B-9C85-3158F7F4DD4A}">
      <dsp:nvSpPr>
        <dsp:cNvPr id="0" name=""/>
        <dsp:cNvSpPr/>
      </dsp:nvSpPr>
      <dsp:spPr>
        <a:xfrm>
          <a:off x="6534067" y="5309032"/>
          <a:ext cx="1546026" cy="1546026"/>
        </a:xfrm>
        <a:prstGeom prst="ellipse">
          <a:avLst/>
        </a:prstGeom>
        <a:solidFill>
          <a:schemeClr val="accent1">
            <a:shade val="80000"/>
            <a:hueOff val="164162"/>
            <a:satOff val="-7062"/>
            <a:lumOff val="1400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200" kern="1200"/>
        </a:p>
      </dsp:txBody>
      <dsp:txXfrm>
        <a:off x="6760477" y="5535442"/>
        <a:ext cx="1093206" cy="1093206"/>
      </dsp:txXfrm>
    </dsp:sp>
    <dsp:sp modelId="{CFD0CAEB-0197-496D-A28D-86FFCFF89A1A}">
      <dsp:nvSpPr>
        <dsp:cNvPr id="0" name=""/>
        <dsp:cNvSpPr/>
      </dsp:nvSpPr>
      <dsp:spPr>
        <a:xfrm>
          <a:off x="4111906" y="5309032"/>
          <a:ext cx="1546026" cy="1546026"/>
        </a:xfrm>
        <a:prstGeom prst="ellipse">
          <a:avLst/>
        </a:prstGeom>
        <a:solidFill>
          <a:schemeClr val="accent1">
            <a:shade val="80000"/>
            <a:hueOff val="218883"/>
            <a:satOff val="-9416"/>
            <a:lumOff val="1867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200" kern="1200"/>
        </a:p>
      </dsp:txBody>
      <dsp:txXfrm>
        <a:off x="4338316" y="5535442"/>
        <a:ext cx="1093206" cy="1093206"/>
      </dsp:txXfrm>
    </dsp:sp>
    <dsp:sp modelId="{E787DC4A-4ED2-4AFF-B743-3143E57FCF28}">
      <dsp:nvSpPr>
        <dsp:cNvPr id="0" name=""/>
        <dsp:cNvSpPr/>
      </dsp:nvSpPr>
      <dsp:spPr>
        <a:xfrm>
          <a:off x="2601713" y="3415310"/>
          <a:ext cx="1546026" cy="1546026"/>
        </a:xfrm>
        <a:prstGeom prst="ellipse">
          <a:avLst/>
        </a:prstGeom>
        <a:solidFill>
          <a:schemeClr val="accent1">
            <a:shade val="80000"/>
            <a:hueOff val="273604"/>
            <a:satOff val="-11770"/>
            <a:lumOff val="2334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200" kern="1200"/>
        </a:p>
      </dsp:txBody>
      <dsp:txXfrm>
        <a:off x="2828123" y="3641720"/>
        <a:ext cx="1093206" cy="1093206"/>
      </dsp:txXfrm>
    </dsp:sp>
    <dsp:sp modelId="{AF241EB2-1C45-4C08-8206-28E47AF7F24D}">
      <dsp:nvSpPr>
        <dsp:cNvPr id="0" name=""/>
        <dsp:cNvSpPr/>
      </dsp:nvSpPr>
      <dsp:spPr>
        <a:xfrm>
          <a:off x="3140694" y="1053877"/>
          <a:ext cx="1546026" cy="1546026"/>
        </a:xfrm>
        <a:prstGeom prst="ellipse">
          <a:avLst/>
        </a:prstGeom>
        <a:solidFill>
          <a:schemeClr val="accent1">
            <a:shade val="80000"/>
            <a:hueOff val="328325"/>
            <a:satOff val="-14124"/>
            <a:lumOff val="2801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200" kern="1200"/>
        </a:p>
      </dsp:txBody>
      <dsp:txXfrm>
        <a:off x="3367104" y="1280287"/>
        <a:ext cx="1093206" cy="10932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9EE87A-8C17-4F11-A1BD-0E58EAA4BD10}">
      <dsp:nvSpPr>
        <dsp:cNvPr id="0" name=""/>
        <dsp:cNvSpPr/>
      </dsp:nvSpPr>
      <dsp:spPr>
        <a:xfrm rot="16200000">
          <a:off x="677333" y="-677333"/>
          <a:ext cx="2709333" cy="4064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3400" b="1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Strengths  </a:t>
          </a:r>
        </a:p>
      </dsp:txBody>
      <dsp:txXfrm rot="5400000">
        <a:off x="-1" y="1"/>
        <a:ext cx="4064000" cy="2032000"/>
      </dsp:txXfrm>
    </dsp:sp>
    <dsp:sp modelId="{871B218A-0EBC-4966-B2AD-A5E96750FA8F}">
      <dsp:nvSpPr>
        <dsp:cNvPr id="0" name=""/>
        <dsp:cNvSpPr/>
      </dsp:nvSpPr>
      <dsp:spPr>
        <a:xfrm>
          <a:off x="4064000" y="0"/>
          <a:ext cx="4064000" cy="2709333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3400" b="1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Weaknesses</a:t>
          </a:r>
        </a:p>
      </dsp:txBody>
      <dsp:txXfrm>
        <a:off x="4064000" y="0"/>
        <a:ext cx="4064000" cy="2032000"/>
      </dsp:txXfrm>
    </dsp:sp>
    <dsp:sp modelId="{1D03E71D-B3DB-4BFC-8C6D-D010FF106E1A}">
      <dsp:nvSpPr>
        <dsp:cNvPr id="0" name=""/>
        <dsp:cNvSpPr/>
      </dsp:nvSpPr>
      <dsp:spPr>
        <a:xfrm rot="10800000">
          <a:off x="0" y="2709333"/>
          <a:ext cx="4064000" cy="2709333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3400" b="1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Opportunities</a:t>
          </a:r>
        </a:p>
      </dsp:txBody>
      <dsp:txXfrm rot="10800000">
        <a:off x="0" y="3386666"/>
        <a:ext cx="4064000" cy="2032000"/>
      </dsp:txXfrm>
    </dsp:sp>
    <dsp:sp modelId="{21007406-397D-4744-B9D5-6C90D7B0342F}">
      <dsp:nvSpPr>
        <dsp:cNvPr id="0" name=""/>
        <dsp:cNvSpPr/>
      </dsp:nvSpPr>
      <dsp:spPr>
        <a:xfrm rot="5400000">
          <a:off x="4741333" y="2032000"/>
          <a:ext cx="2709333" cy="4064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3400" b="1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Threats</a:t>
          </a:r>
        </a:p>
      </dsp:txBody>
      <dsp:txXfrm rot="-5400000">
        <a:off x="4063999" y="3386666"/>
        <a:ext cx="4064000" cy="2032000"/>
      </dsp:txXfrm>
    </dsp:sp>
    <dsp:sp modelId="{EF14A754-6F30-4341-9B4C-222FDFF8175C}">
      <dsp:nvSpPr>
        <dsp:cNvPr id="0" name=""/>
        <dsp:cNvSpPr/>
      </dsp:nvSpPr>
      <dsp:spPr>
        <a:xfrm>
          <a:off x="2844799" y="2032000"/>
          <a:ext cx="2438400" cy="1354666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3400" b="1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SWOT Exercise</a:t>
          </a:r>
          <a:endParaRPr lang="en-NZ" sz="3400" b="1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2910928" y="2098129"/>
        <a:ext cx="2306142" cy="12224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2368D9-7A9A-4D3F-853E-AB18EAD60BF5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3114286"/>
            <a:gd name="adj2" fmla="val 16200000"/>
            <a:gd name="adj3" fmla="val 3910"/>
          </a:avLst>
        </a:prstGeom>
        <a:solidFill>
          <a:schemeClr val="accent1">
            <a:shade val="90000"/>
            <a:hueOff val="328325"/>
            <a:satOff val="-13840"/>
            <a:lumOff val="2556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F2707-DF3C-465D-A961-BA269A6E8DDB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0028571"/>
            <a:gd name="adj2" fmla="val 13114286"/>
            <a:gd name="adj3" fmla="val 3910"/>
          </a:avLst>
        </a:prstGeom>
        <a:solidFill>
          <a:schemeClr val="accent1">
            <a:shade val="90000"/>
            <a:hueOff val="273604"/>
            <a:satOff val="-11533"/>
            <a:lumOff val="2130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82F441-8252-470E-8FCE-39F5689BA7AE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6942857"/>
            <a:gd name="adj2" fmla="val 10028571"/>
            <a:gd name="adj3" fmla="val 3910"/>
          </a:avLst>
        </a:prstGeom>
        <a:solidFill>
          <a:schemeClr val="accent1">
            <a:shade val="90000"/>
            <a:hueOff val="218883"/>
            <a:satOff val="-9227"/>
            <a:lumOff val="1704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8B8139-0F60-4CD1-BAAD-18F76D4D9991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3857143"/>
            <a:gd name="adj2" fmla="val 6942857"/>
            <a:gd name="adj3" fmla="val 3910"/>
          </a:avLst>
        </a:prstGeom>
        <a:solidFill>
          <a:schemeClr val="accent1">
            <a:shade val="90000"/>
            <a:hueOff val="164162"/>
            <a:satOff val="-6920"/>
            <a:lumOff val="1278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EDE911-9BA1-4CBE-8BCA-28E3B1F452F1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771429"/>
            <a:gd name="adj2" fmla="val 3857143"/>
            <a:gd name="adj3" fmla="val 3910"/>
          </a:avLst>
        </a:prstGeom>
        <a:solidFill>
          <a:schemeClr val="accent1">
            <a:shade val="90000"/>
            <a:hueOff val="109442"/>
            <a:satOff val="-4613"/>
            <a:lumOff val="852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187E21-2A93-4E9D-B6AB-C8D6A659832D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9285714"/>
            <a:gd name="adj2" fmla="val 771429"/>
            <a:gd name="adj3" fmla="val 3910"/>
          </a:avLst>
        </a:prstGeom>
        <a:solidFill>
          <a:schemeClr val="accent1">
            <a:shade val="90000"/>
            <a:hueOff val="54721"/>
            <a:satOff val="-2307"/>
            <a:lumOff val="426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78E45F-F0AE-48D9-B46A-B108DC591801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6200000"/>
            <a:gd name="adj2" fmla="val 19285714"/>
            <a:gd name="adj3" fmla="val 391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F3A4DF-24C4-4115-AE53-D23787D8597F}">
      <dsp:nvSpPr>
        <dsp:cNvPr id="0" name=""/>
        <dsp:cNvSpPr/>
      </dsp:nvSpPr>
      <dsp:spPr>
        <a:xfrm>
          <a:off x="4991695" y="2462905"/>
          <a:ext cx="2208609" cy="2208609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Successful planning </a:t>
          </a:r>
          <a:endParaRPr lang="en-NZ" sz="2300" kern="1200" dirty="0"/>
        </a:p>
      </dsp:txBody>
      <dsp:txXfrm>
        <a:off x="5315138" y="2786348"/>
        <a:ext cx="1561723" cy="1561723"/>
      </dsp:txXfrm>
    </dsp:sp>
    <dsp:sp modelId="{728EA9DE-D6E9-49DF-801D-9F2C9E49963C}">
      <dsp:nvSpPr>
        <dsp:cNvPr id="0" name=""/>
        <dsp:cNvSpPr/>
      </dsp:nvSpPr>
      <dsp:spPr>
        <a:xfrm>
          <a:off x="5322986" y="2941"/>
          <a:ext cx="1546026" cy="1546026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Values Mission Vision</a:t>
          </a:r>
        </a:p>
      </dsp:txBody>
      <dsp:txXfrm>
        <a:off x="5549396" y="229351"/>
        <a:ext cx="1093206" cy="1093206"/>
      </dsp:txXfrm>
    </dsp:sp>
    <dsp:sp modelId="{B45F640A-0023-430F-A2FD-FA1C0273D7C8}">
      <dsp:nvSpPr>
        <dsp:cNvPr id="0" name=""/>
        <dsp:cNvSpPr/>
      </dsp:nvSpPr>
      <dsp:spPr>
        <a:xfrm>
          <a:off x="7505278" y="1053877"/>
          <a:ext cx="1546026" cy="1546026"/>
        </a:xfrm>
        <a:prstGeom prst="ellipse">
          <a:avLst/>
        </a:prstGeom>
        <a:solidFill>
          <a:schemeClr val="accent1">
            <a:shade val="80000"/>
            <a:hueOff val="54721"/>
            <a:satOff val="-2354"/>
            <a:lumOff val="466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Assess needs</a:t>
          </a:r>
        </a:p>
      </dsp:txBody>
      <dsp:txXfrm>
        <a:off x="7731688" y="1280287"/>
        <a:ext cx="1093206" cy="1093206"/>
      </dsp:txXfrm>
    </dsp:sp>
    <dsp:sp modelId="{E3C11B5A-86F7-4224-A646-A3A963FD2D18}">
      <dsp:nvSpPr>
        <dsp:cNvPr id="0" name=""/>
        <dsp:cNvSpPr/>
      </dsp:nvSpPr>
      <dsp:spPr>
        <a:xfrm>
          <a:off x="8044260" y="3415310"/>
          <a:ext cx="1546026" cy="1546026"/>
        </a:xfrm>
        <a:prstGeom prst="ellipse">
          <a:avLst/>
        </a:prstGeom>
        <a:solidFill>
          <a:schemeClr val="accent1">
            <a:shade val="80000"/>
            <a:hueOff val="109442"/>
            <a:satOff val="-4708"/>
            <a:lumOff val="933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Choose objectives  &amp; goals</a:t>
          </a:r>
        </a:p>
      </dsp:txBody>
      <dsp:txXfrm>
        <a:off x="8270670" y="3641720"/>
        <a:ext cx="1093206" cy="1093206"/>
      </dsp:txXfrm>
    </dsp:sp>
    <dsp:sp modelId="{BB33C310-2EF6-4A0B-9C85-3158F7F4DD4A}">
      <dsp:nvSpPr>
        <dsp:cNvPr id="0" name=""/>
        <dsp:cNvSpPr/>
      </dsp:nvSpPr>
      <dsp:spPr>
        <a:xfrm>
          <a:off x="6534067" y="5309032"/>
          <a:ext cx="1546026" cy="1546026"/>
        </a:xfrm>
        <a:prstGeom prst="ellipse">
          <a:avLst/>
        </a:prstGeom>
        <a:solidFill>
          <a:schemeClr val="accent1">
            <a:shade val="80000"/>
            <a:hueOff val="164162"/>
            <a:satOff val="-7062"/>
            <a:lumOff val="1400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600" kern="1200"/>
        </a:p>
      </dsp:txBody>
      <dsp:txXfrm>
        <a:off x="6760477" y="5535442"/>
        <a:ext cx="1093206" cy="1093206"/>
      </dsp:txXfrm>
    </dsp:sp>
    <dsp:sp modelId="{CFD0CAEB-0197-496D-A28D-86FFCFF89A1A}">
      <dsp:nvSpPr>
        <dsp:cNvPr id="0" name=""/>
        <dsp:cNvSpPr/>
      </dsp:nvSpPr>
      <dsp:spPr>
        <a:xfrm>
          <a:off x="4111906" y="5309032"/>
          <a:ext cx="1546026" cy="1546026"/>
        </a:xfrm>
        <a:prstGeom prst="ellipse">
          <a:avLst/>
        </a:prstGeom>
        <a:solidFill>
          <a:schemeClr val="accent1">
            <a:shade val="80000"/>
            <a:hueOff val="218883"/>
            <a:satOff val="-9416"/>
            <a:lumOff val="1867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600" kern="1200"/>
        </a:p>
      </dsp:txBody>
      <dsp:txXfrm>
        <a:off x="4338316" y="5535442"/>
        <a:ext cx="1093206" cy="1093206"/>
      </dsp:txXfrm>
    </dsp:sp>
    <dsp:sp modelId="{E787DC4A-4ED2-4AFF-B743-3143E57FCF28}">
      <dsp:nvSpPr>
        <dsp:cNvPr id="0" name=""/>
        <dsp:cNvSpPr/>
      </dsp:nvSpPr>
      <dsp:spPr>
        <a:xfrm>
          <a:off x="2601713" y="3415310"/>
          <a:ext cx="1546026" cy="1546026"/>
        </a:xfrm>
        <a:prstGeom prst="ellipse">
          <a:avLst/>
        </a:prstGeom>
        <a:solidFill>
          <a:schemeClr val="accent1">
            <a:shade val="80000"/>
            <a:hueOff val="273604"/>
            <a:satOff val="-11770"/>
            <a:lumOff val="2334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600" kern="1200"/>
        </a:p>
      </dsp:txBody>
      <dsp:txXfrm>
        <a:off x="2828123" y="3641720"/>
        <a:ext cx="1093206" cy="1093206"/>
      </dsp:txXfrm>
    </dsp:sp>
    <dsp:sp modelId="{AF241EB2-1C45-4C08-8206-28E47AF7F24D}">
      <dsp:nvSpPr>
        <dsp:cNvPr id="0" name=""/>
        <dsp:cNvSpPr/>
      </dsp:nvSpPr>
      <dsp:spPr>
        <a:xfrm>
          <a:off x="3140694" y="1053877"/>
          <a:ext cx="1546026" cy="1546026"/>
        </a:xfrm>
        <a:prstGeom prst="ellipse">
          <a:avLst/>
        </a:prstGeom>
        <a:solidFill>
          <a:schemeClr val="accent1">
            <a:shade val="80000"/>
            <a:hueOff val="328325"/>
            <a:satOff val="-14124"/>
            <a:lumOff val="2801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600" kern="1200"/>
        </a:p>
      </dsp:txBody>
      <dsp:txXfrm>
        <a:off x="3367104" y="1280287"/>
        <a:ext cx="1093206" cy="10932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2368D9-7A9A-4D3F-853E-AB18EAD60BF5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3114286"/>
            <a:gd name="adj2" fmla="val 16200000"/>
            <a:gd name="adj3" fmla="val 3910"/>
          </a:avLst>
        </a:prstGeom>
        <a:solidFill>
          <a:schemeClr val="accent1">
            <a:shade val="90000"/>
            <a:hueOff val="328325"/>
            <a:satOff val="-13840"/>
            <a:lumOff val="2556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F2707-DF3C-465D-A961-BA269A6E8DDB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0028571"/>
            <a:gd name="adj2" fmla="val 13114286"/>
            <a:gd name="adj3" fmla="val 3910"/>
          </a:avLst>
        </a:prstGeom>
        <a:solidFill>
          <a:schemeClr val="accent1">
            <a:shade val="90000"/>
            <a:hueOff val="273604"/>
            <a:satOff val="-11533"/>
            <a:lumOff val="2130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82F441-8252-470E-8FCE-39F5689BA7AE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6942857"/>
            <a:gd name="adj2" fmla="val 10028571"/>
            <a:gd name="adj3" fmla="val 3910"/>
          </a:avLst>
        </a:prstGeom>
        <a:solidFill>
          <a:schemeClr val="accent1">
            <a:shade val="90000"/>
            <a:hueOff val="218883"/>
            <a:satOff val="-9227"/>
            <a:lumOff val="1704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8B8139-0F60-4CD1-BAAD-18F76D4D9991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3857143"/>
            <a:gd name="adj2" fmla="val 6942857"/>
            <a:gd name="adj3" fmla="val 3910"/>
          </a:avLst>
        </a:prstGeom>
        <a:solidFill>
          <a:schemeClr val="accent1">
            <a:shade val="90000"/>
            <a:hueOff val="164162"/>
            <a:satOff val="-6920"/>
            <a:lumOff val="1278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EDE911-9BA1-4CBE-8BCA-28E3B1F452F1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771429"/>
            <a:gd name="adj2" fmla="val 3857143"/>
            <a:gd name="adj3" fmla="val 3910"/>
          </a:avLst>
        </a:prstGeom>
        <a:solidFill>
          <a:schemeClr val="accent1">
            <a:shade val="90000"/>
            <a:hueOff val="109442"/>
            <a:satOff val="-4613"/>
            <a:lumOff val="852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187E21-2A93-4E9D-B6AB-C8D6A659832D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9285714"/>
            <a:gd name="adj2" fmla="val 771429"/>
            <a:gd name="adj3" fmla="val 3910"/>
          </a:avLst>
        </a:prstGeom>
        <a:solidFill>
          <a:schemeClr val="accent1">
            <a:shade val="90000"/>
            <a:hueOff val="54721"/>
            <a:satOff val="-2307"/>
            <a:lumOff val="426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78E45F-F0AE-48D9-B46A-B108DC591801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6200000"/>
            <a:gd name="adj2" fmla="val 19285714"/>
            <a:gd name="adj3" fmla="val 391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F3A4DF-24C4-4115-AE53-D23787D8597F}">
      <dsp:nvSpPr>
        <dsp:cNvPr id="0" name=""/>
        <dsp:cNvSpPr/>
      </dsp:nvSpPr>
      <dsp:spPr>
        <a:xfrm>
          <a:off x="4991695" y="2462905"/>
          <a:ext cx="2208609" cy="2208609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Successful planning </a:t>
          </a:r>
          <a:endParaRPr lang="en-NZ" sz="2300" kern="1200" dirty="0"/>
        </a:p>
      </dsp:txBody>
      <dsp:txXfrm>
        <a:off x="5315138" y="2786348"/>
        <a:ext cx="1561723" cy="1561723"/>
      </dsp:txXfrm>
    </dsp:sp>
    <dsp:sp modelId="{728EA9DE-D6E9-49DF-801D-9F2C9E49963C}">
      <dsp:nvSpPr>
        <dsp:cNvPr id="0" name=""/>
        <dsp:cNvSpPr/>
      </dsp:nvSpPr>
      <dsp:spPr>
        <a:xfrm>
          <a:off x="5322986" y="2941"/>
          <a:ext cx="1546026" cy="1546026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Values Mission Vision</a:t>
          </a:r>
        </a:p>
      </dsp:txBody>
      <dsp:txXfrm>
        <a:off x="5549396" y="229351"/>
        <a:ext cx="1093206" cy="1093206"/>
      </dsp:txXfrm>
    </dsp:sp>
    <dsp:sp modelId="{B45F640A-0023-430F-A2FD-FA1C0273D7C8}">
      <dsp:nvSpPr>
        <dsp:cNvPr id="0" name=""/>
        <dsp:cNvSpPr/>
      </dsp:nvSpPr>
      <dsp:spPr>
        <a:xfrm>
          <a:off x="7505278" y="1053877"/>
          <a:ext cx="1546026" cy="1546026"/>
        </a:xfrm>
        <a:prstGeom prst="ellipse">
          <a:avLst/>
        </a:prstGeom>
        <a:solidFill>
          <a:schemeClr val="accent1">
            <a:shade val="80000"/>
            <a:hueOff val="54721"/>
            <a:satOff val="-2354"/>
            <a:lumOff val="466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Assess needs</a:t>
          </a:r>
        </a:p>
      </dsp:txBody>
      <dsp:txXfrm>
        <a:off x="7731688" y="1280287"/>
        <a:ext cx="1093206" cy="1093206"/>
      </dsp:txXfrm>
    </dsp:sp>
    <dsp:sp modelId="{E3C11B5A-86F7-4224-A646-A3A963FD2D18}">
      <dsp:nvSpPr>
        <dsp:cNvPr id="0" name=""/>
        <dsp:cNvSpPr/>
      </dsp:nvSpPr>
      <dsp:spPr>
        <a:xfrm>
          <a:off x="8044260" y="3415310"/>
          <a:ext cx="1546026" cy="1546026"/>
        </a:xfrm>
        <a:prstGeom prst="ellipse">
          <a:avLst/>
        </a:prstGeom>
        <a:solidFill>
          <a:schemeClr val="accent1">
            <a:shade val="80000"/>
            <a:hueOff val="109442"/>
            <a:satOff val="-4708"/>
            <a:lumOff val="933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Choose objectives   &amp; goals</a:t>
          </a:r>
        </a:p>
      </dsp:txBody>
      <dsp:txXfrm>
        <a:off x="8270670" y="3641720"/>
        <a:ext cx="1093206" cy="1093206"/>
      </dsp:txXfrm>
    </dsp:sp>
    <dsp:sp modelId="{BB33C310-2EF6-4A0B-9C85-3158F7F4DD4A}">
      <dsp:nvSpPr>
        <dsp:cNvPr id="0" name=""/>
        <dsp:cNvSpPr/>
      </dsp:nvSpPr>
      <dsp:spPr>
        <a:xfrm>
          <a:off x="6534067" y="5309032"/>
          <a:ext cx="1546026" cy="1546026"/>
        </a:xfrm>
        <a:prstGeom prst="ellipse">
          <a:avLst/>
        </a:prstGeom>
        <a:solidFill>
          <a:schemeClr val="accent1">
            <a:shade val="80000"/>
            <a:hueOff val="164162"/>
            <a:satOff val="-7062"/>
            <a:lumOff val="1400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Strategic steps</a:t>
          </a:r>
        </a:p>
      </dsp:txBody>
      <dsp:txXfrm>
        <a:off x="6760477" y="5535442"/>
        <a:ext cx="1093206" cy="1093206"/>
      </dsp:txXfrm>
    </dsp:sp>
    <dsp:sp modelId="{CFD0CAEB-0197-496D-A28D-86FFCFF89A1A}">
      <dsp:nvSpPr>
        <dsp:cNvPr id="0" name=""/>
        <dsp:cNvSpPr/>
      </dsp:nvSpPr>
      <dsp:spPr>
        <a:xfrm>
          <a:off x="4111906" y="5309032"/>
          <a:ext cx="1546026" cy="1546026"/>
        </a:xfrm>
        <a:prstGeom prst="ellipse">
          <a:avLst/>
        </a:prstGeom>
        <a:solidFill>
          <a:schemeClr val="accent1">
            <a:shade val="80000"/>
            <a:hueOff val="218883"/>
            <a:satOff val="-9416"/>
            <a:lumOff val="1867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600" kern="1200"/>
        </a:p>
      </dsp:txBody>
      <dsp:txXfrm>
        <a:off x="4338316" y="5535442"/>
        <a:ext cx="1093206" cy="1093206"/>
      </dsp:txXfrm>
    </dsp:sp>
    <dsp:sp modelId="{E787DC4A-4ED2-4AFF-B743-3143E57FCF28}">
      <dsp:nvSpPr>
        <dsp:cNvPr id="0" name=""/>
        <dsp:cNvSpPr/>
      </dsp:nvSpPr>
      <dsp:spPr>
        <a:xfrm>
          <a:off x="2601713" y="3415310"/>
          <a:ext cx="1546026" cy="1546026"/>
        </a:xfrm>
        <a:prstGeom prst="ellipse">
          <a:avLst/>
        </a:prstGeom>
        <a:solidFill>
          <a:schemeClr val="accent1">
            <a:shade val="80000"/>
            <a:hueOff val="273604"/>
            <a:satOff val="-11770"/>
            <a:lumOff val="2334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600" kern="1200"/>
        </a:p>
      </dsp:txBody>
      <dsp:txXfrm>
        <a:off x="2828123" y="3641720"/>
        <a:ext cx="1093206" cy="1093206"/>
      </dsp:txXfrm>
    </dsp:sp>
    <dsp:sp modelId="{AF241EB2-1C45-4C08-8206-28E47AF7F24D}">
      <dsp:nvSpPr>
        <dsp:cNvPr id="0" name=""/>
        <dsp:cNvSpPr/>
      </dsp:nvSpPr>
      <dsp:spPr>
        <a:xfrm>
          <a:off x="3140694" y="1053877"/>
          <a:ext cx="1546026" cy="1546026"/>
        </a:xfrm>
        <a:prstGeom prst="ellipse">
          <a:avLst/>
        </a:prstGeom>
        <a:solidFill>
          <a:schemeClr val="accent1">
            <a:shade val="80000"/>
            <a:hueOff val="328325"/>
            <a:satOff val="-14124"/>
            <a:lumOff val="2801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600" kern="1200"/>
        </a:p>
      </dsp:txBody>
      <dsp:txXfrm>
        <a:off x="3367104" y="1280287"/>
        <a:ext cx="1093206" cy="10932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2368D9-7A9A-4D3F-853E-AB18EAD60BF5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3114286"/>
            <a:gd name="adj2" fmla="val 16200000"/>
            <a:gd name="adj3" fmla="val 3910"/>
          </a:avLst>
        </a:prstGeom>
        <a:solidFill>
          <a:schemeClr val="accent1">
            <a:shade val="90000"/>
            <a:hueOff val="328325"/>
            <a:satOff val="-13840"/>
            <a:lumOff val="2556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F2707-DF3C-465D-A961-BA269A6E8DDB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0028571"/>
            <a:gd name="adj2" fmla="val 13114286"/>
            <a:gd name="adj3" fmla="val 3910"/>
          </a:avLst>
        </a:prstGeom>
        <a:solidFill>
          <a:schemeClr val="accent1">
            <a:shade val="90000"/>
            <a:hueOff val="273604"/>
            <a:satOff val="-11533"/>
            <a:lumOff val="2130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82F441-8252-470E-8FCE-39F5689BA7AE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6942857"/>
            <a:gd name="adj2" fmla="val 10028571"/>
            <a:gd name="adj3" fmla="val 3910"/>
          </a:avLst>
        </a:prstGeom>
        <a:solidFill>
          <a:schemeClr val="accent1">
            <a:shade val="90000"/>
            <a:hueOff val="218883"/>
            <a:satOff val="-9227"/>
            <a:lumOff val="1704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8B8139-0F60-4CD1-BAAD-18F76D4D9991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3857143"/>
            <a:gd name="adj2" fmla="val 6942857"/>
            <a:gd name="adj3" fmla="val 3910"/>
          </a:avLst>
        </a:prstGeom>
        <a:solidFill>
          <a:schemeClr val="accent1">
            <a:shade val="90000"/>
            <a:hueOff val="164162"/>
            <a:satOff val="-6920"/>
            <a:lumOff val="1278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EDE911-9BA1-4CBE-8BCA-28E3B1F452F1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771429"/>
            <a:gd name="adj2" fmla="val 3857143"/>
            <a:gd name="adj3" fmla="val 3910"/>
          </a:avLst>
        </a:prstGeom>
        <a:solidFill>
          <a:schemeClr val="accent1">
            <a:shade val="90000"/>
            <a:hueOff val="109442"/>
            <a:satOff val="-4613"/>
            <a:lumOff val="852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187E21-2A93-4E9D-B6AB-C8D6A659832D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9285714"/>
            <a:gd name="adj2" fmla="val 771429"/>
            <a:gd name="adj3" fmla="val 3910"/>
          </a:avLst>
        </a:prstGeom>
        <a:solidFill>
          <a:schemeClr val="accent1">
            <a:shade val="90000"/>
            <a:hueOff val="54721"/>
            <a:satOff val="-2307"/>
            <a:lumOff val="426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78E45F-F0AE-48D9-B46A-B108DC591801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6200000"/>
            <a:gd name="adj2" fmla="val 19285714"/>
            <a:gd name="adj3" fmla="val 391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F3A4DF-24C4-4115-AE53-D23787D8597F}">
      <dsp:nvSpPr>
        <dsp:cNvPr id="0" name=""/>
        <dsp:cNvSpPr/>
      </dsp:nvSpPr>
      <dsp:spPr>
        <a:xfrm>
          <a:off x="4991695" y="2462905"/>
          <a:ext cx="2208609" cy="2208609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Successful planning </a:t>
          </a:r>
          <a:endParaRPr lang="en-NZ" sz="2300" kern="1200" dirty="0"/>
        </a:p>
      </dsp:txBody>
      <dsp:txXfrm>
        <a:off x="5315138" y="2786348"/>
        <a:ext cx="1561723" cy="1561723"/>
      </dsp:txXfrm>
    </dsp:sp>
    <dsp:sp modelId="{728EA9DE-D6E9-49DF-801D-9F2C9E49963C}">
      <dsp:nvSpPr>
        <dsp:cNvPr id="0" name=""/>
        <dsp:cNvSpPr/>
      </dsp:nvSpPr>
      <dsp:spPr>
        <a:xfrm>
          <a:off x="5322986" y="2941"/>
          <a:ext cx="1546026" cy="1546026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Values Mission Vision</a:t>
          </a:r>
        </a:p>
      </dsp:txBody>
      <dsp:txXfrm>
        <a:off x="5549396" y="229351"/>
        <a:ext cx="1093206" cy="1093206"/>
      </dsp:txXfrm>
    </dsp:sp>
    <dsp:sp modelId="{B45F640A-0023-430F-A2FD-FA1C0273D7C8}">
      <dsp:nvSpPr>
        <dsp:cNvPr id="0" name=""/>
        <dsp:cNvSpPr/>
      </dsp:nvSpPr>
      <dsp:spPr>
        <a:xfrm>
          <a:off x="7505278" y="1053877"/>
          <a:ext cx="1546026" cy="1546026"/>
        </a:xfrm>
        <a:prstGeom prst="ellipse">
          <a:avLst/>
        </a:prstGeom>
        <a:solidFill>
          <a:schemeClr val="accent1">
            <a:shade val="80000"/>
            <a:hueOff val="54721"/>
            <a:satOff val="-2354"/>
            <a:lumOff val="466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Assess needs</a:t>
          </a:r>
        </a:p>
      </dsp:txBody>
      <dsp:txXfrm>
        <a:off x="7731688" y="1280287"/>
        <a:ext cx="1093206" cy="1093206"/>
      </dsp:txXfrm>
    </dsp:sp>
    <dsp:sp modelId="{E3C11B5A-86F7-4224-A646-A3A963FD2D18}">
      <dsp:nvSpPr>
        <dsp:cNvPr id="0" name=""/>
        <dsp:cNvSpPr/>
      </dsp:nvSpPr>
      <dsp:spPr>
        <a:xfrm>
          <a:off x="8044260" y="3415310"/>
          <a:ext cx="1546026" cy="1546026"/>
        </a:xfrm>
        <a:prstGeom prst="ellipse">
          <a:avLst/>
        </a:prstGeom>
        <a:solidFill>
          <a:schemeClr val="accent1">
            <a:shade val="80000"/>
            <a:hueOff val="109442"/>
            <a:satOff val="-4708"/>
            <a:lumOff val="933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Choose objectives   &amp; goals</a:t>
          </a:r>
        </a:p>
      </dsp:txBody>
      <dsp:txXfrm>
        <a:off x="8270670" y="3641720"/>
        <a:ext cx="1093206" cy="1093206"/>
      </dsp:txXfrm>
    </dsp:sp>
    <dsp:sp modelId="{BB33C310-2EF6-4A0B-9C85-3158F7F4DD4A}">
      <dsp:nvSpPr>
        <dsp:cNvPr id="0" name=""/>
        <dsp:cNvSpPr/>
      </dsp:nvSpPr>
      <dsp:spPr>
        <a:xfrm>
          <a:off x="6534067" y="5309032"/>
          <a:ext cx="1546026" cy="1546026"/>
        </a:xfrm>
        <a:prstGeom prst="ellipse">
          <a:avLst/>
        </a:prstGeom>
        <a:solidFill>
          <a:schemeClr val="accent1">
            <a:shade val="80000"/>
            <a:hueOff val="164162"/>
            <a:satOff val="-7062"/>
            <a:lumOff val="1400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Strategic steps</a:t>
          </a:r>
        </a:p>
      </dsp:txBody>
      <dsp:txXfrm>
        <a:off x="6760477" y="5535442"/>
        <a:ext cx="1093206" cy="1093206"/>
      </dsp:txXfrm>
    </dsp:sp>
    <dsp:sp modelId="{CFD0CAEB-0197-496D-A28D-86FFCFF89A1A}">
      <dsp:nvSpPr>
        <dsp:cNvPr id="0" name=""/>
        <dsp:cNvSpPr/>
      </dsp:nvSpPr>
      <dsp:spPr>
        <a:xfrm>
          <a:off x="4111906" y="5309032"/>
          <a:ext cx="1546026" cy="1546026"/>
        </a:xfrm>
        <a:prstGeom prst="ellipse">
          <a:avLst/>
        </a:prstGeom>
        <a:solidFill>
          <a:schemeClr val="accent1">
            <a:shade val="80000"/>
            <a:hueOff val="218883"/>
            <a:satOff val="-9416"/>
            <a:lumOff val="1867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Coherent plan</a:t>
          </a:r>
        </a:p>
      </dsp:txBody>
      <dsp:txXfrm>
        <a:off x="4338316" y="5535442"/>
        <a:ext cx="1093206" cy="1093206"/>
      </dsp:txXfrm>
    </dsp:sp>
    <dsp:sp modelId="{E787DC4A-4ED2-4AFF-B743-3143E57FCF28}">
      <dsp:nvSpPr>
        <dsp:cNvPr id="0" name=""/>
        <dsp:cNvSpPr/>
      </dsp:nvSpPr>
      <dsp:spPr>
        <a:xfrm>
          <a:off x="2601713" y="3415310"/>
          <a:ext cx="1546026" cy="1546026"/>
        </a:xfrm>
        <a:prstGeom prst="ellipse">
          <a:avLst/>
        </a:prstGeom>
        <a:solidFill>
          <a:schemeClr val="accent1">
            <a:shade val="80000"/>
            <a:hueOff val="273604"/>
            <a:satOff val="-11770"/>
            <a:lumOff val="2334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Consistent direction</a:t>
          </a:r>
          <a:endParaRPr lang="en-NZ" sz="1600" kern="1200" dirty="0"/>
        </a:p>
      </dsp:txBody>
      <dsp:txXfrm>
        <a:off x="2828123" y="3641720"/>
        <a:ext cx="1093206" cy="1093206"/>
      </dsp:txXfrm>
    </dsp:sp>
    <dsp:sp modelId="{AF241EB2-1C45-4C08-8206-28E47AF7F24D}">
      <dsp:nvSpPr>
        <dsp:cNvPr id="0" name=""/>
        <dsp:cNvSpPr/>
      </dsp:nvSpPr>
      <dsp:spPr>
        <a:xfrm>
          <a:off x="3140694" y="1053877"/>
          <a:ext cx="1546026" cy="1546026"/>
        </a:xfrm>
        <a:prstGeom prst="ellipse">
          <a:avLst/>
        </a:prstGeom>
        <a:solidFill>
          <a:schemeClr val="accent1">
            <a:shade val="80000"/>
            <a:hueOff val="328325"/>
            <a:satOff val="-14124"/>
            <a:lumOff val="2801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Review Regularly </a:t>
          </a:r>
          <a:endParaRPr lang="en-NZ" sz="1600" kern="1200" dirty="0"/>
        </a:p>
      </dsp:txBody>
      <dsp:txXfrm>
        <a:off x="3367104" y="1280287"/>
        <a:ext cx="1093206" cy="10932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2368D9-7A9A-4D3F-853E-AB18EAD60BF5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3114286"/>
            <a:gd name="adj2" fmla="val 16200000"/>
            <a:gd name="adj3" fmla="val 3910"/>
          </a:avLst>
        </a:prstGeom>
        <a:solidFill>
          <a:schemeClr val="accent1">
            <a:shade val="90000"/>
            <a:hueOff val="328325"/>
            <a:satOff val="-13840"/>
            <a:lumOff val="2556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F2707-DF3C-465D-A961-BA269A6E8DDB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0028571"/>
            <a:gd name="adj2" fmla="val 13114286"/>
            <a:gd name="adj3" fmla="val 3910"/>
          </a:avLst>
        </a:prstGeom>
        <a:solidFill>
          <a:schemeClr val="accent1">
            <a:shade val="90000"/>
            <a:hueOff val="273604"/>
            <a:satOff val="-11533"/>
            <a:lumOff val="2130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82F441-8252-470E-8FCE-39F5689BA7AE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6942857"/>
            <a:gd name="adj2" fmla="val 10028571"/>
            <a:gd name="adj3" fmla="val 3910"/>
          </a:avLst>
        </a:prstGeom>
        <a:solidFill>
          <a:schemeClr val="accent1">
            <a:shade val="90000"/>
            <a:hueOff val="218883"/>
            <a:satOff val="-9227"/>
            <a:lumOff val="1704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8B8139-0F60-4CD1-BAAD-18F76D4D9991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3857143"/>
            <a:gd name="adj2" fmla="val 6942857"/>
            <a:gd name="adj3" fmla="val 3910"/>
          </a:avLst>
        </a:prstGeom>
        <a:solidFill>
          <a:schemeClr val="accent1">
            <a:shade val="90000"/>
            <a:hueOff val="164162"/>
            <a:satOff val="-6920"/>
            <a:lumOff val="1278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EDE911-9BA1-4CBE-8BCA-28E3B1F452F1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771429"/>
            <a:gd name="adj2" fmla="val 3857143"/>
            <a:gd name="adj3" fmla="val 3910"/>
          </a:avLst>
        </a:prstGeom>
        <a:solidFill>
          <a:schemeClr val="accent1">
            <a:shade val="90000"/>
            <a:hueOff val="109442"/>
            <a:satOff val="-4613"/>
            <a:lumOff val="852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187E21-2A93-4E9D-B6AB-C8D6A659832D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9285714"/>
            <a:gd name="adj2" fmla="val 771429"/>
            <a:gd name="adj3" fmla="val 3910"/>
          </a:avLst>
        </a:prstGeom>
        <a:solidFill>
          <a:schemeClr val="accent1">
            <a:shade val="90000"/>
            <a:hueOff val="54721"/>
            <a:satOff val="-2307"/>
            <a:lumOff val="426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78E45F-F0AE-48D9-B46A-B108DC591801}">
      <dsp:nvSpPr>
        <dsp:cNvPr id="0" name=""/>
        <dsp:cNvSpPr/>
      </dsp:nvSpPr>
      <dsp:spPr>
        <a:xfrm>
          <a:off x="3249086" y="720297"/>
          <a:ext cx="5693826" cy="5693826"/>
        </a:xfrm>
        <a:prstGeom prst="blockArc">
          <a:avLst>
            <a:gd name="adj1" fmla="val 16200000"/>
            <a:gd name="adj2" fmla="val 19285714"/>
            <a:gd name="adj3" fmla="val 391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F3A4DF-24C4-4115-AE53-D23787D8597F}">
      <dsp:nvSpPr>
        <dsp:cNvPr id="0" name=""/>
        <dsp:cNvSpPr/>
      </dsp:nvSpPr>
      <dsp:spPr>
        <a:xfrm>
          <a:off x="4991695" y="2462905"/>
          <a:ext cx="2208609" cy="2208609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Successful planning </a:t>
          </a:r>
          <a:endParaRPr lang="en-NZ" sz="2300" kern="1200" dirty="0"/>
        </a:p>
      </dsp:txBody>
      <dsp:txXfrm>
        <a:off x="5315138" y="2786348"/>
        <a:ext cx="1561723" cy="1561723"/>
      </dsp:txXfrm>
    </dsp:sp>
    <dsp:sp modelId="{728EA9DE-D6E9-49DF-801D-9F2C9E49963C}">
      <dsp:nvSpPr>
        <dsp:cNvPr id="0" name=""/>
        <dsp:cNvSpPr/>
      </dsp:nvSpPr>
      <dsp:spPr>
        <a:xfrm>
          <a:off x="5322986" y="2941"/>
          <a:ext cx="1546026" cy="1546026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Values Mission Vision</a:t>
          </a:r>
        </a:p>
      </dsp:txBody>
      <dsp:txXfrm>
        <a:off x="5549396" y="229351"/>
        <a:ext cx="1093206" cy="1093206"/>
      </dsp:txXfrm>
    </dsp:sp>
    <dsp:sp modelId="{B45F640A-0023-430F-A2FD-FA1C0273D7C8}">
      <dsp:nvSpPr>
        <dsp:cNvPr id="0" name=""/>
        <dsp:cNvSpPr/>
      </dsp:nvSpPr>
      <dsp:spPr>
        <a:xfrm>
          <a:off x="7505278" y="1053877"/>
          <a:ext cx="1546026" cy="1546026"/>
        </a:xfrm>
        <a:prstGeom prst="ellipse">
          <a:avLst/>
        </a:prstGeom>
        <a:solidFill>
          <a:schemeClr val="accent1">
            <a:shade val="80000"/>
            <a:hueOff val="54721"/>
            <a:satOff val="-2354"/>
            <a:lumOff val="466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Assess needs</a:t>
          </a:r>
        </a:p>
      </dsp:txBody>
      <dsp:txXfrm>
        <a:off x="7731688" y="1280287"/>
        <a:ext cx="1093206" cy="1093206"/>
      </dsp:txXfrm>
    </dsp:sp>
    <dsp:sp modelId="{E3C11B5A-86F7-4224-A646-A3A963FD2D18}">
      <dsp:nvSpPr>
        <dsp:cNvPr id="0" name=""/>
        <dsp:cNvSpPr/>
      </dsp:nvSpPr>
      <dsp:spPr>
        <a:xfrm>
          <a:off x="8044260" y="3415310"/>
          <a:ext cx="1546026" cy="1546026"/>
        </a:xfrm>
        <a:prstGeom prst="ellipse">
          <a:avLst/>
        </a:prstGeom>
        <a:solidFill>
          <a:schemeClr val="accent1">
            <a:shade val="80000"/>
            <a:hueOff val="109442"/>
            <a:satOff val="-4708"/>
            <a:lumOff val="933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Choose objectives   &amp; goals</a:t>
          </a:r>
        </a:p>
      </dsp:txBody>
      <dsp:txXfrm>
        <a:off x="8270670" y="3641720"/>
        <a:ext cx="1093206" cy="1093206"/>
      </dsp:txXfrm>
    </dsp:sp>
    <dsp:sp modelId="{BB33C310-2EF6-4A0B-9C85-3158F7F4DD4A}">
      <dsp:nvSpPr>
        <dsp:cNvPr id="0" name=""/>
        <dsp:cNvSpPr/>
      </dsp:nvSpPr>
      <dsp:spPr>
        <a:xfrm>
          <a:off x="6534067" y="5309032"/>
          <a:ext cx="1546026" cy="1546026"/>
        </a:xfrm>
        <a:prstGeom prst="ellipse">
          <a:avLst/>
        </a:prstGeom>
        <a:solidFill>
          <a:schemeClr val="accent1">
            <a:shade val="80000"/>
            <a:hueOff val="164162"/>
            <a:satOff val="-7062"/>
            <a:lumOff val="1400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Strategic steps</a:t>
          </a:r>
        </a:p>
      </dsp:txBody>
      <dsp:txXfrm>
        <a:off x="6760477" y="5535442"/>
        <a:ext cx="1093206" cy="1093206"/>
      </dsp:txXfrm>
    </dsp:sp>
    <dsp:sp modelId="{CFD0CAEB-0197-496D-A28D-86FFCFF89A1A}">
      <dsp:nvSpPr>
        <dsp:cNvPr id="0" name=""/>
        <dsp:cNvSpPr/>
      </dsp:nvSpPr>
      <dsp:spPr>
        <a:xfrm>
          <a:off x="4111906" y="5309032"/>
          <a:ext cx="1546026" cy="1546026"/>
        </a:xfrm>
        <a:prstGeom prst="ellipse">
          <a:avLst/>
        </a:prstGeom>
        <a:solidFill>
          <a:schemeClr val="accent1">
            <a:shade val="80000"/>
            <a:hueOff val="218883"/>
            <a:satOff val="-9416"/>
            <a:lumOff val="1867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Coherent plan</a:t>
          </a:r>
        </a:p>
      </dsp:txBody>
      <dsp:txXfrm>
        <a:off x="4338316" y="5535442"/>
        <a:ext cx="1093206" cy="1093206"/>
      </dsp:txXfrm>
    </dsp:sp>
    <dsp:sp modelId="{E787DC4A-4ED2-4AFF-B743-3143E57FCF28}">
      <dsp:nvSpPr>
        <dsp:cNvPr id="0" name=""/>
        <dsp:cNvSpPr/>
      </dsp:nvSpPr>
      <dsp:spPr>
        <a:xfrm>
          <a:off x="2601713" y="3415310"/>
          <a:ext cx="1546026" cy="1546026"/>
        </a:xfrm>
        <a:prstGeom prst="ellipse">
          <a:avLst/>
        </a:prstGeom>
        <a:solidFill>
          <a:schemeClr val="accent1">
            <a:shade val="80000"/>
            <a:hueOff val="273604"/>
            <a:satOff val="-11770"/>
            <a:lumOff val="2334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Consistent direction</a:t>
          </a:r>
          <a:endParaRPr lang="en-NZ" sz="1600" kern="1200" dirty="0"/>
        </a:p>
      </dsp:txBody>
      <dsp:txXfrm>
        <a:off x="2828123" y="3641720"/>
        <a:ext cx="1093206" cy="1093206"/>
      </dsp:txXfrm>
    </dsp:sp>
    <dsp:sp modelId="{AF241EB2-1C45-4C08-8206-28E47AF7F24D}">
      <dsp:nvSpPr>
        <dsp:cNvPr id="0" name=""/>
        <dsp:cNvSpPr/>
      </dsp:nvSpPr>
      <dsp:spPr>
        <a:xfrm>
          <a:off x="3140694" y="1053877"/>
          <a:ext cx="1546026" cy="1546026"/>
        </a:xfrm>
        <a:prstGeom prst="ellipse">
          <a:avLst/>
        </a:prstGeom>
        <a:solidFill>
          <a:schemeClr val="accent1">
            <a:shade val="80000"/>
            <a:hueOff val="328325"/>
            <a:satOff val="-14124"/>
            <a:lumOff val="2801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Review Regularly </a:t>
          </a:r>
        </a:p>
      </dsp:txBody>
      <dsp:txXfrm>
        <a:off x="3367104" y="1280287"/>
        <a:ext cx="1093206" cy="1093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31948-258C-40B8-9BFF-DF21856EF6A0}" type="datetimeFigureOut">
              <a:rPr lang="en-NZ" smtClean="0"/>
              <a:t>11/07/2019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957862-CF15-448E-97C7-EF6370C7A73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23920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This morning, I can’t cover HOW you can discover those but I would like to point you</a:t>
            </a:r>
            <a:r>
              <a:rPr lang="en-NZ" baseline="0" dirty="0"/>
              <a:t> in the right direction…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957862-CF15-448E-97C7-EF6370C7A73D}" type="slidenum">
              <a:rPr lang="en-NZ" smtClean="0"/>
              <a:t>29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59793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Church and community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957862-CF15-448E-97C7-EF6370C7A73D}" type="slidenum">
              <a:rPr lang="en-NZ" smtClean="0"/>
              <a:t>32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29496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65139"/>
            <a:ext cx="10363200" cy="1431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endParaRPr lang="en-NZ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D5FFFC-6FEF-4B10-98C3-97C814D239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3439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465138"/>
            <a:ext cx="10363200" cy="56308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EEADCF-DAE3-4910-8B08-061E469A6E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7581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  <p:sldLayoutId id="2147483671" r:id="rId18"/>
    <p:sldLayoutId id="2147483672" r:id="rId19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Leadership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Bringing about change</a:t>
            </a:r>
          </a:p>
        </p:txBody>
      </p:sp>
    </p:spTree>
    <p:extLst>
      <p:ext uri="{BB962C8B-B14F-4D97-AF65-F5344CB8AC3E}">
        <p14:creationId xmlns:p14="http://schemas.microsoft.com/office/powerpoint/2010/main" val="837872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mentoring curve</a:t>
            </a:r>
          </a:p>
        </p:txBody>
      </p:sp>
      <p:sp>
        <p:nvSpPr>
          <p:cNvPr id="33795" name="Rectangle 6"/>
          <p:cNvSpPr>
            <a:spLocks noChangeArrowheads="1"/>
          </p:cNvSpPr>
          <p:nvPr/>
        </p:nvSpPr>
        <p:spPr bwMode="auto">
          <a:xfrm>
            <a:off x="3514725" y="1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NZ" altLang="en-US"/>
          </a:p>
        </p:txBody>
      </p:sp>
      <p:graphicFrame>
        <p:nvGraphicFramePr>
          <p:cNvPr id="33796" name="Object 7"/>
          <p:cNvGraphicFramePr>
            <a:graphicFrameLocks noChangeAspect="1"/>
          </p:cNvGraphicFramePr>
          <p:nvPr/>
        </p:nvGraphicFramePr>
        <p:xfrm>
          <a:off x="3733800" y="1371600"/>
          <a:ext cx="4572000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CorelDRAW" r:id="rId3" imgW="6638925" imgH="7610475" progId="CorelDraw.Graphic.7">
                  <p:embed/>
                </p:oleObj>
              </mc:Choice>
              <mc:Fallback>
                <p:oleObj name="CorelDRAW" r:id="rId3" imgW="6638925" imgH="7610475" progId="CorelDraw.Graphic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1371600"/>
                        <a:ext cx="4572000" cy="52578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39738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Four Phases of Leadership Development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03312" y="2052918"/>
            <a:ext cx="6292851" cy="419548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endParaRPr lang="en-NZ" dirty="0"/>
          </a:p>
          <a:p>
            <a:pPr>
              <a:lnSpc>
                <a:spcPct val="150000"/>
              </a:lnSpc>
            </a:pPr>
            <a:r>
              <a:rPr lang="en-N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I</a:t>
            </a:r>
            <a:r>
              <a:rPr lang="en-N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NZ" dirty="0"/>
              <a:t>– I do it – you watch </a:t>
            </a:r>
          </a:p>
          <a:p>
            <a:pPr>
              <a:lnSpc>
                <a:spcPct val="150000"/>
              </a:lnSpc>
            </a:pPr>
            <a:r>
              <a:rPr lang="en-N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II </a:t>
            </a:r>
            <a:r>
              <a:rPr lang="en-NZ" dirty="0"/>
              <a:t>- I Do it and you do it – We do it together </a:t>
            </a:r>
          </a:p>
          <a:p>
            <a:pPr>
              <a:lnSpc>
                <a:spcPct val="150000"/>
              </a:lnSpc>
            </a:pPr>
            <a:r>
              <a:rPr lang="en-N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III </a:t>
            </a:r>
            <a:r>
              <a:rPr lang="en-NZ" dirty="0"/>
              <a:t>- You do it and I’ll support and supervise </a:t>
            </a:r>
          </a:p>
          <a:p>
            <a:pPr>
              <a:lnSpc>
                <a:spcPct val="150000"/>
              </a:lnSpc>
            </a:pPr>
            <a:r>
              <a:rPr lang="en-N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IV</a:t>
            </a:r>
            <a:r>
              <a:rPr lang="en-N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NZ" dirty="0"/>
              <a:t>- You do it and I’ll spend more time with the next group in training </a:t>
            </a:r>
          </a:p>
          <a:p>
            <a:pPr>
              <a:lnSpc>
                <a:spcPct val="150000"/>
              </a:lnSpc>
            </a:pPr>
            <a:endParaRPr lang="en-NZ" dirty="0"/>
          </a:p>
          <a:p>
            <a:pPr>
              <a:lnSpc>
                <a:spcPct val="150000"/>
              </a:lnSpc>
            </a:pPr>
            <a:endParaRPr lang="en-NZ" dirty="0"/>
          </a:p>
        </p:txBody>
      </p:sp>
      <p:sp>
        <p:nvSpPr>
          <p:cNvPr id="34820" name="Rectangle 6"/>
          <p:cNvSpPr>
            <a:spLocks noChangeArrowheads="1"/>
          </p:cNvSpPr>
          <p:nvPr/>
        </p:nvSpPr>
        <p:spPr bwMode="auto">
          <a:xfrm>
            <a:off x="4538663" y="1866901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NZ" altLang="en-US"/>
          </a:p>
        </p:txBody>
      </p:sp>
      <p:graphicFrame>
        <p:nvGraphicFramePr>
          <p:cNvPr id="3482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7096135"/>
              </p:ext>
            </p:extLst>
          </p:nvPr>
        </p:nvGraphicFramePr>
        <p:xfrm>
          <a:off x="8146661" y="2889400"/>
          <a:ext cx="34290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CorelDRAW" r:id="rId3" imgW="7318248" imgH="7318248" progId="CorelDraw.Graphic.7">
                  <p:embed/>
                </p:oleObj>
              </mc:Choice>
              <mc:Fallback>
                <p:oleObj name="CorelDRAW" r:id="rId3" imgW="7318248" imgH="7318248" progId="CorelDraw.Graphic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6661" y="2889400"/>
                        <a:ext cx="3429000" cy="3429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78064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42" name="Object 6"/>
          <p:cNvGraphicFramePr>
            <a:graphicFrameLocks noGrp="1" noChangeAspect="1"/>
          </p:cNvGraphicFramePr>
          <p:nvPr>
            <p:ph/>
          </p:nvPr>
        </p:nvGraphicFramePr>
        <p:xfrm>
          <a:off x="3287714" y="465138"/>
          <a:ext cx="5614987" cy="563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CorelDRAW" r:id="rId3" imgW="5795772" imgH="5812231" progId="CorelDraw.Graphic.7">
                  <p:embed/>
                </p:oleObj>
              </mc:Choice>
              <mc:Fallback>
                <p:oleObj name="CorelDRAW" r:id="rId3" imgW="5795772" imgH="5812231" progId="CorelDraw.Graphic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7714" y="465138"/>
                        <a:ext cx="5614987" cy="5630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3714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2FE80D-8431-46C8-A717-710FBF1E78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9530"/>
            <a:ext cx="12192000" cy="624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634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1981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en-AU" altLang="en-US" sz="32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98309" name="Rectangle 5"/>
          <p:cNvSpPr>
            <a:spLocks noChangeArrowheads="1"/>
          </p:cNvSpPr>
          <p:nvPr/>
        </p:nvSpPr>
        <p:spPr bwMode="auto">
          <a:xfrm>
            <a:off x="1981200" y="1600201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eaLnBrk="1" hangingPunct="1">
              <a:lnSpc>
                <a:spcPct val="80000"/>
              </a:lnSpc>
              <a:spcBef>
                <a:spcPct val="20000"/>
              </a:spcBef>
              <a:buSzPct val="85000"/>
            </a:pPr>
            <a:endParaRPr lang="en-AU" altLang="en-US" dirty="0"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Law of Reproduction</a:t>
            </a:r>
            <a:endParaRPr lang="en-NZ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r>
              <a:rPr lang="en-US" altLang="en-US" sz="2400" dirty="0">
                <a:latin typeface="Arial" panose="020B0604020202020204" pitchFamily="34" charset="0"/>
              </a:rPr>
              <a:t>How do leaders become leaders?</a:t>
            </a:r>
          </a:p>
          <a:p>
            <a:pPr lvl="1"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Survey - 10% Natural Giftedness.</a:t>
            </a:r>
          </a:p>
          <a:p>
            <a:pPr lvl="1"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5% Result of a Crisis.</a:t>
            </a:r>
          </a:p>
          <a:p>
            <a:pPr lvl="1"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85% Influence of another leader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r>
              <a:rPr lang="en-US" altLang="en-US" sz="2400" dirty="0">
                <a:latin typeface="Arial" panose="020B0604020202020204" pitchFamily="34" charset="0"/>
              </a:rPr>
              <a:t>Majority - established leaders mentored them.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r>
              <a:rPr lang="en-US" altLang="en-US" sz="2400" dirty="0">
                <a:latin typeface="Arial" panose="020B0604020202020204" pitchFamily="34" charset="0"/>
              </a:rPr>
              <a:t>We teach what we know - we reproduce what we are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r>
              <a:rPr lang="en-US" altLang="en-US" sz="2400" dirty="0">
                <a:latin typeface="Arial" panose="020B0604020202020204" pitchFamily="34" charset="0"/>
              </a:rPr>
              <a:t>It takes a giant killer to produce giant killers - leaders to raise other leaders</a:t>
            </a:r>
            <a:endParaRPr lang="en-US" altLang="en-US" sz="1800" dirty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endParaRPr lang="en-AU" altLang="en-US" sz="1800" dirty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NZ" sz="1800" dirty="0"/>
          </a:p>
        </p:txBody>
      </p:sp>
    </p:spTree>
    <p:extLst>
      <p:ext uri="{BB962C8B-B14F-4D97-AF65-F5344CB8AC3E}">
        <p14:creationId xmlns:p14="http://schemas.microsoft.com/office/powerpoint/2010/main" val="674063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8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8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8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8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8" grpId="0"/>
      <p:bldP spid="9830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ChangeArrowheads="1"/>
          </p:cNvSpPr>
          <p:nvPr/>
        </p:nvSpPr>
        <p:spPr bwMode="auto">
          <a:xfrm>
            <a:off x="-97766" y="0"/>
            <a:ext cx="4038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SzPct val="85000"/>
              <a:buFontTx/>
              <a:buBlip>
                <a:blip r:embed="rId2"/>
              </a:buBlip>
            </a:pPr>
            <a:endParaRPr lang="en-AU" altLang="en-US" dirty="0">
              <a:latin typeface="Arial" panose="020B0604020202020204" pitchFamily="34" charset="0"/>
            </a:endParaRPr>
          </a:p>
        </p:txBody>
      </p:sp>
      <p:sp>
        <p:nvSpPr>
          <p:cNvPr id="37891" name="Rectangle 5"/>
          <p:cNvSpPr>
            <a:spLocks noChangeArrowheads="1"/>
          </p:cNvSpPr>
          <p:nvPr/>
        </p:nvSpPr>
        <p:spPr bwMode="auto">
          <a:xfrm>
            <a:off x="8153400" y="208592"/>
            <a:ext cx="4038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SzPct val="85000"/>
              <a:buFontTx/>
              <a:buBlip>
                <a:blip r:embed="rId2"/>
              </a:buBlip>
            </a:pPr>
            <a:endParaRPr lang="en-AU" altLang="en-US" dirty="0">
              <a:latin typeface="Arial" panose="020B0604020202020204" pitchFamily="34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Leaders Develop Followers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633254" cy="374173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r>
              <a:rPr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Need to be Needed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r>
              <a:rPr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Focus on Weaknesses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r>
              <a:rPr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Develop the Bottom 20%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r>
              <a:rPr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Treat their people the same for “fairness”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r>
              <a:rPr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Hoard Power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r>
              <a:rPr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Spend time with others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r>
              <a:rPr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Grow by addition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r>
              <a:rPr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Impact only people they touch personally</a:t>
            </a:r>
            <a:endParaRPr lang="en-AU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Leaders Develop Leaders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809347" cy="37417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r>
              <a:rPr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Want to be Succeeded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r>
              <a:rPr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Focus on Strengths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r>
              <a:rPr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Develop the top 20%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r>
              <a:rPr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Treat their Leaders as individuals for impact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r>
              <a:rPr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Give power away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r>
              <a:rPr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Invest time in others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r>
              <a:rPr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Grow by multiplication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85000"/>
              <a:buBlip>
                <a:blip r:embed="rId2"/>
              </a:buBlip>
            </a:pPr>
            <a:r>
              <a:rPr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Impact people far beyond their own reach</a:t>
            </a:r>
            <a:endParaRPr lang="en-AU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NZ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3136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Leadership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Bringing about change</a:t>
            </a:r>
          </a:p>
        </p:txBody>
      </p:sp>
    </p:spTree>
    <p:extLst>
      <p:ext uri="{BB962C8B-B14F-4D97-AF65-F5344CB8AC3E}">
        <p14:creationId xmlns:p14="http://schemas.microsoft.com/office/powerpoint/2010/main" val="23384582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2"/>
          <p:cNvSpPr>
            <a:spLocks noChangeArrowheads="1" noChangeShapeType="1" noTextEdit="1"/>
          </p:cNvSpPr>
          <p:nvPr/>
        </p:nvSpPr>
        <p:spPr bwMode="auto">
          <a:xfrm>
            <a:off x="2057400" y="2362201"/>
            <a:ext cx="8077200" cy="7905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NZ" sz="4400" kern="10" spc="880" dirty="0">
              <a:gradFill rotWithShape="0">
                <a:gsLst>
                  <a:gs pos="0">
                    <a:srgbClr val="AAAAAA"/>
                  </a:gs>
                  <a:gs pos="100000">
                    <a:srgbClr val="FFFFFF"/>
                  </a:gs>
                </a:gsLst>
                <a:lin ang="5400000" scaled="1"/>
              </a:gradFill>
              <a:effectLst>
                <a:outerShdw dist="45791" dir="3378596" algn="ctr" rotWithShape="0">
                  <a:srgbClr val="4D4D4D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35686" y="5764684"/>
            <a:ext cx="8825657" cy="566738"/>
          </a:xfrm>
        </p:spPr>
        <p:txBody>
          <a:bodyPr>
            <a:normAutofit/>
          </a:bodyPr>
          <a:lstStyle/>
          <a:p>
            <a:pPr algn="ctr"/>
            <a:r>
              <a:rPr lang="en-N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Redefining pastor’s role  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52" b="11176"/>
          <a:stretch/>
        </p:blipFill>
        <p:spPr>
          <a:xfrm>
            <a:off x="1035685" y="397553"/>
            <a:ext cx="8825658" cy="5009321"/>
          </a:xfrm>
        </p:spPr>
      </p:pic>
    </p:spTree>
    <p:extLst>
      <p:ext uri="{BB962C8B-B14F-4D97-AF65-F5344CB8AC3E}">
        <p14:creationId xmlns:p14="http://schemas.microsoft.com/office/powerpoint/2010/main" val="2792726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Think it through…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9043223" cy="4195481"/>
          </a:xfrm>
        </p:spPr>
        <p:txBody>
          <a:bodyPr>
            <a:normAutofit lnSpcReduction="10000"/>
          </a:bodyPr>
          <a:lstStyle/>
          <a:p>
            <a:r>
              <a:rPr lang="en-N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ministry roles, tasks are you excepted to effectively fulfil to be successful in your ministry?</a:t>
            </a:r>
          </a:p>
          <a:p>
            <a:pPr marL="0" indent="0">
              <a:buNone/>
            </a:pPr>
            <a:endParaRPr lang="en-N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NZ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</a:t>
            </a:r>
          </a:p>
          <a:p>
            <a:pPr lvl="1"/>
            <a:r>
              <a:rPr lang="en-NZ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Chaplain (Visitations)</a:t>
            </a:r>
          </a:p>
          <a:p>
            <a:pPr lvl="1"/>
            <a:r>
              <a:rPr lang="en-NZ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Etc</a:t>
            </a:r>
            <a:endParaRPr lang="en-NZ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NZ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Etc</a:t>
            </a:r>
            <a:endParaRPr lang="en-NZ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NZ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Etc</a:t>
            </a:r>
            <a:endParaRPr lang="en-NZ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39504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groups 5 min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 a simple schedule of roles, activities you will engage in as you begin ministering in a new church</a:t>
            </a:r>
          </a:p>
        </p:txBody>
      </p:sp>
    </p:spTree>
    <p:extLst>
      <p:ext uri="{BB962C8B-B14F-4D97-AF65-F5344CB8AC3E}">
        <p14:creationId xmlns:p14="http://schemas.microsoft.com/office/powerpoint/2010/main" val="3996137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is the discipline of deliberately exerting special influence within a group to move it toward goals of beneficial permanence that fulfil the group's real needs.</a:t>
            </a:r>
            <a:endParaRPr lang="en-US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eaLnBrk="1" hangingPunct="1">
              <a:buFontTx/>
              <a:buNone/>
            </a:pP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John Haggai</a:t>
            </a:r>
            <a:endParaRPr lang="en-AU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2362200" y="2286001"/>
            <a:ext cx="7391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en-US" altLang="en-US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/>
            <a:br>
              <a:rPr lang="en-US" altLang="en-US">
                <a:latin typeface="Arial" panose="020B0604020202020204" pitchFamily="34" charset="0"/>
              </a:rPr>
            </a:br>
            <a:r>
              <a:rPr lang="en-US" altLang="en-US">
                <a:latin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en-US" altLang="en-US">
                <a:latin typeface="Times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3191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54952" y="1447800"/>
            <a:ext cx="4100093" cy="1447800"/>
          </a:xfrm>
        </p:spPr>
        <p:txBody>
          <a:bodyPr/>
          <a:lstStyle/>
          <a:p>
            <a:r>
              <a:rPr lang="en-N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Old view of roles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703486" cy="289559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Minister (Pastor)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NZ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045" y="2332847"/>
            <a:ext cx="4725568" cy="3111591"/>
          </a:xfrm>
        </p:spPr>
      </p:pic>
    </p:spTree>
    <p:extLst>
      <p:ext uri="{BB962C8B-B14F-4D97-AF65-F5344CB8AC3E}">
        <p14:creationId xmlns:p14="http://schemas.microsoft.com/office/powerpoint/2010/main" val="2158471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54952" y="1447800"/>
            <a:ext cx="4100093" cy="1447800"/>
          </a:xfrm>
        </p:spPr>
        <p:txBody>
          <a:bodyPr/>
          <a:lstStyle/>
          <a:p>
            <a:r>
              <a:rPr lang="en-N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Old view of tasks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703486" cy="289559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 (Bible Studies)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Board Meetings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045" y="2332847"/>
            <a:ext cx="4725568" cy="3111591"/>
          </a:xfrm>
        </p:spPr>
      </p:pic>
    </p:spTree>
    <p:extLst>
      <p:ext uri="{BB962C8B-B14F-4D97-AF65-F5344CB8AC3E}">
        <p14:creationId xmlns:p14="http://schemas.microsoft.com/office/powerpoint/2010/main" val="38619883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54952" y="1447800"/>
            <a:ext cx="4100093" cy="1447800"/>
          </a:xfrm>
        </p:spPr>
        <p:txBody>
          <a:bodyPr/>
          <a:lstStyle/>
          <a:p>
            <a:r>
              <a:rPr lang="en-N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view of roles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703486" cy="289559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Equipper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Trainer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045" y="2470523"/>
            <a:ext cx="4725568" cy="2805806"/>
          </a:xfrm>
        </p:spPr>
      </p:pic>
    </p:spTree>
    <p:extLst>
      <p:ext uri="{BB962C8B-B14F-4D97-AF65-F5344CB8AC3E}">
        <p14:creationId xmlns:p14="http://schemas.microsoft.com/office/powerpoint/2010/main" val="14690236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 you been taught the difference?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7419441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81" name="Group 13"/>
          <p:cNvGrpSpPr>
            <a:grpSpLocks/>
          </p:cNvGrpSpPr>
          <p:nvPr/>
        </p:nvGrpSpPr>
        <p:grpSpPr bwMode="auto">
          <a:xfrm>
            <a:off x="4593356" y="1765539"/>
            <a:ext cx="0" cy="4266346"/>
            <a:chOff x="672" y="775"/>
            <a:chExt cx="0" cy="2329"/>
          </a:xfrm>
        </p:grpSpPr>
        <p:sp>
          <p:nvSpPr>
            <p:cNvPr id="7172" name="Rectangle 4"/>
            <p:cNvSpPr>
              <a:spLocks noChangeArrowheads="1"/>
            </p:cNvSpPr>
            <p:nvPr/>
          </p:nvSpPr>
          <p:spPr bwMode="auto">
            <a:xfrm>
              <a:off x="672" y="775"/>
              <a:ext cx="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7173" name="Rectangle 5"/>
            <p:cNvSpPr>
              <a:spLocks noChangeArrowheads="1"/>
            </p:cNvSpPr>
            <p:nvPr/>
          </p:nvSpPr>
          <p:spPr bwMode="auto">
            <a:xfrm>
              <a:off x="672" y="1033"/>
              <a:ext cx="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7174" name="Rectangle 6"/>
            <p:cNvSpPr>
              <a:spLocks noChangeArrowheads="1"/>
            </p:cNvSpPr>
            <p:nvPr/>
          </p:nvSpPr>
          <p:spPr bwMode="auto">
            <a:xfrm>
              <a:off x="672" y="1290"/>
              <a:ext cx="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7175" name="Rectangle 7"/>
            <p:cNvSpPr>
              <a:spLocks noChangeArrowheads="1"/>
            </p:cNvSpPr>
            <p:nvPr/>
          </p:nvSpPr>
          <p:spPr bwMode="auto">
            <a:xfrm>
              <a:off x="672" y="1547"/>
              <a:ext cx="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7176" name="Rectangle 8"/>
            <p:cNvSpPr>
              <a:spLocks noChangeArrowheads="1"/>
            </p:cNvSpPr>
            <p:nvPr/>
          </p:nvSpPr>
          <p:spPr bwMode="auto">
            <a:xfrm>
              <a:off x="672" y="1805"/>
              <a:ext cx="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7177" name="Rectangle 9"/>
            <p:cNvSpPr>
              <a:spLocks noChangeArrowheads="1"/>
            </p:cNvSpPr>
            <p:nvPr/>
          </p:nvSpPr>
          <p:spPr bwMode="auto">
            <a:xfrm>
              <a:off x="672" y="2063"/>
              <a:ext cx="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7178" name="Rectangle 10"/>
            <p:cNvSpPr>
              <a:spLocks noChangeArrowheads="1"/>
            </p:cNvSpPr>
            <p:nvPr/>
          </p:nvSpPr>
          <p:spPr bwMode="auto">
            <a:xfrm>
              <a:off x="672" y="2320"/>
              <a:ext cx="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7179" name="Rectangle 11"/>
            <p:cNvSpPr>
              <a:spLocks noChangeArrowheads="1"/>
            </p:cNvSpPr>
            <p:nvPr/>
          </p:nvSpPr>
          <p:spPr bwMode="auto">
            <a:xfrm>
              <a:off x="672" y="2577"/>
              <a:ext cx="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7180" name="Rectangle 12"/>
            <p:cNvSpPr>
              <a:spLocks noChangeArrowheads="1"/>
            </p:cNvSpPr>
            <p:nvPr/>
          </p:nvSpPr>
          <p:spPr bwMode="auto">
            <a:xfrm>
              <a:off x="672" y="2835"/>
              <a:ext cx="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sz="3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446245" cy="3329581"/>
          </a:xfrm>
        </p:spPr>
        <p:txBody>
          <a:bodyPr/>
          <a:lstStyle/>
          <a:p>
            <a:r>
              <a:rPr lang="en-N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future is not a result of choices among  alternative paths offered by the present, but</a:t>
            </a:r>
            <a:br>
              <a:rPr lang="en-N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N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place that is created, first in mind, next in</a:t>
            </a:r>
            <a:br>
              <a:rPr lang="en-N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N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will, then in activity. The future is not some</a:t>
            </a:r>
            <a:br>
              <a:rPr lang="en-N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N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 we are going to, but a place we are</a:t>
            </a:r>
            <a:br>
              <a:rPr lang="en-N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N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creating. The paths are not to be discovered, but made: and the activity of making the future changes both the maker and the destination.</a:t>
            </a:r>
            <a:br>
              <a:rPr lang="en-N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NZ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325334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9" name="Group 9"/>
          <p:cNvGrpSpPr>
            <a:grpSpLocks/>
          </p:cNvGrpSpPr>
          <p:nvPr/>
        </p:nvGrpSpPr>
        <p:grpSpPr bwMode="auto">
          <a:xfrm>
            <a:off x="6588860" y="1440924"/>
            <a:ext cx="0" cy="2386011"/>
            <a:chOff x="1152" y="1169"/>
            <a:chExt cx="0" cy="1503"/>
          </a:xfrm>
        </p:grpSpPr>
        <p:sp>
          <p:nvSpPr>
            <p:cNvPr id="5123" name="Rectangle 3"/>
            <p:cNvSpPr>
              <a:spLocks noChangeArrowheads="1"/>
            </p:cNvSpPr>
            <p:nvPr/>
          </p:nvSpPr>
          <p:spPr bwMode="auto">
            <a:xfrm>
              <a:off x="1152" y="1169"/>
              <a:ext cx="0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5124" name="Rectangle 4"/>
            <p:cNvSpPr>
              <a:spLocks noChangeArrowheads="1"/>
            </p:cNvSpPr>
            <p:nvPr/>
          </p:nvSpPr>
          <p:spPr bwMode="auto">
            <a:xfrm>
              <a:off x="1152" y="1407"/>
              <a:ext cx="0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5125" name="Rectangle 5"/>
            <p:cNvSpPr>
              <a:spLocks noChangeArrowheads="1"/>
            </p:cNvSpPr>
            <p:nvPr/>
          </p:nvSpPr>
          <p:spPr bwMode="auto">
            <a:xfrm>
              <a:off x="1152" y="1646"/>
              <a:ext cx="0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5126" name="Rectangle 6"/>
            <p:cNvSpPr>
              <a:spLocks noChangeArrowheads="1"/>
            </p:cNvSpPr>
            <p:nvPr/>
          </p:nvSpPr>
          <p:spPr bwMode="auto">
            <a:xfrm>
              <a:off x="1152" y="1885"/>
              <a:ext cx="0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5127" name="Rectangle 7"/>
            <p:cNvSpPr>
              <a:spLocks noChangeArrowheads="1"/>
            </p:cNvSpPr>
            <p:nvPr/>
          </p:nvSpPr>
          <p:spPr bwMode="auto">
            <a:xfrm>
              <a:off x="1152" y="2123"/>
              <a:ext cx="0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5128" name="Rectangle 8"/>
            <p:cNvSpPr>
              <a:spLocks noChangeArrowheads="1"/>
            </p:cNvSpPr>
            <p:nvPr/>
          </p:nvSpPr>
          <p:spPr bwMode="auto">
            <a:xfrm>
              <a:off x="1152" y="2362"/>
              <a:ext cx="0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 altLang="en-US" sz="3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 enterprise is built by wise planning, becomes strong through common sense, and profits wonderfully by keeping abreast of the facts.</a:t>
            </a:r>
            <a:br>
              <a:rPr lang="en-N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N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N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N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N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N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N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4"/>
          </p:nvPr>
        </p:nvSpPr>
        <p:spPr/>
        <p:txBody>
          <a:bodyPr>
            <a:noAutofit/>
          </a:bodyPr>
          <a:lstStyle/>
          <a:p>
            <a:pPr algn="r"/>
            <a:r>
              <a:rPr lang="en-N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Proverbs 24:3,4.  (Living Bible)</a:t>
            </a:r>
          </a:p>
        </p:txBody>
      </p:sp>
    </p:spTree>
    <p:extLst>
      <p:ext uri="{BB962C8B-B14F-4D97-AF65-F5344CB8AC3E}">
        <p14:creationId xmlns:p14="http://schemas.microsoft.com/office/powerpoint/2010/main" val="32113510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2057400" y="1677989"/>
            <a:ext cx="68659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"It is a sin to be heedless, purposeless, and</a:t>
            </a:r>
            <a:endParaRPr lang="en-US" altLang="en-US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207" name="Group 15"/>
          <p:cNvGrpSpPr>
            <a:grpSpLocks/>
          </p:cNvGrpSpPr>
          <p:nvPr/>
        </p:nvGrpSpPr>
        <p:grpSpPr bwMode="auto">
          <a:xfrm>
            <a:off x="2057400" y="2057401"/>
            <a:ext cx="7956551" cy="3814763"/>
            <a:chOff x="336" y="624"/>
            <a:chExt cx="5012" cy="2403"/>
          </a:xfrm>
        </p:grpSpPr>
        <p:sp>
          <p:nvSpPr>
            <p:cNvPr id="8196" name="Rectangle 4"/>
            <p:cNvSpPr>
              <a:spLocks noChangeArrowheads="1"/>
            </p:cNvSpPr>
            <p:nvPr/>
          </p:nvSpPr>
          <p:spPr bwMode="auto">
            <a:xfrm>
              <a:off x="336" y="624"/>
              <a:ext cx="476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600" b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indifferent in any work in which we may engage,</a:t>
              </a:r>
              <a:endParaRPr lang="en-US" alt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197" name="Rectangle 5"/>
            <p:cNvSpPr>
              <a:spLocks noChangeArrowheads="1"/>
            </p:cNvSpPr>
            <p:nvPr/>
          </p:nvSpPr>
          <p:spPr bwMode="auto">
            <a:xfrm>
              <a:off x="336" y="863"/>
              <a:ext cx="501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600" b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but especially in the work of God. Every enterprise</a:t>
              </a:r>
              <a:endParaRPr lang="en-US" altLang="en-US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198" name="Rectangle 6"/>
            <p:cNvSpPr>
              <a:spLocks noChangeArrowheads="1"/>
            </p:cNvSpPr>
            <p:nvPr/>
          </p:nvSpPr>
          <p:spPr bwMode="auto">
            <a:xfrm>
              <a:off x="336" y="1103"/>
              <a:ext cx="434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600" b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connected with His cause should be carried</a:t>
              </a:r>
              <a:endParaRPr lang="en-US" altLang="en-US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199" name="Rectangle 7"/>
            <p:cNvSpPr>
              <a:spLocks noChangeArrowheads="1"/>
            </p:cNvSpPr>
            <p:nvPr/>
          </p:nvSpPr>
          <p:spPr bwMode="auto">
            <a:xfrm>
              <a:off x="336" y="1342"/>
              <a:ext cx="43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600" b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forward with order, forethought, and earnest</a:t>
              </a:r>
              <a:endParaRPr lang="en-US" alt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200" name="Rectangle 8"/>
            <p:cNvSpPr>
              <a:spLocks noChangeArrowheads="1"/>
            </p:cNvSpPr>
            <p:nvPr/>
          </p:nvSpPr>
          <p:spPr bwMode="auto">
            <a:xfrm>
              <a:off x="336" y="1581"/>
              <a:ext cx="7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600" b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prayer."</a:t>
              </a:r>
              <a:endParaRPr lang="en-US" altLang="en-US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201" name="Rectangle 9"/>
            <p:cNvSpPr>
              <a:spLocks noChangeArrowheads="1"/>
            </p:cNvSpPr>
            <p:nvPr/>
          </p:nvSpPr>
          <p:spPr bwMode="auto">
            <a:xfrm>
              <a:off x="336" y="1820"/>
              <a:ext cx="461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600" b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"The work you are engaged in cannot be done</a:t>
              </a:r>
              <a:endParaRPr lang="en-US" altLang="en-US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202" name="Rectangle 10"/>
            <p:cNvSpPr>
              <a:spLocks noChangeArrowheads="1"/>
            </p:cNvSpPr>
            <p:nvPr/>
          </p:nvSpPr>
          <p:spPr bwMode="auto">
            <a:xfrm>
              <a:off x="336" y="2059"/>
              <a:ext cx="443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600" b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except by forces which are the result of well-</a:t>
              </a:r>
              <a:endParaRPr lang="en-US" alt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203" name="Rectangle 11"/>
            <p:cNvSpPr>
              <a:spLocks noChangeArrowheads="1"/>
            </p:cNvSpPr>
            <p:nvPr/>
          </p:nvSpPr>
          <p:spPr bwMode="auto">
            <a:xfrm>
              <a:off x="336" y="2298"/>
              <a:ext cx="207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600" b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understood plans."...</a:t>
              </a:r>
              <a:endParaRPr lang="en-US" alt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204" name="Rectangle 12"/>
            <p:cNvSpPr>
              <a:spLocks noChangeArrowheads="1"/>
            </p:cNvSpPr>
            <p:nvPr/>
          </p:nvSpPr>
          <p:spPr bwMode="auto">
            <a:xfrm>
              <a:off x="336" y="2539"/>
              <a:ext cx="127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600" b="1" i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Evangelism, </a:t>
              </a:r>
              <a:endParaRPr lang="en-US" alt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205" name="Rectangle 13"/>
            <p:cNvSpPr>
              <a:spLocks noChangeArrowheads="1"/>
            </p:cNvSpPr>
            <p:nvPr/>
          </p:nvSpPr>
          <p:spPr bwMode="auto">
            <a:xfrm>
              <a:off x="1638" y="2537"/>
              <a:ext cx="36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600" b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(1946, Review &amp; Herald Pub. Assoc.),</a:t>
              </a:r>
              <a:endParaRPr lang="en-US" alt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206" name="Rectangle 14"/>
            <p:cNvSpPr>
              <a:spLocks noChangeArrowheads="1"/>
            </p:cNvSpPr>
            <p:nvPr/>
          </p:nvSpPr>
          <p:spPr bwMode="auto">
            <a:xfrm>
              <a:off x="336" y="2777"/>
              <a:ext cx="77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600" b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page 94</a:t>
              </a:r>
              <a:endParaRPr lang="en-US" alt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2133600" y="533400"/>
            <a:ext cx="277511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Get Serious</a:t>
            </a:r>
          </a:p>
        </p:txBody>
      </p:sp>
    </p:spTree>
    <p:extLst>
      <p:ext uri="{BB962C8B-B14F-4D97-AF65-F5344CB8AC3E}">
        <p14:creationId xmlns:p14="http://schemas.microsoft.com/office/powerpoint/2010/main" val="19703245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7" name="Group 11"/>
          <p:cNvGrpSpPr>
            <a:grpSpLocks/>
          </p:cNvGrpSpPr>
          <p:nvPr/>
        </p:nvGrpSpPr>
        <p:grpSpPr bwMode="auto">
          <a:xfrm>
            <a:off x="1965325" y="2146690"/>
            <a:ext cx="8356600" cy="2667000"/>
            <a:chOff x="288" y="673"/>
            <a:chExt cx="5264" cy="1680"/>
          </a:xfrm>
        </p:grpSpPr>
        <p:sp>
          <p:nvSpPr>
            <p:cNvPr id="9219" name="Rectangle 3"/>
            <p:cNvSpPr>
              <a:spLocks noChangeArrowheads="1"/>
            </p:cNvSpPr>
            <p:nvPr/>
          </p:nvSpPr>
          <p:spPr bwMode="auto">
            <a:xfrm>
              <a:off x="288" y="673"/>
              <a:ext cx="513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600" b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"There must be far more...thinking and planning, far</a:t>
              </a:r>
              <a:endParaRPr lang="en-US" alt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220" name="Rectangle 4"/>
            <p:cNvSpPr>
              <a:spLocks noChangeArrowheads="1"/>
            </p:cNvSpPr>
            <p:nvPr/>
          </p:nvSpPr>
          <p:spPr bwMode="auto">
            <a:xfrm>
              <a:off x="288" y="911"/>
              <a:ext cx="504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600" b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more mental power brought into the labor put forth</a:t>
              </a:r>
              <a:endParaRPr lang="en-US" alt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221" name="Rectangle 5"/>
            <p:cNvSpPr>
              <a:spLocks noChangeArrowheads="1"/>
            </p:cNvSpPr>
            <p:nvPr/>
          </p:nvSpPr>
          <p:spPr bwMode="auto">
            <a:xfrm>
              <a:off x="288" y="1149"/>
              <a:ext cx="526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600" b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for the Master. This would enlarge the capacity of the</a:t>
              </a:r>
              <a:endParaRPr lang="en-US" altLang="en-US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222" name="Rectangle 6"/>
            <p:cNvSpPr>
              <a:spLocks noChangeArrowheads="1"/>
            </p:cNvSpPr>
            <p:nvPr/>
          </p:nvSpPr>
          <p:spPr bwMode="auto">
            <a:xfrm>
              <a:off x="288" y="1388"/>
              <a:ext cx="506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600" b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mind, and give keener perceptions as to what to do</a:t>
              </a:r>
              <a:endParaRPr lang="en-US" alt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223" name="Rectangle 7"/>
            <p:cNvSpPr>
              <a:spLocks noChangeArrowheads="1"/>
            </p:cNvSpPr>
            <p:nvPr/>
          </p:nvSpPr>
          <p:spPr bwMode="auto">
            <a:xfrm>
              <a:off x="288" y="1627"/>
              <a:ext cx="120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600" b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and HOW..."</a:t>
              </a:r>
              <a:endParaRPr lang="en-US" alt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224" name="Rectangle 8"/>
            <p:cNvSpPr>
              <a:spLocks noChangeArrowheads="1"/>
            </p:cNvSpPr>
            <p:nvPr/>
          </p:nvSpPr>
          <p:spPr bwMode="auto">
            <a:xfrm>
              <a:off x="288" y="1867"/>
              <a:ext cx="464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600" b="1" i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Testimonies to Ministers and Gospel Workers, </a:t>
              </a:r>
              <a:endParaRPr lang="en-US" alt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225" name="Rectangle 9"/>
            <p:cNvSpPr>
              <a:spLocks noChangeArrowheads="1"/>
            </p:cNvSpPr>
            <p:nvPr/>
          </p:nvSpPr>
          <p:spPr bwMode="auto">
            <a:xfrm>
              <a:off x="4955" y="1865"/>
              <a:ext cx="59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600" b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(1962,</a:t>
              </a:r>
              <a:endParaRPr lang="en-US" alt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226" name="Rectangle 10"/>
            <p:cNvSpPr>
              <a:spLocks noChangeArrowheads="1"/>
            </p:cNvSpPr>
            <p:nvPr/>
          </p:nvSpPr>
          <p:spPr bwMode="auto">
            <a:xfrm>
              <a:off x="288" y="2103"/>
              <a:ext cx="237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600" b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Pacific Press), page 498</a:t>
              </a:r>
              <a:endParaRPr lang="en-US" alt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1965325" y="765565"/>
            <a:ext cx="298030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Get Focused</a:t>
            </a:r>
          </a:p>
        </p:txBody>
      </p:sp>
    </p:spTree>
    <p:extLst>
      <p:ext uri="{BB962C8B-B14F-4D97-AF65-F5344CB8AC3E}">
        <p14:creationId xmlns:p14="http://schemas.microsoft.com/office/powerpoint/2010/main" val="2289568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26695672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27299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your Values?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Write them down</a:t>
            </a:r>
          </a:p>
        </p:txBody>
      </p:sp>
    </p:spTree>
    <p:extLst>
      <p:ext uri="{BB962C8B-B14F-4D97-AF65-F5344CB8AC3E}">
        <p14:creationId xmlns:p14="http://schemas.microsoft.com/office/powerpoint/2010/main" val="2582109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Authoritarian Leader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idx="1"/>
          </p:nvPr>
        </p:nvSpPr>
        <p:spPr>
          <a:xfrm>
            <a:off x="1103312" y="2052918"/>
            <a:ext cx="8947522" cy="4195481"/>
          </a:xfrm>
          <a:noFill/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Determines the goals and policies and wants the group to choose the goal he/she has chosen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More interested in the subject matter (content) than with the people (process)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Aggressive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Makes decisions regardless of other viewpoints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Talks too much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Focuses attention on him/herself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Group members are almost puppets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Hostility, resistance and resentment emerge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Discontent and aggressive attitudes grow among members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Aloof from active group participation except when demonstrating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A group will say when a task is finished and the goal achieved, "We did this ourselves".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Tx/>
              <a:buFont typeface="Wingdings" panose="05000000000000000000" pitchFamily="2" charset="2"/>
              <a:buChar char="§"/>
            </a:pPr>
            <a:endParaRPr lang="en-US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54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4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4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4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4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42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42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42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42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42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42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42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42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42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42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42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42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42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42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42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42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42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42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42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42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42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42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42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42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42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42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42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42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42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42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42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42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42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42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42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42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42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42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42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42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 autoUpdateAnimBg="0"/>
      <p:bldP spid="54278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your Purpose?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does your church exist for?</a:t>
            </a:r>
          </a:p>
        </p:txBody>
      </p:sp>
    </p:spTree>
    <p:extLst>
      <p:ext uri="{BB962C8B-B14F-4D97-AF65-F5344CB8AC3E}">
        <p14:creationId xmlns:p14="http://schemas.microsoft.com/office/powerpoint/2010/main" val="12282923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your Vision?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 you want to be IN 3 or 5 years from now?</a:t>
            </a:r>
          </a:p>
        </p:txBody>
      </p:sp>
    </p:spTree>
    <p:extLst>
      <p:ext uri="{BB962C8B-B14F-4D97-AF65-F5344CB8AC3E}">
        <p14:creationId xmlns:p14="http://schemas.microsoft.com/office/powerpoint/2010/main" val="22800820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20730223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289403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60" name="Group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147023"/>
              </p:ext>
            </p:extLst>
          </p:nvPr>
        </p:nvGraphicFramePr>
        <p:xfrm>
          <a:off x="3048000" y="2329132"/>
          <a:ext cx="6096000" cy="3792268"/>
        </p:xfrm>
        <a:graphic>
          <a:graphicData uri="http://schemas.openxmlformats.org/drawingml/2006/table">
            <a:tbl>
              <a:tblPr/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602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Strengths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Weaknesses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Opportunities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Threats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211928688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88104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183812901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63347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Smart Planning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N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SPECIFIC 	they should be specific steps rather than vague desires.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N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MEASURABLE	if you can't measure them, you can't monitor them.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N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ATTAINABLE	set them high but still within reach.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N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REALISTIC	set them within your available resources in the church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N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TANGIBLE	some intangible goals can be achieved through smaller tangible steps. </a:t>
            </a:r>
          </a:p>
          <a:p>
            <a:pPr>
              <a:lnSpc>
                <a:spcPct val="150000"/>
              </a:lnSpc>
            </a:pPr>
            <a:endPara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endParaRPr lang="en-N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55101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07605677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05599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87710825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45799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Evaluating in a Nutshell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N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going well?  Why?  (strengths)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N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not going well?  (weaknesses)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N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the opportunities?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N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our greatest threats?</a:t>
            </a:r>
          </a:p>
        </p:txBody>
      </p:sp>
    </p:spTree>
    <p:extLst>
      <p:ext uri="{BB962C8B-B14F-4D97-AF65-F5344CB8AC3E}">
        <p14:creationId xmlns:p14="http://schemas.microsoft.com/office/powerpoint/2010/main" val="20744192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Evaluating in a Nutshell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N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Something you are not doing enough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N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Something you are not doing at all but should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N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Something you have tried before, perhaps briefly, then stopped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N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Things you have never done before, or any other new ideas</a:t>
            </a:r>
            <a:br>
              <a:rPr lang="en-N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NZ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endParaRPr lang="en-NZ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7578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ChangeArrowheads="1"/>
          </p:cNvSpPr>
          <p:nvPr/>
        </p:nvSpPr>
        <p:spPr bwMode="auto">
          <a:xfrm>
            <a:off x="3357563" y="323851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NZ" altLang="en-US"/>
          </a:p>
        </p:txBody>
      </p:sp>
      <p:pic>
        <p:nvPicPr>
          <p:cNvPr id="11267" name="Picture 2" descr="Dicta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4" y="323850"/>
            <a:ext cx="5476875" cy="621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45811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Evaluating in a Nutshell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N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appropriate, ask: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N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the trends, if any?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N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changes ought to be anticipated?</a:t>
            </a:r>
            <a:br>
              <a:rPr lang="en-N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NZ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endParaRPr lang="en-NZ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39038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N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Pastor</a:t>
            </a:r>
            <a:br>
              <a:rPr lang="en-N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N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Elders</a:t>
            </a:r>
            <a:br>
              <a:rPr lang="en-N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N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Church Leaders </a:t>
            </a:r>
            <a:r>
              <a:rPr lang="en-N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(involved members)</a:t>
            </a:r>
            <a:br>
              <a:rPr lang="en-N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N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Outside Observers </a:t>
            </a:r>
            <a:r>
              <a:rPr lang="en-N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(surveys &amp; secret shoppers)</a:t>
            </a:r>
            <a:endParaRPr lang="en-NZ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is Involved With Evaluation</a:t>
            </a:r>
          </a:p>
        </p:txBody>
      </p:sp>
    </p:spTree>
    <p:extLst>
      <p:ext uri="{BB962C8B-B14F-4D97-AF65-F5344CB8AC3E}">
        <p14:creationId xmlns:p14="http://schemas.microsoft.com/office/powerpoint/2010/main" val="22792634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 people’s needs being met? </a:t>
            </a:r>
            <a:br>
              <a:rPr lang="en-N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N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 people developing into disciples &amp; leaders? </a:t>
            </a:r>
            <a:br>
              <a:rPr lang="en-N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N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 people prepared to move on? </a:t>
            </a:r>
            <a:br>
              <a:rPr lang="en-N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N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 we being effective?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the Major Concerns for Evaluation </a:t>
            </a:r>
          </a:p>
        </p:txBody>
      </p:sp>
    </p:spTree>
    <p:extLst>
      <p:ext uri="{BB962C8B-B14F-4D97-AF65-F5344CB8AC3E}">
        <p14:creationId xmlns:p14="http://schemas.microsoft.com/office/powerpoint/2010/main" val="30979104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886230993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06826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That People Follow</a:t>
            </a:r>
            <a:endParaRPr lang="en-AU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Honest – Have integrity</a:t>
            </a:r>
          </a:p>
          <a:p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Forward Looking – Have a Vision</a:t>
            </a:r>
          </a:p>
          <a:p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Competent – Know how to get the job done</a:t>
            </a:r>
          </a:p>
          <a:p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Inspiring – enthusiastic, energetic, positive</a:t>
            </a:r>
          </a:p>
          <a:p>
            <a:endParaRPr lang="en-US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FontTx/>
              <a:buNone/>
            </a:pP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Kouzes and Posner  </a:t>
            </a:r>
            <a:endParaRPr lang="en-AU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33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Laissez-Faire Leader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Doesn't prepare and lets things drift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Doesn't seem to care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Causes the group to accomplish little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Encourages fragmentation through bad discipline and unreliability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Makes no attempt to appraise or regulate the course of events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Lacks courage in making decisive plans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Gives little guidance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Allows individual initiative and fosters personality growth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Lets people go, their own way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A group will say when a task is finished and the goal achieved, "We did this ourselves". </a:t>
            </a:r>
            <a:b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  </a:t>
            </a:r>
            <a:b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b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endParaRPr lang="en-US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757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63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63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3357563" y="-376238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NZ" altLang="en-US"/>
          </a:p>
        </p:txBody>
      </p:sp>
      <p:pic>
        <p:nvPicPr>
          <p:cNvPr id="14339" name="Picture 2" descr="Lasse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1" y="0"/>
            <a:ext cx="4714875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4687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Democratic Leader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1103312" y="2052918"/>
            <a:ext cx="10085148" cy="4195481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Accepts the fact that leadership is the function of the whole group and not just of one individual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Shares leadership responsibility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Believes in other people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Creates a sense of security and belonging in the group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Ensures that other members have an opportunity of leadership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The leaders withdrawal will not mean the group will fall apart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All policies are a matter of group discussion and only assisted by the leader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Sensitive to the needs of others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Allows individuals initiative and fosters personal growth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anose="020B0604020202020204" pitchFamily="34" charset="-128"/>
                <a:cs typeface="Arial Unicode MS" panose="020B0604020202020204" pitchFamily="34" charset="-128"/>
              </a:rPr>
              <a:t>A group will say of this type of leadership, if  the goal is achieved , "we did this Together' , </a:t>
            </a:r>
          </a:p>
          <a:p>
            <a:pPr eaLnBrk="1" hangingPunct="1">
              <a:lnSpc>
                <a:spcPct val="90000"/>
              </a:lnSpc>
            </a:pPr>
            <a:endParaRPr lang="en-US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580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7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7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7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7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7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7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7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7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7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7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7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7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 autoUpdateAnimBg="0"/>
      <p:bldP spid="57347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ChangeArrowheads="1"/>
          </p:cNvSpPr>
          <p:nvPr/>
        </p:nvSpPr>
        <p:spPr bwMode="auto">
          <a:xfrm>
            <a:off x="3357563" y="-276225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NZ" altLang="en-US"/>
          </a:p>
        </p:txBody>
      </p:sp>
      <p:pic>
        <p:nvPicPr>
          <p:cNvPr id="17411" name="Picture 2" descr="Democrat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50" y="0"/>
            <a:ext cx="5067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9990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Empowering Potential Leaders</a:t>
            </a:r>
          </a:p>
        </p:txBody>
      </p:sp>
      <p:sp>
        <p:nvSpPr>
          <p:cNvPr id="58371" name="Rectangle 205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 them discover their values</a:t>
            </a:r>
          </a:p>
          <a:p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 them develop their dreams.</a:t>
            </a:r>
          </a:p>
          <a:p>
            <a:pPr eaLnBrk="1" hangingPunct="1"/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 them discover their gifts.</a:t>
            </a:r>
          </a:p>
          <a:p>
            <a:pPr eaLnBrk="1" hangingPunct="1"/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Give them freedom to fail.</a:t>
            </a:r>
          </a:p>
          <a:p>
            <a:pPr eaLnBrk="1" hangingPunct="1"/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 them succeed. </a:t>
            </a:r>
          </a:p>
          <a:p>
            <a:pPr eaLnBrk="1" hangingPunct="1"/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 them in leadership.</a:t>
            </a:r>
          </a:p>
        </p:txBody>
      </p:sp>
    </p:spTree>
    <p:extLst>
      <p:ext uri="{BB962C8B-B14F-4D97-AF65-F5344CB8AC3E}">
        <p14:creationId xmlns:p14="http://schemas.microsoft.com/office/powerpoint/2010/main" val="3589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 autoUpdateAnimBg="0"/>
      <p:bldP spid="58371" grpId="0" build="p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1943</TotalTime>
  <Words>1149</Words>
  <Application>Microsoft Office PowerPoint</Application>
  <PresentationFormat>Widescreen</PresentationFormat>
  <Paragraphs>212</Paragraphs>
  <Slides>44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4" baseType="lpstr">
      <vt:lpstr>Arial</vt:lpstr>
      <vt:lpstr>Arial Black</vt:lpstr>
      <vt:lpstr>Calibri</vt:lpstr>
      <vt:lpstr>Century Gothic</vt:lpstr>
      <vt:lpstr>Times</vt:lpstr>
      <vt:lpstr>Times New Roman</vt:lpstr>
      <vt:lpstr>Wingdings</vt:lpstr>
      <vt:lpstr>Wingdings 3</vt:lpstr>
      <vt:lpstr>Ion</vt:lpstr>
      <vt:lpstr>CorelDRAW</vt:lpstr>
      <vt:lpstr>Leadership </vt:lpstr>
      <vt:lpstr>Leadership is the discipline of deliberately exerting special influence within a group to move it toward goals of beneficial permanence that fulfil the group's real needs.</vt:lpstr>
      <vt:lpstr>The Authoritarian Leader</vt:lpstr>
      <vt:lpstr>PowerPoint Presentation</vt:lpstr>
      <vt:lpstr>The Laissez-Faire Leader</vt:lpstr>
      <vt:lpstr>PowerPoint Presentation</vt:lpstr>
      <vt:lpstr>The Democratic Leader</vt:lpstr>
      <vt:lpstr>PowerPoint Presentation</vt:lpstr>
      <vt:lpstr>Empowering Potential Leaders</vt:lpstr>
      <vt:lpstr>The mentoring curve</vt:lpstr>
      <vt:lpstr>The Four Phases of Leadership Development</vt:lpstr>
      <vt:lpstr>PowerPoint Presentation</vt:lpstr>
      <vt:lpstr>PowerPoint Presentation</vt:lpstr>
      <vt:lpstr>The Law of Reproduction</vt:lpstr>
      <vt:lpstr>PowerPoint Presentation</vt:lpstr>
      <vt:lpstr>Leadership </vt:lpstr>
      <vt:lpstr>Redefining pastor’s role  </vt:lpstr>
      <vt:lpstr>Think it through…</vt:lpstr>
      <vt:lpstr>In groups 5 min</vt:lpstr>
      <vt:lpstr>Old view of roles</vt:lpstr>
      <vt:lpstr>Old view of tasks</vt:lpstr>
      <vt:lpstr>new view of roles</vt:lpstr>
      <vt:lpstr>Have you been taught the difference?</vt:lpstr>
      <vt:lpstr>The future is not a result of choices among  alternative paths offered by the present, but a place that is created, first in mind, next in will, then in activity. The future is not some place we are going to, but a place we are creating. The paths are not to be discovered, but made: and the activity of making the future changes both the maker and the destination. </vt:lpstr>
      <vt:lpstr>Any enterprise is built by wise planning, becomes strong through common sense, and profits wonderfully by keeping abreast of the facts.      </vt:lpstr>
      <vt:lpstr>PowerPoint Presentation</vt:lpstr>
      <vt:lpstr>PowerPoint Presentation</vt:lpstr>
      <vt:lpstr>PowerPoint Presentation</vt:lpstr>
      <vt:lpstr>What are your Values?</vt:lpstr>
      <vt:lpstr>What is your Purpose?</vt:lpstr>
      <vt:lpstr>What is your Vision?</vt:lpstr>
      <vt:lpstr>PowerPoint Presentation</vt:lpstr>
      <vt:lpstr>PowerPoint Presentation</vt:lpstr>
      <vt:lpstr>PowerPoint Presentation</vt:lpstr>
      <vt:lpstr>Smart Planning </vt:lpstr>
      <vt:lpstr>PowerPoint Presentation</vt:lpstr>
      <vt:lpstr>PowerPoint Presentation</vt:lpstr>
      <vt:lpstr>Evaluating in a Nutshell</vt:lpstr>
      <vt:lpstr>Evaluating in a Nutshell</vt:lpstr>
      <vt:lpstr>Evaluating in a Nutshell</vt:lpstr>
      <vt:lpstr>The Pastor The Elders Church Leaders (involved members) Outside Observers (surveys &amp; secret shoppers)</vt:lpstr>
      <vt:lpstr>Are people’s needs being met?  Are people developing into disciples &amp; leaders?  Are people prepared to move on?  Are we being effective?</vt:lpstr>
      <vt:lpstr>PowerPoint Presentation</vt:lpstr>
      <vt:lpstr>Leadership That People Follow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Leadership</dc:title>
  <dc:creator>Victor Kulakov</dc:creator>
  <cp:lastModifiedBy>Victor Kulakov</cp:lastModifiedBy>
  <cp:revision>23</cp:revision>
  <dcterms:created xsi:type="dcterms:W3CDTF">2015-05-28T08:10:52Z</dcterms:created>
  <dcterms:modified xsi:type="dcterms:W3CDTF">2019-07-10T19:27:46Z</dcterms:modified>
</cp:coreProperties>
</file>