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64" r:id="rId4"/>
    <p:sldId id="265" r:id="rId5"/>
    <p:sldId id="266" r:id="rId6"/>
    <p:sldId id="267" r:id="rId7"/>
    <p:sldId id="268" r:id="rId8"/>
    <p:sldId id="270" r:id="rId9"/>
    <p:sldId id="269" r:id="rId10"/>
    <p:sldId id="258" r:id="rId11"/>
    <p:sldId id="260" r:id="rId12"/>
    <p:sldId id="271" r:id="rId13"/>
    <p:sldId id="272" r:id="rId14"/>
    <p:sldId id="273" r:id="rId15"/>
    <p:sldId id="274" r:id="rId16"/>
    <p:sldId id="275" r:id="rId17"/>
    <p:sldId id="276" r:id="rId18"/>
    <p:sldId id="277" r:id="rId19"/>
    <p:sldId id="278" r:id="rId20"/>
    <p:sldId id="280" r:id="rId21"/>
    <p:sldId id="281" r:id="rId22"/>
    <p:sldId id="284" r:id="rId23"/>
    <p:sldId id="282" r:id="rId24"/>
    <p:sldId id="283" r:id="rId25"/>
    <p:sldId id="257" r:id="rId26"/>
    <p:sldId id="285" r:id="rId27"/>
    <p:sldId id="256" r:id="rId28"/>
    <p:sldId id="259" r:id="rId29"/>
    <p:sldId id="26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2256406-31DB-4724-BACB-97C3C7505E7F}" type="datetimeFigureOut">
              <a:rPr lang="en-US" smtClean="0"/>
              <a:pPr/>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256406-31DB-4724-BACB-97C3C7505E7F}" type="datetimeFigureOut">
              <a:rPr lang="en-US" smtClean="0"/>
              <a:pPr/>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256406-31DB-4724-BACB-97C3C7505E7F}" type="datetimeFigureOut">
              <a:rPr lang="en-US" smtClean="0"/>
              <a:pPr/>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256406-31DB-4724-BACB-97C3C7505E7F}" type="datetimeFigureOut">
              <a:rPr lang="en-US" smtClean="0"/>
              <a:pPr/>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256406-31DB-4724-BACB-97C3C7505E7F}" type="datetimeFigureOut">
              <a:rPr lang="en-US" smtClean="0"/>
              <a:pPr/>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256406-31DB-4724-BACB-97C3C7505E7F}" type="datetimeFigureOut">
              <a:rPr lang="en-US" smtClean="0"/>
              <a:pPr/>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256406-31DB-4724-BACB-97C3C7505E7F}" type="datetimeFigureOut">
              <a:rPr lang="en-US" smtClean="0"/>
              <a:pPr/>
              <a:t>7/26/2018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256406-31DB-4724-BACB-97C3C7505E7F}" type="datetimeFigureOut">
              <a:rPr lang="en-US" smtClean="0"/>
              <a:pPr/>
              <a:t>7/26/2018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56406-31DB-4724-BACB-97C3C7505E7F}" type="datetimeFigureOut">
              <a:rPr lang="en-US" smtClean="0"/>
              <a:pPr/>
              <a:t>7/26/2018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256406-31DB-4724-BACB-97C3C7505E7F}" type="datetimeFigureOut">
              <a:rPr lang="en-US" smtClean="0"/>
              <a:pPr/>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256406-31DB-4724-BACB-97C3C7505E7F}" type="datetimeFigureOut">
              <a:rPr lang="en-US" smtClean="0"/>
              <a:pPr/>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918030-06D2-4F8A-8311-12F719BD9E2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256406-31DB-4724-BACB-97C3C7505E7F}" type="datetimeFigureOut">
              <a:rPr lang="en-US" smtClean="0"/>
              <a:pPr/>
              <a:t>7/26/2018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918030-06D2-4F8A-8311-12F719BD9E2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142860"/>
            <a:ext cx="9144000" cy="1143000"/>
          </a:xfrm>
        </p:spPr>
        <p:txBody>
          <a:bodyPr>
            <a:normAutofit/>
            <a:scene3d>
              <a:camera prst="orthographicFront"/>
              <a:lightRig rig="soft" dir="t">
                <a:rot lat="0" lon="0" rev="10800000"/>
              </a:lightRig>
            </a:scene3d>
            <a:sp3d>
              <a:bevelT w="27940" h="12700"/>
              <a:contourClr>
                <a:srgbClr val="DDDDDD"/>
              </a:contourClr>
            </a:sp3d>
          </a:bodyPr>
          <a:lstStyle/>
          <a:p>
            <a:r>
              <a:rPr lang="en-NZ" b="1" spc="150" dirty="0">
                <a:ln w="11430"/>
                <a:solidFill>
                  <a:srgbClr val="F8F8F8"/>
                </a:solidFill>
                <a:effectLst>
                  <a:glow rad="228600">
                    <a:schemeClr val="accent4">
                      <a:satMod val="175000"/>
                      <a:alpha val="40000"/>
                    </a:schemeClr>
                  </a:glow>
                  <a:outerShdw blurRad="25400" algn="tl" rotWithShape="0">
                    <a:srgbClr val="000000">
                      <a:alpha val="43000"/>
                    </a:srgbClr>
                  </a:outerShdw>
                </a:effectLst>
              </a:rPr>
              <a:t>Have you accepted The Gift yet?</a:t>
            </a:r>
            <a:endParaRPr lang="en-US" b="1" spc="150" dirty="0">
              <a:ln w="11430"/>
              <a:solidFill>
                <a:srgbClr val="F8F8F8"/>
              </a:solidFill>
              <a:effectLst>
                <a:glow rad="228600">
                  <a:schemeClr val="accent4">
                    <a:satMod val="175000"/>
                    <a:alpha val="40000"/>
                  </a:schemeClr>
                </a:glow>
                <a:outerShdw blurRad="25400" algn="tl" rotWithShape="0">
                  <a:srgbClr val="000000">
                    <a:alpha val="43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D:\Documents\VICTOR\PICTURES_FOR_POWER_POINTS\Oxygen Art\Gift_Soft_Edge.png"/>
          <p:cNvPicPr>
            <a:picLocks noChangeAspect="1" noChangeArrowheads="1"/>
          </p:cNvPicPr>
          <p:nvPr/>
        </p:nvPicPr>
        <p:blipFill>
          <a:blip r:embed="rId3"/>
          <a:srcRect/>
          <a:stretch>
            <a:fillRect/>
          </a:stretch>
        </p:blipFill>
        <p:spPr bwMode="auto">
          <a:xfrm>
            <a:off x="1643042" y="-357214"/>
            <a:ext cx="5858056" cy="6429420"/>
          </a:xfrm>
          <a:prstGeom prst="rect">
            <a:avLst/>
          </a:prstGeom>
          <a:noFill/>
        </p:spPr>
      </p:pic>
      <p:sp>
        <p:nvSpPr>
          <p:cNvPr id="3" name="Title 2"/>
          <p:cNvSpPr>
            <a:spLocks noGrp="1"/>
          </p:cNvSpPr>
          <p:nvPr>
            <p:ph type="title"/>
          </p:nvPr>
        </p:nvSpPr>
        <p:spPr>
          <a:xfrm>
            <a:off x="0" y="5000644"/>
            <a:ext cx="9144000" cy="1143000"/>
          </a:xfrm>
        </p:spPr>
        <p:txBody>
          <a:bodyPr>
            <a:normAutofit fontScale="90000"/>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Let us fix our eyes on Jesus, the author and </a:t>
            </a:r>
            <a:r>
              <a:rPr lang="en-US" i="1" dirty="0" err="1">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perfecter</a:t>
            </a:r>
            <a:r>
              <a:rPr lang="en-US"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of our faith</a:t>
            </a:r>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Hebrews 12:2</a:t>
            </a:r>
            <a:b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br>
            <a:endPar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686800" cy="5626121"/>
          </a:xfrm>
        </p:spPr>
        <p:txBody>
          <a:bodyPr>
            <a:normAutofit fontScale="92500" lnSpcReduction="20000"/>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It is God’s initiative to save us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Once you were alienated from God and were enemies in your minds because of your evil behavior.” Colossians 1:21 and “…While we were still sinners, Christ died for us</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Romans 5:8</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changes our attitude towards Him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when we were God’s enemies, we were reconciled to him through the death of his Son</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Romans 5:10</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reveals Himself to us </a:t>
            </a:r>
            <a:r>
              <a:rPr lang="en-NZ"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since what may be known about God is plain to them, because God has made it plain to them</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Romans 1:19</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686800" cy="5626121"/>
          </a:xfrm>
        </p:spPr>
        <p:txBody>
          <a:bodyPr>
            <a:normAutofit fontScale="92500"/>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draws us to Himself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when I am lifted up from the earth, will draw all men to myself</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John 12:32</a:t>
            </a:r>
          </a:p>
          <a:p>
            <a:pPr>
              <a:buNone/>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No one can come to me unless the Father who sent me draws him…</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John 6:44</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encourages repentance in us </a:t>
            </a:r>
            <a:r>
              <a:rPr lang="en-NZ"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God’s kindness leads you toward repentance</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Romans 2:4</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forgives our sins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I, even I, am he who blots out your transgressions, for my own sake, and remembers your sins no more</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Isaiah 43:25</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686800" cy="5626121"/>
          </a:xfrm>
        </p:spPr>
        <p:txBody>
          <a:bodyPr>
            <a:normAutofit fontScale="92500"/>
          </a:bodyPr>
          <a:lstStyle/>
          <a:p>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encourages us to pray </a:t>
            </a:r>
            <a:r>
              <a:rPr lang="en-NZ"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We do not know what we ought to pray for, but the Spirit himself intercedes for us with groans that words cannot express</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Romans 8:26</a:t>
            </a:r>
          </a:p>
          <a:p>
            <a:pPr>
              <a:buNone/>
            </a:pP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produces the desire for righteousness in us </a:t>
            </a:r>
            <a:r>
              <a:rPr lang="en-NZ"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for it is God who works in you to will and to act according to his good purpose</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Philippians 2:13</a:t>
            </a:r>
          </a:p>
          <a:p>
            <a:pPr>
              <a:buNone/>
            </a:pP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produces divine love in us </a:t>
            </a:r>
            <a:r>
              <a:rPr lang="en-NZ"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We love because he first loved us</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1 John 4:19</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686800" cy="5626121"/>
          </a:xfrm>
        </p:spPr>
        <p:txBody>
          <a:bodyPr>
            <a:normAutofit fontScale="92500" lnSpcReduction="20000"/>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leads us to, and guides us in all the truth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But when he, the Spirit of truth, comes, he will guide you into all truth</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John 16:13</a:t>
            </a:r>
          </a:p>
          <a:p>
            <a:pPr>
              <a:buNone/>
            </a:pP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enables us to live righteous lives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I will put my laws in their minds and write them on their hearts. I will be their God, and they will be my people</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Hebrews 8:10</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wraps these gifts nicely and brings them to your door.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Here I am! I stand at the door and knock. If anyone hears my voice and opens the door, I will come in</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Revelation 3:20</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Hosea 11:4</a:t>
            </a:r>
          </a:p>
        </p:txBody>
      </p:sp>
      <p:sp>
        <p:nvSpPr>
          <p:cNvPr id="4" name="Content Placeholder 3"/>
          <p:cNvSpPr>
            <a:spLocks noGrp="1"/>
          </p:cNvSpPr>
          <p:nvPr>
            <p:ph idx="1"/>
          </p:nvPr>
        </p:nvSpPr>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I led them with cords of human kindness, with ties of love; I lifted the yoke from their neck and bent down to feed them</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Deuteronomy 30:19</a:t>
            </a:r>
          </a:p>
        </p:txBody>
      </p:sp>
      <p:sp>
        <p:nvSpPr>
          <p:cNvPr id="4" name="Content Placeholder 3"/>
          <p:cNvSpPr>
            <a:spLocks noGrp="1"/>
          </p:cNvSpPr>
          <p:nvPr>
            <p:ph idx="1"/>
          </p:nvPr>
        </p:nvSpPr>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I have set before you life and death, blessings and curses. Now choose life, so that you and your children may live</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God cannot…</a:t>
            </a:r>
          </a:p>
        </p:txBody>
      </p:sp>
      <p:sp>
        <p:nvSpPr>
          <p:cNvPr id="4" name="Content Placeholder 3"/>
          <p:cNvSpPr>
            <a:spLocks noGrp="1"/>
          </p:cNvSpPr>
          <p:nvPr>
            <p:ph idx="1"/>
          </p:nvPr>
        </p:nvSpPr>
        <p:spPr/>
        <p:txBody>
          <a:bodyPr>
            <a:normAutofit/>
          </a:bodyPr>
          <a:lstStyle/>
          <a:p>
            <a:endPar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a:p>
            <a:endPar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…make choices on our behalf!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Romans 8:7</a:t>
            </a:r>
          </a:p>
        </p:txBody>
      </p:sp>
      <p:sp>
        <p:nvSpPr>
          <p:cNvPr id="4" name="Content Placeholder 3"/>
          <p:cNvSpPr>
            <a:spLocks noGrp="1"/>
          </p:cNvSpPr>
          <p:nvPr>
            <p:ph idx="1"/>
          </p:nvPr>
        </p:nvSpPr>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the sinful mind is hostile to God. It does not submit to God’s law, nor can it do so</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Philippians 2:13</a:t>
            </a:r>
          </a:p>
        </p:txBody>
      </p:sp>
      <p:sp>
        <p:nvSpPr>
          <p:cNvPr id="4" name="Content Placeholder 3"/>
          <p:cNvSpPr>
            <a:spLocks noGrp="1"/>
          </p:cNvSpPr>
          <p:nvPr>
            <p:ph idx="1"/>
          </p:nvPr>
        </p:nvSpPr>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for it is God who works in you to will and to act according to his good purpose</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James 4:17</a:t>
            </a:r>
          </a:p>
        </p:txBody>
      </p:sp>
      <p:sp>
        <p:nvSpPr>
          <p:cNvPr id="4" name="Content Placeholder 3"/>
          <p:cNvSpPr>
            <a:spLocks noGrp="1"/>
          </p:cNvSpPr>
          <p:nvPr>
            <p:ph idx="1"/>
          </p:nvPr>
        </p:nvSpPr>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Anyone, then, who knows the good he ought to do and doesn’t do it, sins</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D:\Documents\VICTOR\PICTURES_FOR_POWER_POINTS\Oxygen Art\Gift_Soft_Edge.png"/>
          <p:cNvPicPr>
            <a:picLocks noChangeAspect="1" noChangeArrowheads="1"/>
          </p:cNvPicPr>
          <p:nvPr/>
        </p:nvPicPr>
        <p:blipFill>
          <a:blip r:embed="rId3"/>
          <a:srcRect/>
          <a:stretch>
            <a:fillRect/>
          </a:stretch>
        </p:blipFill>
        <p:spPr bwMode="auto">
          <a:xfrm>
            <a:off x="1643042" y="-357214"/>
            <a:ext cx="5858056" cy="6429420"/>
          </a:xfrm>
          <a:prstGeom prst="rect">
            <a:avLst/>
          </a:prstGeom>
          <a:noFill/>
        </p:spPr>
      </p:pic>
      <p:sp>
        <p:nvSpPr>
          <p:cNvPr id="3" name="Title 2"/>
          <p:cNvSpPr>
            <a:spLocks noGrp="1"/>
          </p:cNvSpPr>
          <p:nvPr>
            <p:ph type="title"/>
          </p:nvPr>
        </p:nvSpPr>
        <p:spPr>
          <a:xfrm>
            <a:off x="0" y="5000644"/>
            <a:ext cx="9144000" cy="1143000"/>
          </a:xfrm>
        </p:spPr>
        <p:txBody>
          <a:bodyPr>
            <a:normAutofit fontScale="90000"/>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Let us fix our eyes on Jesus, the author and perfecter of our faith</a:t>
            </a:r>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Hebrews 12:2</a:t>
            </a:r>
            <a:b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br>
            <a:endPar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Steps to Christ</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Our growth in grace, our joy, our usefulness – all depend upon our union with Christ. It is by communion with Him, daily, hourly – by abiding in Him that we are to grow in grace.”</a:t>
            </a:r>
            <a:endPar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D:\Documents\VICTOR\PICTURES_FOR_POWER_POINTS\Oxygen Art\Gift_Soft_Edge.png"/>
          <p:cNvPicPr>
            <a:picLocks noChangeAspect="1" noChangeArrowheads="1"/>
          </p:cNvPicPr>
          <p:nvPr/>
        </p:nvPicPr>
        <p:blipFill>
          <a:blip r:embed="rId3"/>
          <a:srcRect/>
          <a:stretch>
            <a:fillRect/>
          </a:stretch>
        </p:blipFill>
        <p:spPr bwMode="auto">
          <a:xfrm>
            <a:off x="1643042" y="-357214"/>
            <a:ext cx="5858056" cy="6429420"/>
          </a:xfrm>
          <a:prstGeom prst="rect">
            <a:avLst/>
          </a:prstGeom>
          <a:noFill/>
        </p:spPr>
      </p:pic>
      <p:sp>
        <p:nvSpPr>
          <p:cNvPr id="3" name="Title 2"/>
          <p:cNvSpPr>
            <a:spLocks noGrp="1"/>
          </p:cNvSpPr>
          <p:nvPr>
            <p:ph type="title"/>
          </p:nvPr>
        </p:nvSpPr>
        <p:spPr>
          <a:xfrm>
            <a:off x="0" y="4857760"/>
            <a:ext cx="9144000" cy="1357322"/>
          </a:xfrm>
        </p:spPr>
        <p:txBody>
          <a:bodyPr>
            <a:noAutofit/>
          </a:bodyPr>
          <a:lstStyle/>
          <a:p>
            <a:r>
              <a:rPr lang="en-US" sz="32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Our effort should not be focused on producing spiritual fruit of obedience to God, instead it should be focused on being with Christ</a:t>
            </a:r>
            <a:r>
              <a:rPr lang="en-US" sz="32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Galatians 3:1-3NLT</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a:xfrm>
            <a:off x="0" y="1600200"/>
            <a:ext cx="9144000" cy="4525963"/>
          </a:xfrm>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Oh, foolish Galatians! Who has cast an evil spell on you? For the meaning of Jesus Christ’s death was made as clear to you as if you had seen a picture of his death on the cross. </a:t>
            </a:r>
            <a:r>
              <a:rPr lang="en-US" sz="3600" i="1" baseline="30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2</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Let me ask you this one question: Did you receive the Holy Spirit by obeying the law of Moses?</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Galatians 3:1-3NLT</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a:xfrm>
            <a:off x="0" y="1600200"/>
            <a:ext cx="9144000" cy="4525963"/>
          </a:xfrm>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Of course not! You received the Spirit because you believed the message you heard about Christ. </a:t>
            </a:r>
            <a:r>
              <a:rPr lang="en-US" sz="3600" i="1" baseline="30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3</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How foolish can you be? After starting your Christian lives in the Spirit, why are you now trying to become perfect by your own human effort</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D:\Documents\VICTOR\PICTURES_FOR_POWER_POINTS\Oxygen Art\Gift_Soft_Edge.png"/>
          <p:cNvPicPr>
            <a:picLocks noChangeAspect="1" noChangeArrowheads="1"/>
          </p:cNvPicPr>
          <p:nvPr/>
        </p:nvPicPr>
        <p:blipFill>
          <a:blip r:embed="rId3"/>
          <a:srcRect/>
          <a:stretch>
            <a:fillRect/>
          </a:stretch>
        </p:blipFill>
        <p:spPr bwMode="auto">
          <a:xfrm>
            <a:off x="1643042" y="-357214"/>
            <a:ext cx="5858056" cy="6429420"/>
          </a:xfrm>
          <a:prstGeom prst="rect">
            <a:avLst/>
          </a:prstGeom>
          <a:noFill/>
        </p:spPr>
      </p:pic>
      <p:sp>
        <p:nvSpPr>
          <p:cNvPr id="3" name="Title 2"/>
          <p:cNvSpPr>
            <a:spLocks noGrp="1"/>
          </p:cNvSpPr>
          <p:nvPr>
            <p:ph type="title"/>
          </p:nvPr>
        </p:nvSpPr>
        <p:spPr>
          <a:xfrm>
            <a:off x="0" y="5143520"/>
            <a:ext cx="9144000" cy="1143000"/>
          </a:xfrm>
        </p:spPr>
        <p:txBody>
          <a:bodyPr>
            <a:normAutofit fontScale="90000"/>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60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Let us fix our eyes on Jesus</a:t>
            </a:r>
            <a:r>
              <a:rPr lang="en-US"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Hebrews 12:2</a:t>
            </a:r>
            <a:b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br>
            <a:endPar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Gift_Soft_Edge.png"/>
          <p:cNvPicPr>
            <a:picLocks noChangeAspect="1" noChangeArrowheads="1"/>
          </p:cNvPicPr>
          <p:nvPr/>
        </p:nvPicPr>
        <p:blipFill>
          <a:blip r:embed="rId3"/>
          <a:srcRect/>
          <a:stretch>
            <a:fillRect/>
          </a:stretch>
        </p:blipFill>
        <p:spPr bwMode="auto">
          <a:xfrm>
            <a:off x="1357290" y="1094364"/>
            <a:ext cx="6357982" cy="697810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50" name="Picture 2" descr="D:\Documents\VICTOR\PICTURES_FOR_POWER_POINTS\Oxygen Art\Gift_Soft_Edge.png"/>
          <p:cNvPicPr>
            <a:picLocks noChangeAspect="1" noChangeArrowheads="1"/>
          </p:cNvPicPr>
          <p:nvPr/>
        </p:nvPicPr>
        <p:blipFill>
          <a:blip r:embed="rId3" cstate="print"/>
          <a:srcRect/>
          <a:stretch>
            <a:fillRect/>
          </a:stretch>
        </p:blipFill>
        <p:spPr bwMode="auto">
          <a:xfrm>
            <a:off x="6513536" y="4429132"/>
            <a:ext cx="2630464" cy="2887026"/>
          </a:xfrm>
          <a:prstGeom prst="rect">
            <a:avLst/>
          </a:prstGeom>
          <a:noFill/>
        </p:spPr>
      </p:pic>
      <p:sp>
        <p:nvSpPr>
          <p:cNvPr id="3" name="Title 3"/>
          <p:cNvSpPr txBox="1">
            <a:spLocks/>
          </p:cNvSpPr>
          <p:nvPr/>
        </p:nvSpPr>
        <p:spPr>
          <a:xfrm>
            <a:off x="6643702" y="6215082"/>
            <a:ext cx="2571736" cy="428628"/>
          </a:xfrm>
          <a:prstGeom prst="rect">
            <a:avLst/>
          </a:prstGeom>
        </p:spPr>
        <p:txBody>
          <a:bodyPr>
            <a:no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000" b="1" i="0" u="none" strike="noStrike" kern="1200" cap="none" spc="150" normalizeH="0" baseline="0" noProof="0" dirty="0">
                <a:ln w="11430"/>
                <a:solidFill>
                  <a:srgbClr val="F8F8F8"/>
                </a:solidFill>
                <a:effectLst>
                  <a:glow rad="228600">
                    <a:schemeClr val="accent4">
                      <a:satMod val="175000"/>
                      <a:alpha val="40000"/>
                    </a:schemeClr>
                  </a:glow>
                  <a:outerShdw blurRad="25400" algn="tl" rotWithShape="0">
                    <a:srgbClr val="000000">
                      <a:alpha val="43000"/>
                    </a:srgbClr>
                  </a:outerShdw>
                </a:effectLst>
                <a:uLnTx/>
                <a:uFillTx/>
                <a:latin typeface="+mj-lt"/>
                <a:ea typeface="+mj-ea"/>
                <a:cs typeface="+mj-cs"/>
              </a:rPr>
              <a:t>Have you accepted</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000" b="1" i="0" u="none" strike="noStrike" kern="1200" cap="none" spc="150" normalizeH="0" baseline="0" noProof="0" dirty="0">
                <a:ln w="11430"/>
                <a:solidFill>
                  <a:srgbClr val="F8F8F8"/>
                </a:solidFill>
                <a:effectLst>
                  <a:glow rad="228600">
                    <a:schemeClr val="accent4">
                      <a:satMod val="175000"/>
                      <a:alpha val="40000"/>
                    </a:schemeClr>
                  </a:glow>
                  <a:outerShdw blurRad="25400" algn="tl" rotWithShape="0">
                    <a:srgbClr val="000000">
                      <a:alpha val="43000"/>
                    </a:srgbClr>
                  </a:outerShdw>
                </a:effectLst>
                <a:uLnTx/>
                <a:uFillTx/>
                <a:latin typeface="+mj-lt"/>
                <a:ea typeface="+mj-ea"/>
                <a:cs typeface="+mj-cs"/>
              </a:rPr>
              <a:t>The Gift yet?</a:t>
            </a:r>
            <a:endParaRPr kumimoji="0" lang="en-US" sz="2000" b="1" i="0" u="none" strike="noStrike" kern="1200" cap="none" spc="150" normalizeH="0" baseline="0" noProof="0" dirty="0">
              <a:ln w="11430"/>
              <a:solidFill>
                <a:srgbClr val="F8F8F8"/>
              </a:solidFill>
              <a:effectLst>
                <a:glow rad="228600">
                  <a:schemeClr val="accent4">
                    <a:satMod val="175000"/>
                    <a:alpha val="40000"/>
                  </a:schemeClr>
                </a:glow>
                <a:outerShdw blurRad="25400" algn="tl" rotWithShape="0">
                  <a:srgbClr val="000000">
                    <a:alpha val="43000"/>
                  </a:srgbClr>
                </a:outerShdw>
              </a:effectLst>
              <a:uLnTx/>
              <a:uFillTx/>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Romans 14:23</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u="sng"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everything</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that does not come from faith is sin</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Steps to Christ</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p:txBody>
          <a:bodyPr>
            <a:norm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Many have an idea that they must do some part of the work alone. They have trusted in Christ for the forgiveness of sins, but now they seek by their own efforts to live aright. But every such effort must fail</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Steps to Christ</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p:txBody>
          <a:bodyPr>
            <a:normAutofit/>
          </a:bodyPr>
          <a:lstStyle/>
          <a:p>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No more can you, by anxiety or effort of yourself, secure spiritual growth</a:t>
            </a:r>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endPar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Steps to Christ</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p:txBody>
          <a:bodyPr>
            <a:normAutofit/>
          </a:bodyPr>
          <a:lstStyle/>
          <a:p>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who is trying to become holy by his own works in keeping the law, is attempting an impossibility. It is the grace of Christ alone, through faith, that can make us holy</a:t>
            </a:r>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endPar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600200"/>
            <a:ext cx="9144000" cy="4525963"/>
          </a:xfrm>
        </p:spPr>
        <p:txBody>
          <a:bodyPr>
            <a:normAutofit/>
          </a:bodyPr>
          <a:lstStyle/>
          <a:p>
            <a:pPr algn="ctr">
              <a:buNone/>
            </a:pPr>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“Y</a:t>
            </a:r>
            <a:r>
              <a:rPr lang="en-NZ"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ou can’t be saved and grow spiritually because you make all the effort to obey the law, and yet, you can’t be saved if you live in disobedience to the Divine Moral Law and do not grow spiritually</a:t>
            </a:r>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endPar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600200"/>
            <a:ext cx="9144000" cy="4525963"/>
          </a:xfrm>
        </p:spPr>
        <p:txBody>
          <a:bodyPr>
            <a:normAutofit/>
          </a:bodyPr>
          <a:lstStyle/>
          <a:p>
            <a:pPr algn="ctr">
              <a:buNone/>
            </a:pPr>
            <a:r>
              <a:rPr lang="en-US" sz="4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“Our spiritual life and growth is initiated and maintained by the work of God in our hearts!”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Steps to Christ</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p:txBody>
          <a:bodyPr>
            <a:normAutofit/>
          </a:bodyPr>
          <a:lstStyle/>
          <a:p>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who is trying to become holy by his own works in keeping the law, is attempting an impossibility. It is the grace of Christ alone, through faith, that can make us holy</a:t>
            </a:r>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endPar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TotalTime>
  <Words>945</Words>
  <Application>Microsoft Office PowerPoint</Application>
  <PresentationFormat>On-screen Show (4:3)</PresentationFormat>
  <Paragraphs>60</Paragraphs>
  <Slides>29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Have you accepted The Gift yet?</vt:lpstr>
      <vt:lpstr>James 4:17</vt:lpstr>
      <vt:lpstr>Romans 14:23</vt:lpstr>
      <vt:lpstr>Steps to Christ</vt:lpstr>
      <vt:lpstr>Steps to Christ</vt:lpstr>
      <vt:lpstr>Steps to Christ</vt:lpstr>
      <vt:lpstr>PowerPoint Presentation</vt:lpstr>
      <vt:lpstr>PowerPoint Presentation</vt:lpstr>
      <vt:lpstr>Steps to Christ</vt:lpstr>
      <vt:lpstr>“Let us fix our eyes on Jesus, the author and perfecter of our faith…” Hebrews 12:2 </vt:lpstr>
      <vt:lpstr>PowerPoint Presentation</vt:lpstr>
      <vt:lpstr>PowerPoint Presentation</vt:lpstr>
      <vt:lpstr>PowerPoint Presentation</vt:lpstr>
      <vt:lpstr>PowerPoint Presentation</vt:lpstr>
      <vt:lpstr>Hosea 11:4</vt:lpstr>
      <vt:lpstr>Deuteronomy 30:19</vt:lpstr>
      <vt:lpstr>God cannot…</vt:lpstr>
      <vt:lpstr>Romans 8:7</vt:lpstr>
      <vt:lpstr>Philippians 2:13</vt:lpstr>
      <vt:lpstr>“Let us fix our eyes on Jesus, the author and perfecter of our faith…” Hebrews 12:2 </vt:lpstr>
      <vt:lpstr>Steps to Christ</vt:lpstr>
      <vt:lpstr>Our effort should not be focused on producing spiritual fruit of obedience to God, instead it should be focused on being with Christ!</vt:lpstr>
      <vt:lpstr>Galatians 3:1-3NLT</vt:lpstr>
      <vt:lpstr>Galatians 3:1-3NLT</vt:lpstr>
      <vt:lpstr>PowerPoint Presentation</vt:lpstr>
      <vt:lpstr>“Let us fix our eyes on Jesus…”                      Hebrews 12:2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Have you received The Gift yet?</dc:title>
  <dc:creator>Victor</dc:creator>
  <cp:lastModifiedBy>Carly</cp:lastModifiedBy>
  <cp:revision>15</cp:revision>
  <dcterms:created xsi:type="dcterms:W3CDTF">2011-05-06T08:27:38Z</dcterms:created>
  <dcterms:modified xsi:type="dcterms:W3CDTF">2018-07-25T22:31:34Z</dcterms:modified>
</cp:coreProperties>
</file>